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23F_0.xml" ContentType="application/vnd.ms-powerpoint.comments+xml"/>
  <Override PartName="/ppt/notesSlides/notesSlide3.xml" ContentType="application/vnd.openxmlformats-officedocument.presentationml.notesSlide+xml"/>
  <Override PartName="/ppt/comments/modernComment_20D_0.xml" ContentType="application/vnd.ms-powerpoint.comments+xml"/>
  <Override PartName="/ppt/notesSlides/notesSlide4.xml" ContentType="application/vnd.openxmlformats-officedocument.presentationml.notesSlide+xml"/>
  <Override PartName="/ppt/comments/modernComment_1FC_0.xml" ContentType="application/vnd.ms-powerpoint.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modernComment_200_0.xml" ContentType="application/vnd.ms-powerpoint.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modernComment_204_0.xml" ContentType="application/vnd.ms-powerpoint.comments+xml"/>
  <Override PartName="/ppt/notesSlides/notesSlide14.xml" ContentType="application/vnd.openxmlformats-officedocument.presentationml.notesSlide+xml"/>
  <Override PartName="/ppt/comments/modernComment_205_0.xml" ContentType="application/vnd.ms-powerpoint.comments+xml"/>
  <Override PartName="/ppt/notesSlides/notesSlide15.xml" ContentType="application/vnd.openxmlformats-officedocument.presentationml.notesSlide+xml"/>
  <Override PartName="/ppt/comments/modernComment_23B_0.xml" ContentType="application/vnd.ms-powerpoint.comment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modernComment_23C_0.xml" ContentType="application/vnd.ms-powerpoint.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modernComment_23D_0.xml" ContentType="application/vnd.ms-powerpoint.comments+xml"/>
  <Override PartName="/ppt/notesSlides/notesSlide20.xml" ContentType="application/vnd.openxmlformats-officedocument.presentationml.notesSlide+xml"/>
  <Override PartName="/ppt/comments/modernComment_234_0.xml" ContentType="application/vnd.ms-powerpoint.comments+xml"/>
  <Override PartName="/ppt/notesSlides/notesSlide21.xml" ContentType="application/vnd.openxmlformats-officedocument.presentationml.notesSlide+xml"/>
  <Override PartName="/ppt/comments/modernComment_23A_0.xml" ContentType="application/vnd.ms-powerpoint.comment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modernComment_20C_0.xml" ContentType="application/vnd.ms-powerpoint.comments+xml"/>
  <Override PartName="/ppt/notesSlides/notesSlide24.xml" ContentType="application/vnd.openxmlformats-officedocument.presentationml.notesSlide+xml"/>
  <Override PartName="/ppt/comments/modernComment_22F_0.xml" ContentType="application/vnd.ms-powerpoint.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omments/modernComment_20F_0.xml" ContentType="application/vnd.ms-powerpoint.comments+xml"/>
  <Override PartName="/ppt/notesSlides/notesSlide28.xml" ContentType="application/vnd.openxmlformats-officedocument.presentationml.notesSlide+xml"/>
  <Override PartName="/ppt/comments/modernComment_210_0.xml" ContentType="application/vnd.ms-powerpoint.comment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omments/modernComment_216_0.xml" ContentType="application/vnd.ms-powerpoint.comment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omments/modernComment_218_0.xml" ContentType="application/vnd.ms-powerpoint.comment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omments/modernComment_221_0.xml" ContentType="application/vnd.ms-powerpoint.comments+xml"/>
  <Override PartName="/ppt/notesSlides/notesSlide46.xml" ContentType="application/vnd.openxmlformats-officedocument.presentationml.notesSlide+xml"/>
  <Override PartName="/ppt/comments/modernComment_222_0.xml" ContentType="application/vnd.ms-powerpoint.comments+xml"/>
  <Override PartName="/ppt/notesSlides/notesSlide47.xml" ContentType="application/vnd.openxmlformats-officedocument.presentationml.notesSlide+xml"/>
  <Override PartName="/ppt/comments/modernComment_224_0.xml" ContentType="application/vnd.ms-powerpoint.comments+xml"/>
  <Override PartName="/ppt/notesSlides/notesSlide48.xml" ContentType="application/vnd.openxmlformats-officedocument.presentationml.notesSlide+xml"/>
  <Override PartName="/ppt/comments/modernComment_22E_0.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60" r:id="rId1"/>
    <p:sldMasterId id="2147483665" r:id="rId2"/>
  </p:sldMasterIdLst>
  <p:notesMasterIdLst>
    <p:notesMasterId r:id="rId52"/>
  </p:notesMasterIdLst>
  <p:handoutMasterIdLst>
    <p:handoutMasterId r:id="rId53"/>
  </p:handoutMasterIdLst>
  <p:sldIdLst>
    <p:sldId id="256" r:id="rId3"/>
    <p:sldId id="575" r:id="rId4"/>
    <p:sldId id="525" r:id="rId5"/>
    <p:sldId id="508" r:id="rId6"/>
    <p:sldId id="560" r:id="rId7"/>
    <p:sldId id="561" r:id="rId8"/>
    <p:sldId id="512" r:id="rId9"/>
    <p:sldId id="562" r:id="rId10"/>
    <p:sldId id="513" r:id="rId11"/>
    <p:sldId id="563" r:id="rId12"/>
    <p:sldId id="514" r:id="rId13"/>
    <p:sldId id="515" r:id="rId14"/>
    <p:sldId id="516" r:id="rId15"/>
    <p:sldId id="517" r:id="rId16"/>
    <p:sldId id="571" r:id="rId17"/>
    <p:sldId id="520" r:id="rId18"/>
    <p:sldId id="572" r:id="rId19"/>
    <p:sldId id="521" r:id="rId20"/>
    <p:sldId id="573" r:id="rId21"/>
    <p:sldId id="564" r:id="rId22"/>
    <p:sldId id="570" r:id="rId23"/>
    <p:sldId id="566" r:id="rId24"/>
    <p:sldId id="524" r:id="rId25"/>
    <p:sldId id="559" r:id="rId26"/>
    <p:sldId id="574" r:id="rId27"/>
    <p:sldId id="526" r:id="rId28"/>
    <p:sldId id="527" r:id="rId29"/>
    <p:sldId id="528" r:id="rId30"/>
    <p:sldId id="529" r:id="rId31"/>
    <p:sldId id="534" r:id="rId32"/>
    <p:sldId id="531" r:id="rId33"/>
    <p:sldId id="532" r:id="rId34"/>
    <p:sldId id="567" r:id="rId35"/>
    <p:sldId id="535" r:id="rId36"/>
    <p:sldId id="536" r:id="rId37"/>
    <p:sldId id="540" r:id="rId38"/>
    <p:sldId id="542" r:id="rId39"/>
    <p:sldId id="541" r:id="rId40"/>
    <p:sldId id="477" r:id="rId41"/>
    <p:sldId id="368" r:id="rId42"/>
    <p:sldId id="568" r:id="rId43"/>
    <p:sldId id="310" r:id="rId44"/>
    <p:sldId id="569" r:id="rId45"/>
    <p:sldId id="543" r:id="rId46"/>
    <p:sldId id="545" r:id="rId47"/>
    <p:sldId id="546" r:id="rId48"/>
    <p:sldId id="548" r:id="rId49"/>
    <p:sldId id="558" r:id="rId50"/>
    <p:sldId id="327" r:id="rId51"/>
  </p:sldIdLst>
  <p:sldSz cx="9144000" cy="5143500" type="screen16x9"/>
  <p:notesSz cx="7010400" cy="9296400"/>
  <p:defaultTextStyle>
    <a:defPPr>
      <a:defRPr lang="en-CA"/>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9FCFBF-C276-C93E-A1B1-6E07EEDA69DD}" name="Nolan Rettie" initials="NR" userId="S::Nolan.Rettie@gov.ab.ca::59bde9ba-db14-418d-9894-d668886eaf4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0072"/>
    <a:srgbClr val="77B800"/>
    <a:srgbClr val="436800"/>
    <a:srgbClr val="0081AB"/>
    <a:srgbClr val="FFFF00"/>
    <a:srgbClr val="B2B2B2"/>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579" autoAdjust="0"/>
  </p:normalViewPr>
  <p:slideViewPr>
    <p:cSldViewPr>
      <p:cViewPr varScale="1">
        <p:scale>
          <a:sx n="134" d="100"/>
          <a:sy n="134" d="100"/>
        </p:scale>
        <p:origin x="144" y="13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3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handoutMaster" Target="handoutMasters/handoutMaster1.xml"/><Relationship Id="rId58" Type="http://schemas.microsoft.com/office/2018/10/relationships/authors" Target="author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s>
</file>

<file path=ppt/comments/modernComment_1FC_0.xml><?xml version="1.0" encoding="utf-8"?>
<p188:cmLst xmlns:a="http://schemas.openxmlformats.org/drawingml/2006/main" xmlns:r="http://schemas.openxmlformats.org/officeDocument/2006/relationships" xmlns:p188="http://schemas.microsoft.com/office/powerpoint/2018/8/main">
  <p188:cm id="{6FA781D2-F6CD-445B-8B01-DBBAD92CF23F}" authorId="{9F9FCFBF-C276-C93E-A1B1-6E07EEDA69DD}" created="2023-05-24T17:20:45.586">
    <pc:sldMkLst xmlns:pc="http://schemas.microsoft.com/office/powerpoint/2013/main/command">
      <pc:docMk/>
      <pc:sldMk cId="0" sldId="508"/>
    </pc:sldMkLst>
    <p188:txBody>
      <a:bodyPr/>
      <a:lstStyle/>
      <a:p>
        <a:r>
          <a:rPr lang="en-CA"/>
          <a:t>Added presenter notes</a:t>
        </a:r>
      </a:p>
    </p188:txBody>
  </p188:cm>
</p188:cmLst>
</file>

<file path=ppt/comments/modernComment_200_0.xml><?xml version="1.0" encoding="utf-8"?>
<p188:cmLst xmlns:a="http://schemas.openxmlformats.org/drawingml/2006/main" xmlns:r="http://schemas.openxmlformats.org/officeDocument/2006/relationships" xmlns:p188="http://schemas.microsoft.com/office/powerpoint/2018/8/main">
  <p188:cm id="{32190E7E-8D02-4EDC-A828-A0C06272E6E3}" authorId="{9F9FCFBF-C276-C93E-A1B1-6E07EEDA69DD}" created="2023-05-24T17:21:28.181">
    <pc:sldMkLst xmlns:pc="http://schemas.microsoft.com/office/powerpoint/2013/main/command">
      <pc:docMk/>
      <pc:sldMk cId="0" sldId="512"/>
    </pc:sldMkLst>
    <p188:txBody>
      <a:bodyPr/>
      <a:lstStyle/>
      <a:p>
        <a:r>
          <a:rPr lang="en-CA"/>
          <a:t>Added presenter notes</a:t>
        </a:r>
      </a:p>
    </p188:txBody>
  </p188:cm>
</p188:cmLst>
</file>

<file path=ppt/comments/modernComment_204_0.xml><?xml version="1.0" encoding="utf-8"?>
<p188:cmLst xmlns:a="http://schemas.openxmlformats.org/drawingml/2006/main" xmlns:r="http://schemas.openxmlformats.org/officeDocument/2006/relationships" xmlns:p188="http://schemas.microsoft.com/office/powerpoint/2018/8/main">
  <p188:cm id="{D7CD855D-E1E1-4AD1-8D9B-A9DE938A05C8}" authorId="{9F9FCFBF-C276-C93E-A1B1-6E07EEDA69DD}" created="2023-05-24T17:23:27.804">
    <pc:sldMkLst xmlns:pc="http://schemas.microsoft.com/office/powerpoint/2013/main/command">
      <pc:docMk/>
      <pc:sldMk cId="0" sldId="516"/>
    </pc:sldMkLst>
    <p188:txBody>
      <a:bodyPr/>
      <a:lstStyle/>
      <a:p>
        <a:r>
          <a:rPr lang="en-CA"/>
          <a:t>Added presenter notes</a:t>
        </a:r>
      </a:p>
    </p188:txBody>
  </p188:cm>
</p188:cmLst>
</file>

<file path=ppt/comments/modernComment_205_0.xml><?xml version="1.0" encoding="utf-8"?>
<p188:cmLst xmlns:a="http://schemas.openxmlformats.org/drawingml/2006/main" xmlns:r="http://schemas.openxmlformats.org/officeDocument/2006/relationships" xmlns:p188="http://schemas.microsoft.com/office/powerpoint/2018/8/main">
  <p188:cm id="{F85F3813-3587-4AD0-ADD8-881B3822E39A}" authorId="{9F9FCFBF-C276-C93E-A1B1-6E07EEDA69DD}" created="2023-05-24T17:24:45.822">
    <pc:sldMkLst xmlns:pc="http://schemas.microsoft.com/office/powerpoint/2013/main/command">
      <pc:docMk/>
      <pc:sldMk cId="0" sldId="517"/>
    </pc:sldMkLst>
    <p188:txBody>
      <a:bodyPr/>
      <a:lstStyle/>
      <a:p>
        <a:r>
          <a:rPr lang="en-CA"/>
          <a:t>Presenter notes</a:t>
        </a:r>
      </a:p>
    </p188:txBody>
  </p188:cm>
</p188:cmLst>
</file>

<file path=ppt/comments/modernComment_20C_0.xml><?xml version="1.0" encoding="utf-8"?>
<p188:cmLst xmlns:a="http://schemas.openxmlformats.org/drawingml/2006/main" xmlns:r="http://schemas.openxmlformats.org/officeDocument/2006/relationships" xmlns:p188="http://schemas.microsoft.com/office/powerpoint/2018/8/main">
  <p188:cm id="{FE5D2C65-5EA6-4371-BD9A-94E5F41D4D3E}" authorId="{9F9FCFBF-C276-C93E-A1B1-6E07EEDA69DD}" created="2023-05-24T17:27:35.269">
    <pc:sldMkLst xmlns:pc="http://schemas.microsoft.com/office/powerpoint/2013/main/command">
      <pc:docMk/>
      <pc:sldMk cId="0" sldId="524"/>
    </pc:sldMkLst>
    <p188:txBody>
      <a:bodyPr/>
      <a:lstStyle/>
      <a:p>
        <a:r>
          <a:rPr lang="en-CA"/>
          <a:t>Presenter notes</a:t>
        </a:r>
      </a:p>
    </p188:txBody>
  </p188:cm>
</p188:cmLst>
</file>

<file path=ppt/comments/modernComment_20D_0.xml><?xml version="1.0" encoding="utf-8"?>
<p188:cmLst xmlns:a="http://schemas.openxmlformats.org/drawingml/2006/main" xmlns:r="http://schemas.openxmlformats.org/officeDocument/2006/relationships" xmlns:p188="http://schemas.microsoft.com/office/powerpoint/2018/8/main">
  <p188:cm id="{73C9EA05-56A2-46AF-94C4-81E053946473}" authorId="{9F9FCFBF-C276-C93E-A1B1-6E07EEDA69DD}" created="2023-05-24T17:20:34.616">
    <pc:sldMkLst xmlns:pc="http://schemas.microsoft.com/office/powerpoint/2013/main/command">
      <pc:docMk/>
      <pc:sldMk cId="0" sldId="525"/>
    </pc:sldMkLst>
    <p188:txBody>
      <a:bodyPr/>
      <a:lstStyle/>
      <a:p>
        <a:r>
          <a:rPr lang="en-CA"/>
          <a:t>Added presenter notes</a:t>
        </a:r>
      </a:p>
    </p188:txBody>
  </p188:cm>
</p188:cmLst>
</file>

<file path=ppt/comments/modernComment_20F_0.xml><?xml version="1.0" encoding="utf-8"?>
<p188:cmLst xmlns:a="http://schemas.openxmlformats.org/drawingml/2006/main" xmlns:r="http://schemas.openxmlformats.org/officeDocument/2006/relationships" xmlns:p188="http://schemas.microsoft.com/office/powerpoint/2018/8/main">
  <p188:cm id="{55F7230D-8AA6-49EB-A755-1239364183FC}" authorId="{9F9FCFBF-C276-C93E-A1B1-6E07EEDA69DD}" created="2023-05-24T17:31:13.066">
    <pc:sldMkLst xmlns:pc="http://schemas.microsoft.com/office/powerpoint/2013/main/command">
      <pc:docMk/>
      <pc:sldMk cId="0" sldId="527"/>
    </pc:sldMkLst>
    <p188:txBody>
      <a:bodyPr/>
      <a:lstStyle/>
      <a:p>
        <a:r>
          <a:rPr lang="en-CA"/>
          <a:t>Added presenter notes</a:t>
        </a:r>
      </a:p>
    </p188:txBody>
  </p188:cm>
</p188:cmLst>
</file>

<file path=ppt/comments/modernComment_210_0.xml><?xml version="1.0" encoding="utf-8"?>
<p188:cmLst xmlns:a="http://schemas.openxmlformats.org/drawingml/2006/main" xmlns:r="http://schemas.openxmlformats.org/officeDocument/2006/relationships" xmlns:p188="http://schemas.microsoft.com/office/powerpoint/2018/8/main">
  <p188:cm id="{EF2EB9EF-7A3E-4652-8366-6C4D55554714}" authorId="{9F9FCFBF-C276-C93E-A1B1-6E07EEDA69DD}" created="2023-05-24T17:31:49.661">
    <pc:sldMkLst xmlns:pc="http://schemas.microsoft.com/office/powerpoint/2013/main/command">
      <pc:docMk/>
      <pc:sldMk cId="0" sldId="528"/>
    </pc:sldMkLst>
    <p188:txBody>
      <a:bodyPr/>
      <a:lstStyle/>
      <a:p>
        <a:r>
          <a:rPr lang="en-CA"/>
          <a:t>Added presenter notes</a:t>
        </a:r>
      </a:p>
    </p188:txBody>
  </p188:cm>
</p188:cmLst>
</file>

<file path=ppt/comments/modernComment_216_0.xml><?xml version="1.0" encoding="utf-8"?>
<p188:cmLst xmlns:a="http://schemas.openxmlformats.org/drawingml/2006/main" xmlns:r="http://schemas.openxmlformats.org/officeDocument/2006/relationships" xmlns:p188="http://schemas.microsoft.com/office/powerpoint/2018/8/main">
  <p188:cm id="{9C097D43-8BBC-474C-9FB5-6958BD4790B2}" authorId="{9F9FCFBF-C276-C93E-A1B1-6E07EEDA69DD}" created="2023-05-24T17:36:22.108">
    <pc:sldMkLst xmlns:pc="http://schemas.microsoft.com/office/powerpoint/2013/main/command">
      <pc:docMk/>
      <pc:sldMk cId="0" sldId="534"/>
    </pc:sldMkLst>
    <p188:txBody>
      <a:bodyPr/>
      <a:lstStyle/>
      <a:p>
        <a:r>
          <a:rPr lang="en-CA"/>
          <a:t>Added presenter notes</a:t>
        </a:r>
      </a:p>
    </p188:txBody>
  </p188:cm>
</p188:cmLst>
</file>

<file path=ppt/comments/modernComment_218_0.xml><?xml version="1.0" encoding="utf-8"?>
<p188:cmLst xmlns:a="http://schemas.openxmlformats.org/drawingml/2006/main" xmlns:r="http://schemas.openxmlformats.org/officeDocument/2006/relationships" xmlns:p188="http://schemas.microsoft.com/office/powerpoint/2018/8/main">
  <p188:cm id="{73DC33CE-E359-4495-863B-18FE3B8D7D75}" authorId="{9F9FCFBF-C276-C93E-A1B1-6E07EEDA69DD}" created="2023-05-24T17:44:04.537">
    <pc:sldMkLst xmlns:pc="http://schemas.microsoft.com/office/powerpoint/2013/main/command">
      <pc:docMk/>
      <pc:sldMk cId="0" sldId="536"/>
    </pc:sldMkLst>
    <p188:txBody>
      <a:bodyPr/>
      <a:lstStyle/>
      <a:p>
        <a:r>
          <a:rPr lang="en-CA"/>
          <a:t>Added presenter notes</a:t>
        </a:r>
      </a:p>
    </p188:txBody>
  </p188:cm>
</p188:cmLst>
</file>

<file path=ppt/comments/modernComment_221_0.xml><?xml version="1.0" encoding="utf-8"?>
<p188:cmLst xmlns:a="http://schemas.openxmlformats.org/drawingml/2006/main" xmlns:r="http://schemas.openxmlformats.org/officeDocument/2006/relationships" xmlns:p188="http://schemas.microsoft.com/office/powerpoint/2018/8/main">
  <p188:cm id="{AD6BCDCD-E4EE-4E3D-B41F-1270118B81DB}" authorId="{9F9FCFBF-C276-C93E-A1B1-6E07EEDA69DD}" created="2023-05-24T17:55:03.035">
    <pc:sldMkLst xmlns:pc="http://schemas.microsoft.com/office/powerpoint/2013/main/command">
      <pc:docMk/>
      <pc:sldMk cId="0" sldId="545"/>
    </pc:sldMkLst>
    <p188:txBody>
      <a:bodyPr/>
      <a:lstStyle/>
      <a:p>
        <a:r>
          <a:rPr lang="en-CA"/>
          <a:t>Added presenter notes</a:t>
        </a:r>
      </a:p>
    </p188:txBody>
  </p188:cm>
</p188:cmLst>
</file>

<file path=ppt/comments/modernComment_222_0.xml><?xml version="1.0" encoding="utf-8"?>
<p188:cmLst xmlns:a="http://schemas.openxmlformats.org/drawingml/2006/main" xmlns:r="http://schemas.openxmlformats.org/officeDocument/2006/relationships" xmlns:p188="http://schemas.microsoft.com/office/powerpoint/2018/8/main">
  <p188:cm id="{5A5E6F83-64F4-4340-9439-C25DFFFE27D7}" authorId="{9F9FCFBF-C276-C93E-A1B1-6E07EEDA69DD}" created="2023-05-24T17:55:16.386">
    <pc:sldMkLst xmlns:pc="http://schemas.microsoft.com/office/powerpoint/2013/main/command">
      <pc:docMk/>
      <pc:sldMk cId="0" sldId="546"/>
    </pc:sldMkLst>
    <p188:txBody>
      <a:bodyPr/>
      <a:lstStyle/>
      <a:p>
        <a:r>
          <a:rPr lang="en-CA"/>
          <a:t>Added presenter notes</a:t>
        </a:r>
      </a:p>
    </p188:txBody>
  </p188:cm>
</p188:cmLst>
</file>

<file path=ppt/comments/modernComment_224_0.xml><?xml version="1.0" encoding="utf-8"?>
<p188:cmLst xmlns:a="http://schemas.openxmlformats.org/drawingml/2006/main" xmlns:r="http://schemas.openxmlformats.org/officeDocument/2006/relationships" xmlns:p188="http://schemas.microsoft.com/office/powerpoint/2018/8/main">
  <p188:cm id="{1C2E270F-AC01-4CD9-ADF3-1498EDAB54CC}" authorId="{9F9FCFBF-C276-C93E-A1B1-6E07EEDA69DD}" created="2023-05-24T18:09:16.702">
    <pc:sldMkLst xmlns:pc="http://schemas.microsoft.com/office/powerpoint/2013/main/command">
      <pc:docMk/>
      <pc:sldMk cId="0" sldId="548"/>
    </pc:sldMkLst>
    <p188:txBody>
      <a:bodyPr/>
      <a:lstStyle/>
      <a:p>
        <a:r>
          <a:rPr lang="en-CA"/>
          <a:t>Added presenter notes</a:t>
        </a:r>
      </a:p>
    </p188:txBody>
  </p188:cm>
</p188:cmLst>
</file>

<file path=ppt/comments/modernComment_22E_0.xml><?xml version="1.0" encoding="utf-8"?>
<p188:cmLst xmlns:a="http://schemas.openxmlformats.org/drawingml/2006/main" xmlns:r="http://schemas.openxmlformats.org/officeDocument/2006/relationships" xmlns:p188="http://schemas.microsoft.com/office/powerpoint/2018/8/main">
  <p188:cm id="{FBFD160E-D8FC-4CF9-A5AE-6E7EBD69B662}" authorId="{9F9FCFBF-C276-C93E-A1B1-6E07EEDA69DD}" created="2023-05-24T17:58:52.437">
    <pc:sldMkLst xmlns:pc="http://schemas.microsoft.com/office/powerpoint/2013/main/command">
      <pc:docMk/>
      <pc:sldMk cId="0" sldId="558"/>
    </pc:sldMkLst>
    <p188:txBody>
      <a:bodyPr/>
      <a:lstStyle/>
      <a:p>
        <a:r>
          <a:rPr lang="en-CA"/>
          <a:t>Changed colors tension is red. Compression is blue</a:t>
        </a:r>
      </a:p>
    </p188:txBody>
  </p188:cm>
  <p188:cm id="{E4A5B111-C531-404F-8C17-E7D2213D1C24}" authorId="{9F9FCFBF-C276-C93E-A1B1-6E07EEDA69DD}" created="2023-05-24T18:00:43.523">
    <pc:sldMkLst xmlns:pc="http://schemas.microsoft.com/office/powerpoint/2013/main/command">
      <pc:docMk/>
      <pc:sldMk cId="0" sldId="558"/>
    </pc:sldMkLst>
    <p188:txBody>
      <a:bodyPr/>
      <a:lstStyle/>
      <a:p>
        <a:r>
          <a:rPr lang="en-CA"/>
          <a:t>Added presenter notes</a:t>
        </a:r>
      </a:p>
    </p188:txBody>
  </p188:cm>
</p188:cmLst>
</file>

<file path=ppt/comments/modernComment_22F_0.xml><?xml version="1.0" encoding="utf-8"?>
<p188:cmLst xmlns:a="http://schemas.openxmlformats.org/drawingml/2006/main" xmlns:r="http://schemas.openxmlformats.org/officeDocument/2006/relationships" xmlns:p188="http://schemas.microsoft.com/office/powerpoint/2018/8/main">
  <p188:cm id="{92DBB273-B0E4-4179-B883-A1799E769CCA}" authorId="{9F9FCFBF-C276-C93E-A1B1-6E07EEDA69DD}" created="2023-05-24T17:30:02.845">
    <pc:sldMkLst xmlns:pc="http://schemas.microsoft.com/office/powerpoint/2013/main/command">
      <pc:docMk/>
      <pc:sldMk cId="0" sldId="559"/>
    </pc:sldMkLst>
    <p188:txBody>
      <a:bodyPr/>
      <a:lstStyle/>
      <a:p>
        <a:r>
          <a:rPr lang="en-CA"/>
          <a:t>Added presenter notes</a:t>
        </a:r>
      </a:p>
    </p188:txBody>
  </p188:cm>
</p188:cmLst>
</file>

<file path=ppt/comments/modernComment_234_0.xml><?xml version="1.0" encoding="utf-8"?>
<p188:cmLst xmlns:a="http://schemas.openxmlformats.org/drawingml/2006/main" xmlns:r="http://schemas.openxmlformats.org/officeDocument/2006/relationships" xmlns:p188="http://schemas.microsoft.com/office/powerpoint/2018/8/main">
  <p188:cm id="{1321391E-6BAD-4020-A6B3-C570FF6A7883}" authorId="{9F9FCFBF-C276-C93E-A1B1-6E07EEDA69DD}" created="2023-05-24T17:28:02.544">
    <pc:sldMkLst xmlns:pc="http://schemas.microsoft.com/office/powerpoint/2013/main/command">
      <pc:docMk/>
      <pc:sldMk cId="0" sldId="564"/>
    </pc:sldMkLst>
    <p188:txBody>
      <a:bodyPr/>
      <a:lstStyle/>
      <a:p>
        <a:r>
          <a:rPr lang="en-CA"/>
          <a:t>Removed green circle from U1,U2, L2, L1</a:t>
        </a:r>
      </a:p>
    </p188:txBody>
  </p188:cm>
</p188:cmLst>
</file>

<file path=ppt/comments/modernComment_23A_0.xml><?xml version="1.0" encoding="utf-8"?>
<p188:cmLst xmlns:a="http://schemas.openxmlformats.org/drawingml/2006/main" xmlns:r="http://schemas.openxmlformats.org/officeDocument/2006/relationships" xmlns:p188="http://schemas.microsoft.com/office/powerpoint/2018/8/main">
  <p188:cm id="{43FF62C2-287F-48FC-8710-785F2BD5C425}" authorId="{9F9FCFBF-C276-C93E-A1B1-6E07EEDA69DD}" created="2023-05-24T17:26:48.948">
    <pc:sldMkLst xmlns:pc="http://schemas.microsoft.com/office/powerpoint/2013/main/command">
      <pc:docMk/>
      <pc:sldMk cId="0" sldId="570"/>
    </pc:sldMkLst>
    <p188:txBody>
      <a:bodyPr/>
      <a:lstStyle/>
      <a:p>
        <a:r>
          <a:rPr lang="en-CA"/>
          <a:t>Presenter notes</a:t>
        </a:r>
      </a:p>
    </p188:txBody>
  </p188:cm>
</p188:cmLst>
</file>

<file path=ppt/comments/modernComment_23B_0.xml><?xml version="1.0" encoding="utf-8"?>
<p188:cmLst xmlns:a="http://schemas.openxmlformats.org/drawingml/2006/main" xmlns:r="http://schemas.openxmlformats.org/officeDocument/2006/relationships" xmlns:p188="http://schemas.microsoft.com/office/powerpoint/2018/8/main">
  <p188:cm id="{9E3C9896-D4F7-4C7D-93A0-E0593CABAD7D}" authorId="{9F9FCFBF-C276-C93E-A1B1-6E07EEDA69DD}" created="2023-05-24T17:25:20.459">
    <pc:sldMkLst xmlns:pc="http://schemas.microsoft.com/office/powerpoint/2013/main/command">
      <pc:docMk/>
      <pc:sldMk cId="0" sldId="571"/>
    </pc:sldMkLst>
    <p188:txBody>
      <a:bodyPr/>
      <a:lstStyle/>
      <a:p>
        <a:r>
          <a:rPr lang="en-CA"/>
          <a:t>Presenter notes</a:t>
        </a:r>
      </a:p>
    </p188:txBody>
  </p188:cm>
</p188:cmLst>
</file>

<file path=ppt/comments/modernComment_23C_0.xml><?xml version="1.0" encoding="utf-8"?>
<p188:cmLst xmlns:a="http://schemas.openxmlformats.org/drawingml/2006/main" xmlns:r="http://schemas.openxmlformats.org/officeDocument/2006/relationships" xmlns:p188="http://schemas.microsoft.com/office/powerpoint/2018/8/main">
  <p188:cm id="{3EA27789-78B5-4D73-A7E1-0D0DE46AA8AE}" authorId="{9F9FCFBF-C276-C93E-A1B1-6E07EEDA69DD}" created="2023-05-24T17:25:42.061">
    <pc:sldMkLst xmlns:pc="http://schemas.microsoft.com/office/powerpoint/2013/main/command">
      <pc:docMk/>
      <pc:sldMk cId="0" sldId="572"/>
    </pc:sldMkLst>
    <p188:txBody>
      <a:bodyPr/>
      <a:lstStyle/>
      <a:p>
        <a:r>
          <a:rPr lang="en-CA"/>
          <a:t>Presenter notes</a:t>
        </a:r>
      </a:p>
    </p188:txBody>
  </p188:cm>
</p188:cmLst>
</file>

<file path=ppt/comments/modernComment_23D_0.xml><?xml version="1.0" encoding="utf-8"?>
<p188:cmLst xmlns:a="http://schemas.openxmlformats.org/drawingml/2006/main" xmlns:r="http://schemas.openxmlformats.org/officeDocument/2006/relationships" xmlns:p188="http://schemas.microsoft.com/office/powerpoint/2018/8/main">
  <p188:cm id="{EE0C8D97-544F-4242-85DB-242C431E8EA9}" authorId="{9F9FCFBF-C276-C93E-A1B1-6E07EEDA69DD}" created="2023-05-24T17:26:18.914">
    <pc:sldMkLst xmlns:pc="http://schemas.microsoft.com/office/powerpoint/2013/main/command">
      <pc:docMk/>
      <pc:sldMk cId="0" sldId="573"/>
    </pc:sldMkLst>
    <p188:txBody>
      <a:bodyPr/>
      <a:lstStyle/>
      <a:p>
        <a:r>
          <a:rPr lang="en-CA"/>
          <a:t>Presenter notes</a:t>
        </a:r>
      </a:p>
    </p188:txBody>
  </p188:cm>
</p188:cmLst>
</file>

<file path=ppt/comments/modernComment_23F_0.xml><?xml version="1.0" encoding="utf-8"?>
<p188:cmLst xmlns:a="http://schemas.openxmlformats.org/drawingml/2006/main" xmlns:r="http://schemas.openxmlformats.org/officeDocument/2006/relationships" xmlns:p188="http://schemas.microsoft.com/office/powerpoint/2018/8/main">
  <p188:cm id="{80629B25-95E5-43FE-AF1A-DD108EC435DD}" authorId="{9F9FCFBF-C276-C93E-A1B1-6E07EEDA69DD}" created="2023-05-24T17:20:26.566">
    <pc:sldMkLst xmlns:pc="http://schemas.microsoft.com/office/powerpoint/2013/main/command">
      <pc:docMk/>
      <pc:sldMk cId="0" sldId="575"/>
    </pc:sldMkLst>
    <p188:txBody>
      <a:bodyPr/>
      <a:lstStyle/>
      <a:p>
        <a:r>
          <a:rPr lang="en-CA"/>
          <a:t>Added presenter notes</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467991DF-A4A4-D192-16E0-9F29CD823CC7}"/>
              </a:ext>
            </a:extLst>
          </p:cNvPr>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defRPr sz="1200">
                <a:latin typeface="Times New Roman" charset="0"/>
                <a:ea typeface="ＭＳ Ｐゴシック" charset="0"/>
                <a:cs typeface="+mn-cs"/>
              </a:defRPr>
            </a:lvl1pPr>
          </a:lstStyle>
          <a:p>
            <a:pPr>
              <a:defRPr/>
            </a:pPr>
            <a:endParaRPr lang="en-US"/>
          </a:p>
        </p:txBody>
      </p:sp>
      <p:sp>
        <p:nvSpPr>
          <p:cNvPr id="57347" name="Rectangle 3">
            <a:extLst>
              <a:ext uri="{FF2B5EF4-FFF2-40B4-BE49-F238E27FC236}">
                <a16:creationId xmlns:a16="http://schemas.microsoft.com/office/drawing/2014/main" id="{13FDFE49-4FF4-E733-83E7-E6F6DBF807D0}"/>
              </a:ext>
            </a:extLst>
          </p:cNvPr>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lgn="r">
              <a:defRPr sz="1200">
                <a:latin typeface="Times New Roman" charset="0"/>
                <a:ea typeface="ＭＳ Ｐゴシック" charset="0"/>
                <a:cs typeface="+mn-cs"/>
              </a:defRPr>
            </a:lvl1pPr>
          </a:lstStyle>
          <a:p>
            <a:pPr>
              <a:defRPr/>
            </a:pPr>
            <a:endParaRPr lang="en-US"/>
          </a:p>
        </p:txBody>
      </p:sp>
      <p:sp>
        <p:nvSpPr>
          <p:cNvPr id="57348" name="Rectangle 4">
            <a:extLst>
              <a:ext uri="{FF2B5EF4-FFF2-40B4-BE49-F238E27FC236}">
                <a16:creationId xmlns:a16="http://schemas.microsoft.com/office/drawing/2014/main" id="{08F1A720-1E8A-1BBB-26CE-00BAA18C4A6C}"/>
              </a:ext>
            </a:extLst>
          </p:cNvPr>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defRPr sz="1200">
                <a:latin typeface="Times New Roman" charset="0"/>
                <a:ea typeface="ＭＳ Ｐゴシック" charset="0"/>
                <a:cs typeface="+mn-cs"/>
              </a:defRPr>
            </a:lvl1pPr>
          </a:lstStyle>
          <a:p>
            <a:pPr>
              <a:defRPr/>
            </a:pPr>
            <a:endParaRPr lang="en-US"/>
          </a:p>
        </p:txBody>
      </p:sp>
      <p:sp>
        <p:nvSpPr>
          <p:cNvPr id="57349" name="Rectangle 5">
            <a:extLst>
              <a:ext uri="{FF2B5EF4-FFF2-40B4-BE49-F238E27FC236}">
                <a16:creationId xmlns:a16="http://schemas.microsoft.com/office/drawing/2014/main" id="{CDA30BA0-CE7D-2ECC-DE5C-B51D47457A5C}"/>
              </a:ext>
            </a:extLst>
          </p:cNvPr>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lgn="r">
              <a:defRPr sz="1200"/>
            </a:lvl1pPr>
          </a:lstStyle>
          <a:p>
            <a:fld id="{DA4DC85D-E9A6-4678-99D7-FDAA36166BE6}"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085D842-88F7-EB78-61DC-32BB3A716572}"/>
              </a:ext>
            </a:extLst>
          </p:cNvPr>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defRPr sz="1200">
                <a:latin typeface="Times New Roman" charset="0"/>
                <a:ea typeface="ＭＳ Ｐゴシック" charset="0"/>
                <a:cs typeface="+mn-cs"/>
              </a:defRPr>
            </a:lvl1pPr>
          </a:lstStyle>
          <a:p>
            <a:pPr>
              <a:defRPr/>
            </a:pPr>
            <a:endParaRPr lang="en-US"/>
          </a:p>
        </p:txBody>
      </p:sp>
      <p:sp>
        <p:nvSpPr>
          <p:cNvPr id="4099" name="Rectangle 3">
            <a:extLst>
              <a:ext uri="{FF2B5EF4-FFF2-40B4-BE49-F238E27FC236}">
                <a16:creationId xmlns:a16="http://schemas.microsoft.com/office/drawing/2014/main" id="{E8C76E9E-9787-BCC3-5211-5AB15E0FB077}"/>
              </a:ext>
            </a:extLst>
          </p:cNvPr>
          <p:cNvSpPr>
            <a:spLocks noGrp="1" noChangeArrowheads="1"/>
          </p:cNvSpPr>
          <p:nvPr>
            <p:ph type="dt" idx="1"/>
          </p:nvPr>
        </p:nvSpPr>
        <p:spPr bwMode="auto">
          <a:xfrm>
            <a:off x="3972560" y="0"/>
            <a:ext cx="3037840" cy="4648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lgn="r">
              <a:defRPr sz="1200">
                <a:latin typeface="Times New Roman" charset="0"/>
                <a:ea typeface="ＭＳ Ｐゴシック" charset="0"/>
                <a:cs typeface="+mn-cs"/>
              </a:defRPr>
            </a:lvl1pPr>
          </a:lstStyle>
          <a:p>
            <a:pPr>
              <a:defRPr/>
            </a:pPr>
            <a:endParaRPr lang="en-US"/>
          </a:p>
        </p:txBody>
      </p:sp>
      <p:sp>
        <p:nvSpPr>
          <p:cNvPr id="4100" name="Rectangle 4">
            <a:extLst>
              <a:ext uri="{FF2B5EF4-FFF2-40B4-BE49-F238E27FC236}">
                <a16:creationId xmlns:a16="http://schemas.microsoft.com/office/drawing/2014/main" id="{0A68D9FE-9970-4587-1654-7D9DE1F5624E}"/>
              </a:ext>
            </a:extLst>
          </p:cNvPr>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4101" name="Rectangle 5">
            <a:extLst>
              <a:ext uri="{FF2B5EF4-FFF2-40B4-BE49-F238E27FC236}">
                <a16:creationId xmlns:a16="http://schemas.microsoft.com/office/drawing/2014/main" id="{7E5FFCB9-A4A5-0AB7-3E4A-40CFF3B832D5}"/>
              </a:ext>
            </a:extLst>
          </p:cNvPr>
          <p:cNvSpPr>
            <a:spLocks noGrp="1" noChangeArrowheads="1"/>
          </p:cNvSpPr>
          <p:nvPr>
            <p:ph type="body" sz="quarter" idx="3"/>
          </p:nvPr>
        </p:nvSpPr>
        <p:spPr bwMode="auto">
          <a:xfrm>
            <a:off x="934720" y="4415790"/>
            <a:ext cx="5140960" cy="41833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1DC239AB-9B5C-58C4-C8A8-7C0BE3888FFC}"/>
              </a:ext>
            </a:extLst>
          </p:cNvPr>
          <p:cNvSpPr>
            <a:spLocks noGrp="1" noChangeArrowheads="1"/>
          </p:cNvSpPr>
          <p:nvPr>
            <p:ph type="ftr" sz="quarter" idx="4"/>
          </p:nvPr>
        </p:nvSpPr>
        <p:spPr bwMode="auto">
          <a:xfrm>
            <a:off x="0" y="8831580"/>
            <a:ext cx="3037840" cy="4648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defRPr sz="1200">
                <a:latin typeface="Times New Roman" charset="0"/>
                <a:ea typeface="ＭＳ Ｐゴシック" charset="0"/>
                <a:cs typeface="+mn-cs"/>
              </a:defRPr>
            </a:lvl1pPr>
          </a:lstStyle>
          <a:p>
            <a:pPr>
              <a:defRPr/>
            </a:pPr>
            <a:endParaRPr lang="en-US"/>
          </a:p>
        </p:txBody>
      </p:sp>
      <p:sp>
        <p:nvSpPr>
          <p:cNvPr id="4103" name="Rectangle 7">
            <a:extLst>
              <a:ext uri="{FF2B5EF4-FFF2-40B4-BE49-F238E27FC236}">
                <a16:creationId xmlns:a16="http://schemas.microsoft.com/office/drawing/2014/main" id="{AE06A11B-AB4F-E0F1-A37B-99FCF0CEB4D2}"/>
              </a:ext>
            </a:extLst>
          </p:cNvPr>
          <p:cNvSpPr>
            <a:spLocks noGrp="1" noChangeArrowheads="1"/>
          </p:cNvSpPr>
          <p:nvPr>
            <p:ph type="sldNum" sz="quarter" idx="5"/>
          </p:nvPr>
        </p:nvSpPr>
        <p:spPr bwMode="auto">
          <a:xfrm>
            <a:off x="3972560" y="8831580"/>
            <a:ext cx="3037840" cy="4648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lgn="r">
              <a:defRPr sz="1200"/>
            </a:lvl1pPr>
          </a:lstStyle>
          <a:p>
            <a:fld id="{B9ADF34E-6207-4C3C-BB71-3EA6B13A294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5C6522C-5C3E-E710-96AC-A0E5F262F9BA}"/>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105BBF0-7FB2-4B49-8223-29D1261D86C0}" type="slidenum">
              <a:rPr lang="en-US" altLang="en-US" sz="1200"/>
              <a:pPr/>
              <a:t>0</a:t>
            </a:fld>
            <a:endParaRPr lang="en-US" altLang="en-US" sz="1200"/>
          </a:p>
        </p:txBody>
      </p:sp>
      <p:sp>
        <p:nvSpPr>
          <p:cNvPr id="55298" name="Rectangle 2">
            <a:extLst>
              <a:ext uri="{FF2B5EF4-FFF2-40B4-BE49-F238E27FC236}">
                <a16:creationId xmlns:a16="http://schemas.microsoft.com/office/drawing/2014/main" id="{41FD06CA-7E68-0664-7384-0F169DAD4D49}"/>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5299" name="Rectangle 3">
            <a:extLst>
              <a:ext uri="{FF2B5EF4-FFF2-40B4-BE49-F238E27FC236}">
                <a16:creationId xmlns:a16="http://schemas.microsoft.com/office/drawing/2014/main" id="{F2BDBC60-022C-B63A-4B15-5B66CDB72DFF}"/>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9CF0BB9-B39F-99FC-B005-236A015B9C5E}"/>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55C08107-DB4F-44DD-B998-3074ECFA4691}" type="slidenum">
              <a:rPr lang="en-US" altLang="en-US" sz="1200"/>
              <a:pPr/>
              <a:t>9</a:t>
            </a:fld>
            <a:endParaRPr lang="en-US" altLang="en-US" sz="1200"/>
          </a:p>
        </p:txBody>
      </p:sp>
      <p:sp>
        <p:nvSpPr>
          <p:cNvPr id="613378" name="Rectangle 2">
            <a:extLst>
              <a:ext uri="{FF2B5EF4-FFF2-40B4-BE49-F238E27FC236}">
                <a16:creationId xmlns:a16="http://schemas.microsoft.com/office/drawing/2014/main" id="{4E600A62-3BD6-A6E0-28D4-725AFB156B85}"/>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13379" name="Rectangle 3">
            <a:extLst>
              <a:ext uri="{FF2B5EF4-FFF2-40B4-BE49-F238E27FC236}">
                <a16:creationId xmlns:a16="http://schemas.microsoft.com/office/drawing/2014/main" id="{A86EDFE2-20AC-3181-1DDB-BA91FE0E8F38}"/>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E91BF72-85A9-FD0B-D5CE-1CD3AFB5CDF2}"/>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33BEEEFE-CF49-450F-A41E-1FCEC0236014}" type="slidenum">
              <a:rPr lang="en-US" altLang="en-US" sz="1200"/>
              <a:pPr/>
              <a:t>10</a:t>
            </a:fld>
            <a:endParaRPr lang="en-US" altLang="en-US" sz="1200"/>
          </a:p>
        </p:txBody>
      </p:sp>
      <p:sp>
        <p:nvSpPr>
          <p:cNvPr id="501762" name="Rectangle 2">
            <a:extLst>
              <a:ext uri="{FF2B5EF4-FFF2-40B4-BE49-F238E27FC236}">
                <a16:creationId xmlns:a16="http://schemas.microsoft.com/office/drawing/2014/main" id="{571D45F9-C817-BABA-03F5-9990B10AC4B9}"/>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01763" name="Rectangle 3">
            <a:extLst>
              <a:ext uri="{FF2B5EF4-FFF2-40B4-BE49-F238E27FC236}">
                <a16:creationId xmlns:a16="http://schemas.microsoft.com/office/drawing/2014/main" id="{1FFDF970-09CF-A7A2-5E55-DAA9E9EFE183}"/>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5CD1424-977B-9E42-6D08-6DD8A229E7D3}"/>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E45A5A8C-69B8-42A4-91AE-F1A5555C44D8}" type="slidenum">
              <a:rPr lang="en-US" altLang="en-US" sz="1200"/>
              <a:pPr/>
              <a:t>11</a:t>
            </a:fld>
            <a:endParaRPr lang="en-US" altLang="en-US" sz="1200"/>
          </a:p>
        </p:txBody>
      </p:sp>
      <p:sp>
        <p:nvSpPr>
          <p:cNvPr id="503810" name="Rectangle 2">
            <a:extLst>
              <a:ext uri="{FF2B5EF4-FFF2-40B4-BE49-F238E27FC236}">
                <a16:creationId xmlns:a16="http://schemas.microsoft.com/office/drawing/2014/main" id="{AB7865CA-940E-9FCD-6E85-B0B0BD2A4C0B}"/>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03811" name="Rectangle 3">
            <a:extLst>
              <a:ext uri="{FF2B5EF4-FFF2-40B4-BE49-F238E27FC236}">
                <a16:creationId xmlns:a16="http://schemas.microsoft.com/office/drawing/2014/main" id="{384B6061-D089-4EE0-49B1-E933E25F658A}"/>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Tension and compression</a:t>
            </a:r>
          </a:p>
          <a:p>
            <a:r>
              <a:rPr lang="en-US" dirty="0"/>
              <a:t>Buckling of top chord</a:t>
            </a:r>
          </a:p>
          <a:p>
            <a:r>
              <a:rPr lang="en-US" dirty="0"/>
              <a:t>Cracks in bottom chord</a:t>
            </a:r>
          </a:p>
          <a:p>
            <a:r>
              <a:rPr lang="en-US" dirty="0"/>
              <a:t>Be concerned</a:t>
            </a:r>
            <a:endParaRPr lang="en-CA" dirty="0"/>
          </a:p>
        </p:txBody>
      </p:sp>
      <p:sp>
        <p:nvSpPr>
          <p:cNvPr id="4" name="Slide Number Placeholder 3"/>
          <p:cNvSpPr>
            <a:spLocks noGrp="1"/>
          </p:cNvSpPr>
          <p:nvPr>
            <p:ph type="sldNum" sz="quarter" idx="5"/>
          </p:nvPr>
        </p:nvSpPr>
        <p:spPr/>
        <p:txBody>
          <a:bodyPr/>
          <a:lstStyle/>
          <a:p>
            <a:fld id="{B9ADF34E-6207-4C3C-BB71-3EA6B13A2941}" type="slidenum">
              <a:rPr lang="en-US" altLang="en-US" smtClean="0"/>
              <a:pPr/>
              <a:t>12</a:t>
            </a:fld>
            <a:endParaRPr lang="en-US" altLang="en-US"/>
          </a:p>
        </p:txBody>
      </p:sp>
    </p:spTree>
    <p:extLst>
      <p:ext uri="{BB962C8B-B14F-4D97-AF65-F5344CB8AC3E}">
        <p14:creationId xmlns:p14="http://schemas.microsoft.com/office/powerpoint/2010/main" val="23383525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95D0563-8776-03AC-B751-F475396A8C78}"/>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048EC04-450B-4A4E-AABC-4DDFD11BE40A}" type="slidenum">
              <a:rPr lang="en-US" altLang="en-US" sz="1200"/>
              <a:pPr/>
              <a:t>13</a:t>
            </a:fld>
            <a:endParaRPr lang="en-US" altLang="en-US" sz="1200"/>
          </a:p>
        </p:txBody>
      </p:sp>
      <p:sp>
        <p:nvSpPr>
          <p:cNvPr id="506882" name="Rectangle 2">
            <a:extLst>
              <a:ext uri="{FF2B5EF4-FFF2-40B4-BE49-F238E27FC236}">
                <a16:creationId xmlns:a16="http://schemas.microsoft.com/office/drawing/2014/main" id="{313E7443-C4C1-041D-7E6F-F50F5E5147CE}"/>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06883" name="Rectangle 3">
            <a:extLst>
              <a:ext uri="{FF2B5EF4-FFF2-40B4-BE49-F238E27FC236}">
                <a16:creationId xmlns:a16="http://schemas.microsoft.com/office/drawing/2014/main" id="{F1A9E3D7-3229-664C-9111-F0F87C0E2FC1}"/>
              </a:ext>
            </a:extLst>
          </p:cNvPr>
          <p:cNvSpPr>
            <a:spLocks noGrp="1" noChangeArrowheads="1"/>
          </p:cNvSpPr>
          <p:nvPr>
            <p:ph type="body" idx="1"/>
          </p:nvPr>
        </p:nvSpPr>
        <p:spPr/>
        <p:txBody>
          <a:bodyPr/>
          <a:lstStyle/>
          <a:p>
            <a:pPr>
              <a:defRPr/>
            </a:pPr>
            <a:r>
              <a:rPr lang="en-US" dirty="0">
                <a:cs typeface="+mn-cs"/>
              </a:rPr>
              <a:t>Loads applied to the right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55FAE4-8C68-977B-5050-30A028C34C36}"/>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0B1EB010-8D16-446A-9AC6-3A4D1FEE466A}" type="slidenum">
              <a:rPr lang="en-US" altLang="en-US" sz="1200"/>
              <a:pPr/>
              <a:t>14</a:t>
            </a:fld>
            <a:endParaRPr lang="en-US" altLang="en-US" sz="1200"/>
          </a:p>
        </p:txBody>
      </p:sp>
      <p:sp>
        <p:nvSpPr>
          <p:cNvPr id="631810" name="Rectangle 2">
            <a:extLst>
              <a:ext uri="{FF2B5EF4-FFF2-40B4-BE49-F238E27FC236}">
                <a16:creationId xmlns:a16="http://schemas.microsoft.com/office/drawing/2014/main" id="{8A1FB5F5-4C3F-9AAC-C6EF-F9003FBB5E92}"/>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31811" name="Rectangle 3">
            <a:extLst>
              <a:ext uri="{FF2B5EF4-FFF2-40B4-BE49-F238E27FC236}">
                <a16:creationId xmlns:a16="http://schemas.microsoft.com/office/drawing/2014/main" id="{526D6BA2-BFCB-E438-0DB9-BE01FB9FF8BC}"/>
              </a:ext>
            </a:extLst>
          </p:cNvPr>
          <p:cNvSpPr>
            <a:spLocks noGrp="1" noChangeArrowheads="1"/>
          </p:cNvSpPr>
          <p:nvPr>
            <p:ph type="body" idx="1"/>
          </p:nvPr>
        </p:nvSpPr>
        <p:spPr/>
        <p:txBody>
          <a:bodyPr/>
          <a:lstStyle/>
          <a:p>
            <a:pPr>
              <a:defRPr/>
            </a:pPr>
            <a:r>
              <a:rPr lang="en-US" dirty="0">
                <a:cs typeface="+mn-cs"/>
              </a:rPr>
              <a:t>tension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0740651-9750-041B-88DD-60F69BC3F9D1}"/>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0A765152-BB1D-406F-B832-AB653D01045C}" type="slidenum">
              <a:rPr lang="en-US" altLang="en-US" sz="1200"/>
              <a:pPr/>
              <a:t>15</a:t>
            </a:fld>
            <a:endParaRPr lang="en-US" altLang="en-US" sz="1200"/>
          </a:p>
        </p:txBody>
      </p:sp>
      <p:sp>
        <p:nvSpPr>
          <p:cNvPr id="513026" name="Rectangle 2">
            <a:extLst>
              <a:ext uri="{FF2B5EF4-FFF2-40B4-BE49-F238E27FC236}">
                <a16:creationId xmlns:a16="http://schemas.microsoft.com/office/drawing/2014/main" id="{CCBBD23F-8DE9-2532-E722-79D675C6F41E}"/>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13027" name="Rectangle 3">
            <a:extLst>
              <a:ext uri="{FF2B5EF4-FFF2-40B4-BE49-F238E27FC236}">
                <a16:creationId xmlns:a16="http://schemas.microsoft.com/office/drawing/2014/main" id="{F8DDBFF2-0FC3-81B5-151D-96D97441B101}"/>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F3C9593-F7EC-03F5-0740-B4E314D546A9}"/>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F6D0CAC-7619-4647-8D26-14F23CB71221}" type="slidenum">
              <a:rPr lang="en-US" altLang="en-US" sz="1200"/>
              <a:pPr/>
              <a:t>16</a:t>
            </a:fld>
            <a:endParaRPr lang="en-US" altLang="en-US" sz="1200"/>
          </a:p>
        </p:txBody>
      </p:sp>
      <p:sp>
        <p:nvSpPr>
          <p:cNvPr id="633858" name="Rectangle 2">
            <a:extLst>
              <a:ext uri="{FF2B5EF4-FFF2-40B4-BE49-F238E27FC236}">
                <a16:creationId xmlns:a16="http://schemas.microsoft.com/office/drawing/2014/main" id="{86B18906-5AD0-9B8E-E1E9-308617F55015}"/>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33859" name="Rectangle 3">
            <a:extLst>
              <a:ext uri="{FF2B5EF4-FFF2-40B4-BE49-F238E27FC236}">
                <a16:creationId xmlns:a16="http://schemas.microsoft.com/office/drawing/2014/main" id="{535CE623-5D60-4B9C-C36E-A8BFD826D29E}"/>
              </a:ext>
            </a:extLst>
          </p:cNvPr>
          <p:cNvSpPr>
            <a:spLocks noGrp="1" noChangeArrowheads="1"/>
          </p:cNvSpPr>
          <p:nvPr>
            <p:ph type="body" idx="1"/>
          </p:nvPr>
        </p:nvSpPr>
        <p:spPr/>
        <p:txBody>
          <a:bodyPr/>
          <a:lstStyle/>
          <a:p>
            <a:pPr>
              <a:defRPr/>
            </a:pPr>
            <a:r>
              <a:rPr lang="en-US" dirty="0">
                <a:cs typeface="+mn-cs"/>
              </a:rPr>
              <a:t>compression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560B732-3A4D-2F69-C804-07636C12A5C2}"/>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A7DAF9E4-D5FF-42D4-A9A5-3300D558652A}" type="slidenum">
              <a:rPr lang="en-US" altLang="en-US" sz="1200"/>
              <a:pPr/>
              <a:t>17</a:t>
            </a:fld>
            <a:endParaRPr lang="en-US" altLang="en-US" sz="1200"/>
          </a:p>
        </p:txBody>
      </p:sp>
      <p:sp>
        <p:nvSpPr>
          <p:cNvPr id="515074" name="Rectangle 2">
            <a:extLst>
              <a:ext uri="{FF2B5EF4-FFF2-40B4-BE49-F238E27FC236}">
                <a16:creationId xmlns:a16="http://schemas.microsoft.com/office/drawing/2014/main" id="{316DE9FD-EACA-50D9-C200-3CF0BFC1A946}"/>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15075" name="Rectangle 3">
            <a:extLst>
              <a:ext uri="{FF2B5EF4-FFF2-40B4-BE49-F238E27FC236}">
                <a16:creationId xmlns:a16="http://schemas.microsoft.com/office/drawing/2014/main" id="{18E1716A-97A7-CBD1-5BE1-8F17A852DFF9}"/>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5FA2442-9080-0C81-43C0-53777596EA51}"/>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E9373C8-BF7D-4E25-8CDB-4E36F4F980E5}" type="slidenum">
              <a:rPr lang="en-US" altLang="en-US" sz="1200"/>
              <a:pPr/>
              <a:t>18</a:t>
            </a:fld>
            <a:endParaRPr lang="en-US" altLang="en-US" sz="1200"/>
          </a:p>
        </p:txBody>
      </p:sp>
      <p:sp>
        <p:nvSpPr>
          <p:cNvPr id="635906" name="Rectangle 2">
            <a:extLst>
              <a:ext uri="{FF2B5EF4-FFF2-40B4-BE49-F238E27FC236}">
                <a16:creationId xmlns:a16="http://schemas.microsoft.com/office/drawing/2014/main" id="{DD9B9172-900E-E605-1F13-9EABDE0C5060}"/>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35907" name="Rectangle 3">
            <a:extLst>
              <a:ext uri="{FF2B5EF4-FFF2-40B4-BE49-F238E27FC236}">
                <a16:creationId xmlns:a16="http://schemas.microsoft.com/office/drawing/2014/main" id="{3D32FD21-433F-1875-A613-51F0E3713EBC}"/>
              </a:ext>
            </a:extLst>
          </p:cNvPr>
          <p:cNvSpPr>
            <a:spLocks noGrp="1" noChangeArrowheads="1"/>
          </p:cNvSpPr>
          <p:nvPr>
            <p:ph type="body" idx="1"/>
          </p:nvPr>
        </p:nvSpPr>
        <p:spPr/>
        <p:txBody>
          <a:bodyPr/>
          <a:lstStyle/>
          <a:p>
            <a:pPr>
              <a:defRPr/>
            </a:pPr>
            <a:r>
              <a:rPr lang="en-US" dirty="0">
                <a:cs typeface="+mn-cs"/>
              </a:rPr>
              <a:t>Tension and compression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8BA8063-EF26-DE19-8841-17645E5C0BF4}"/>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2520419-28D8-4B62-B896-29F1ECB0BC94}" type="slidenum">
              <a:rPr lang="en-US" altLang="en-US" sz="1200"/>
              <a:pPr/>
              <a:t>1</a:t>
            </a:fld>
            <a:endParaRPr lang="en-US" altLang="en-US" sz="1200"/>
          </a:p>
        </p:txBody>
      </p:sp>
      <p:sp>
        <p:nvSpPr>
          <p:cNvPr id="642050" name="Rectangle 2">
            <a:extLst>
              <a:ext uri="{FF2B5EF4-FFF2-40B4-BE49-F238E27FC236}">
                <a16:creationId xmlns:a16="http://schemas.microsoft.com/office/drawing/2014/main" id="{26F90F31-C13A-5C6F-4D64-56F736EFDC2A}"/>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42051" name="Rectangle 3">
            <a:extLst>
              <a:ext uri="{FF2B5EF4-FFF2-40B4-BE49-F238E27FC236}">
                <a16:creationId xmlns:a16="http://schemas.microsoft.com/office/drawing/2014/main" id="{8EBFB236-06A2-1473-DAD2-FFF63180FF6C}"/>
              </a:ext>
            </a:extLst>
          </p:cNvPr>
          <p:cNvSpPr>
            <a:spLocks noGrp="1" noChangeArrowheads="1"/>
          </p:cNvSpPr>
          <p:nvPr>
            <p:ph type="body" idx="1"/>
          </p:nvPr>
        </p:nvSpPr>
        <p:spPr/>
        <p:txBody>
          <a:bodyPr/>
          <a:lstStyle/>
          <a:p>
            <a:pPr>
              <a:defRPr/>
            </a:pPr>
            <a:r>
              <a:rPr lang="en-US" dirty="0">
                <a:cs typeface="+mn-cs"/>
              </a:rPr>
              <a:t>Truss members carry axial loads (tension and compression), rather than bending like beams/girders.</a:t>
            </a:r>
          </a:p>
          <a:p>
            <a:pPr>
              <a:defRPr/>
            </a:pPr>
            <a:r>
              <a:rPr lang="en-US" dirty="0" err="1">
                <a:cs typeface="+mn-cs"/>
              </a:rPr>
              <a:t>Floorbeams</a:t>
            </a:r>
            <a:r>
              <a:rPr lang="en-US" dirty="0">
                <a:cs typeface="+mn-cs"/>
              </a:rPr>
              <a:t> and stringers carry in bending</a:t>
            </a:r>
          </a:p>
          <a:p>
            <a:pPr>
              <a:defRPr/>
            </a:pPr>
            <a:r>
              <a:rPr lang="en-US" dirty="0">
                <a:cs typeface="+mn-cs"/>
              </a:rPr>
              <a:t>Advantages because design is simply on the cross section area, with buckling considerations. Small members.</a:t>
            </a:r>
          </a:p>
          <a:p>
            <a:pPr>
              <a:defRPr/>
            </a:pPr>
            <a:r>
              <a:rPr lang="en-US" dirty="0">
                <a:cs typeface="+mn-cs"/>
              </a:rPr>
              <a:t>Why else would we use truss bridges?</a:t>
            </a:r>
          </a:p>
          <a:p>
            <a:pPr>
              <a:defRPr/>
            </a:pPr>
            <a:r>
              <a:rPr lang="en-US" dirty="0">
                <a:cs typeface="+mn-cs"/>
              </a:rPr>
              <a:t>Why don’t we today?</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66FDB16-4181-39F2-5212-472291BCE07E}"/>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387E9E29-6DDB-4B6A-81A4-5546E737C003}" type="slidenum">
              <a:rPr lang="en-US" altLang="en-US" sz="1200"/>
              <a:pPr/>
              <a:t>19</a:t>
            </a:fld>
            <a:endParaRPr lang="en-US" altLang="en-US" sz="1200"/>
          </a:p>
        </p:txBody>
      </p:sp>
      <p:sp>
        <p:nvSpPr>
          <p:cNvPr id="615426" name="Rectangle 2">
            <a:extLst>
              <a:ext uri="{FF2B5EF4-FFF2-40B4-BE49-F238E27FC236}">
                <a16:creationId xmlns:a16="http://schemas.microsoft.com/office/drawing/2014/main" id="{9049B4A0-47F3-142D-793D-0751033362FE}"/>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15427" name="Rectangle 3">
            <a:extLst>
              <a:ext uri="{FF2B5EF4-FFF2-40B4-BE49-F238E27FC236}">
                <a16:creationId xmlns:a16="http://schemas.microsoft.com/office/drawing/2014/main" id="{8401F926-1249-B7B1-59A2-AF4D71B9438F}"/>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D57CDAF-40A4-158A-627C-2F76A61B6A42}"/>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ADFD1C6C-CCF6-415E-8FA3-9CFA9B5844B5}" type="slidenum">
              <a:rPr lang="en-US" altLang="en-US" sz="1200"/>
              <a:pPr/>
              <a:t>20</a:t>
            </a:fld>
            <a:endParaRPr lang="en-US" altLang="en-US" sz="1200"/>
          </a:p>
        </p:txBody>
      </p:sp>
      <p:sp>
        <p:nvSpPr>
          <p:cNvPr id="629762" name="Rectangle 2">
            <a:extLst>
              <a:ext uri="{FF2B5EF4-FFF2-40B4-BE49-F238E27FC236}">
                <a16:creationId xmlns:a16="http://schemas.microsoft.com/office/drawing/2014/main" id="{E4C2F0E7-9B91-8C2A-BEA6-A2CF9C3037CB}"/>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29763" name="Rectangle 3">
            <a:extLst>
              <a:ext uri="{FF2B5EF4-FFF2-40B4-BE49-F238E27FC236}">
                <a16:creationId xmlns:a16="http://schemas.microsoft.com/office/drawing/2014/main" id="{24F858E4-4419-E568-7A1F-E12555D06AE3}"/>
              </a:ext>
            </a:extLst>
          </p:cNvPr>
          <p:cNvSpPr>
            <a:spLocks noGrp="1" noChangeArrowheads="1"/>
          </p:cNvSpPr>
          <p:nvPr>
            <p:ph type="body" idx="1"/>
          </p:nvPr>
        </p:nvSpPr>
        <p:spPr/>
        <p:txBody>
          <a:bodyPr/>
          <a:lstStyle/>
          <a:p>
            <a:pPr>
              <a:defRPr/>
            </a:pPr>
            <a:r>
              <a:rPr lang="en-US" dirty="0">
                <a:cs typeface="+mn-cs"/>
              </a:rPr>
              <a:t>compression</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8995EE2-5C53-37F4-CF86-2F9088A79CEA}"/>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1BA4F6F-DBC8-4B90-89EF-3C798BFF8641}" type="slidenum">
              <a:rPr lang="en-US" altLang="en-US" sz="1200"/>
              <a:pPr/>
              <a:t>21</a:t>
            </a:fld>
            <a:endParaRPr lang="en-US" altLang="en-US" sz="1200"/>
          </a:p>
        </p:txBody>
      </p:sp>
      <p:sp>
        <p:nvSpPr>
          <p:cNvPr id="619522" name="Rectangle 2">
            <a:extLst>
              <a:ext uri="{FF2B5EF4-FFF2-40B4-BE49-F238E27FC236}">
                <a16:creationId xmlns:a16="http://schemas.microsoft.com/office/drawing/2014/main" id="{E5952EED-F13A-FE91-C983-A3C40912FF5B}"/>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19523" name="Rectangle 3">
            <a:extLst>
              <a:ext uri="{FF2B5EF4-FFF2-40B4-BE49-F238E27FC236}">
                <a16:creationId xmlns:a16="http://schemas.microsoft.com/office/drawing/2014/main" id="{6E018A8B-2D1E-DBC2-7D7A-3B4C084BB1C8}"/>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5F4CC5D-D32D-0506-C9AF-BB156420B2EA}"/>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3D6B7FC9-8187-4C67-93AB-81FDE80B3359}" type="slidenum">
              <a:rPr lang="en-US" altLang="en-US" sz="1200"/>
              <a:pPr/>
              <a:t>22</a:t>
            </a:fld>
            <a:endParaRPr lang="en-US" altLang="en-US" sz="1200"/>
          </a:p>
        </p:txBody>
      </p:sp>
      <p:sp>
        <p:nvSpPr>
          <p:cNvPr id="521218" name="Rectangle 2">
            <a:extLst>
              <a:ext uri="{FF2B5EF4-FFF2-40B4-BE49-F238E27FC236}">
                <a16:creationId xmlns:a16="http://schemas.microsoft.com/office/drawing/2014/main" id="{DB62581B-2A6B-912E-C278-428141634A73}"/>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21219" name="Rectangle 3">
            <a:extLst>
              <a:ext uri="{FF2B5EF4-FFF2-40B4-BE49-F238E27FC236}">
                <a16:creationId xmlns:a16="http://schemas.microsoft.com/office/drawing/2014/main" id="{742E6DC6-C86C-ADEA-4A67-BC43BFB3A758}"/>
              </a:ext>
            </a:extLst>
          </p:cNvPr>
          <p:cNvSpPr>
            <a:spLocks noGrp="1" noChangeArrowheads="1"/>
          </p:cNvSpPr>
          <p:nvPr>
            <p:ph type="body" idx="1"/>
          </p:nvPr>
        </p:nvSpPr>
        <p:spPr/>
        <p:txBody>
          <a:bodyPr/>
          <a:lstStyle/>
          <a:p>
            <a:pPr>
              <a:defRPr/>
            </a:pPr>
            <a:r>
              <a:rPr lang="en-US" dirty="0">
                <a:cs typeface="+mn-cs"/>
              </a:rPr>
              <a:t>tension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7B4BFB8-0CCE-3848-3412-7DD7BF3639CE}"/>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0FD03CA7-8A75-4C4B-8598-5C631150D003}" type="slidenum">
              <a:rPr lang="en-US" altLang="en-US" sz="1200"/>
              <a:pPr/>
              <a:t>23</a:t>
            </a:fld>
            <a:endParaRPr lang="en-US" altLang="en-US" sz="1200"/>
          </a:p>
        </p:txBody>
      </p:sp>
      <p:sp>
        <p:nvSpPr>
          <p:cNvPr id="605186" name="Rectangle 2">
            <a:extLst>
              <a:ext uri="{FF2B5EF4-FFF2-40B4-BE49-F238E27FC236}">
                <a16:creationId xmlns:a16="http://schemas.microsoft.com/office/drawing/2014/main" id="{1B0EAAF7-2CF4-1C42-9957-7A39B46969C7}"/>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05187" name="Rectangle 3">
            <a:extLst>
              <a:ext uri="{FF2B5EF4-FFF2-40B4-BE49-F238E27FC236}">
                <a16:creationId xmlns:a16="http://schemas.microsoft.com/office/drawing/2014/main" id="{5F9ED644-75E6-A138-3EBC-0762C065D895}"/>
              </a:ext>
            </a:extLst>
          </p:cNvPr>
          <p:cNvSpPr>
            <a:spLocks noGrp="1" noChangeArrowheads="1"/>
          </p:cNvSpPr>
          <p:nvPr>
            <p:ph type="body" idx="1"/>
          </p:nvPr>
        </p:nvSpPr>
        <p:spPr/>
        <p:txBody>
          <a:bodyPr/>
          <a:lstStyle/>
          <a:p>
            <a:pPr>
              <a:defRPr/>
            </a:pPr>
            <a:r>
              <a:rPr lang="en-US" dirty="0">
                <a:cs typeface="+mn-cs"/>
              </a:rPr>
              <a:t>They can all be both</a:t>
            </a:r>
          </a:p>
          <a:p>
            <a:pPr>
              <a:defRPr/>
            </a:pPr>
            <a:r>
              <a:rPr lang="en-US" dirty="0">
                <a:cs typeface="+mn-cs"/>
              </a:rPr>
              <a:t>Crossed are tension because buckling of same member will be significantly less than tension of other member</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95B865F-232B-1E95-A708-51BB122CE1A2}"/>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9E7200D-3F8A-4C1E-8DE8-B2476DDCED6E}" type="slidenum">
              <a:rPr lang="en-US" altLang="en-US" sz="1200"/>
              <a:pPr/>
              <a:t>24</a:t>
            </a:fld>
            <a:endParaRPr lang="en-US" altLang="en-US" sz="1200"/>
          </a:p>
        </p:txBody>
      </p:sp>
      <p:sp>
        <p:nvSpPr>
          <p:cNvPr id="638978" name="Rectangle 2">
            <a:extLst>
              <a:ext uri="{FF2B5EF4-FFF2-40B4-BE49-F238E27FC236}">
                <a16:creationId xmlns:a16="http://schemas.microsoft.com/office/drawing/2014/main" id="{A780A9E2-A68B-F3DE-E745-4DBDADE7C4D9}"/>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38979" name="Rectangle 3">
            <a:extLst>
              <a:ext uri="{FF2B5EF4-FFF2-40B4-BE49-F238E27FC236}">
                <a16:creationId xmlns:a16="http://schemas.microsoft.com/office/drawing/2014/main" id="{00D45DE2-4C3A-4C5F-23C9-488463FFB012}"/>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56D34D1-8AF8-6A6A-51A1-4AC330996426}"/>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4FD2B3BE-9836-4E82-8E87-4269DD51D472}" type="slidenum">
              <a:rPr lang="en-US" altLang="en-US" sz="1200"/>
              <a:pPr/>
              <a:t>25</a:t>
            </a:fld>
            <a:endParaRPr lang="en-US" altLang="en-US" sz="1200"/>
          </a:p>
        </p:txBody>
      </p:sp>
      <p:sp>
        <p:nvSpPr>
          <p:cNvPr id="525314" name="Rectangle 2">
            <a:extLst>
              <a:ext uri="{FF2B5EF4-FFF2-40B4-BE49-F238E27FC236}">
                <a16:creationId xmlns:a16="http://schemas.microsoft.com/office/drawing/2014/main" id="{DC0948A8-2486-F47E-2616-E69EED59F9D1}"/>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25315" name="Rectangle 3">
            <a:extLst>
              <a:ext uri="{FF2B5EF4-FFF2-40B4-BE49-F238E27FC236}">
                <a16:creationId xmlns:a16="http://schemas.microsoft.com/office/drawing/2014/main" id="{88941703-C280-EEBA-08C6-37A80F06E150}"/>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B2680FF-5BDA-AB19-7A5F-5AF558022717}"/>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35431A3-BF6D-42EC-92DB-AFBB58B42D30}" type="slidenum">
              <a:rPr lang="en-US" altLang="en-US" sz="1200"/>
              <a:pPr/>
              <a:t>26</a:t>
            </a:fld>
            <a:endParaRPr lang="en-US" altLang="en-US" sz="1200"/>
          </a:p>
        </p:txBody>
      </p:sp>
      <p:sp>
        <p:nvSpPr>
          <p:cNvPr id="527362" name="Rectangle 2">
            <a:extLst>
              <a:ext uri="{FF2B5EF4-FFF2-40B4-BE49-F238E27FC236}">
                <a16:creationId xmlns:a16="http://schemas.microsoft.com/office/drawing/2014/main" id="{543EEF75-E5AA-7F57-9F60-A767056BA249}"/>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27363" name="Rectangle 3">
            <a:extLst>
              <a:ext uri="{FF2B5EF4-FFF2-40B4-BE49-F238E27FC236}">
                <a16:creationId xmlns:a16="http://schemas.microsoft.com/office/drawing/2014/main" id="{D5C675F9-9AAB-0F02-794C-5BD9D3028592}"/>
              </a:ext>
            </a:extLst>
          </p:cNvPr>
          <p:cNvSpPr>
            <a:spLocks noGrp="1" noChangeArrowheads="1"/>
          </p:cNvSpPr>
          <p:nvPr>
            <p:ph type="body" idx="1"/>
          </p:nvPr>
        </p:nvSpPr>
        <p:spPr/>
        <p:txBody>
          <a:bodyPr/>
          <a:lstStyle/>
          <a:p>
            <a:pPr>
              <a:defRPr/>
            </a:pPr>
            <a:r>
              <a:rPr lang="en-US" dirty="0">
                <a:cs typeface="+mn-cs"/>
              </a:rPr>
              <a:t>compression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45729E7-C2DD-698E-B1A1-E44731778F87}"/>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237E0A0B-3F18-4816-8CFC-646F35B003EA}" type="slidenum">
              <a:rPr lang="en-US" altLang="en-US" sz="1200"/>
              <a:pPr/>
              <a:t>27</a:t>
            </a:fld>
            <a:endParaRPr lang="en-US" altLang="en-US" sz="1200"/>
          </a:p>
        </p:txBody>
      </p:sp>
      <p:sp>
        <p:nvSpPr>
          <p:cNvPr id="533506" name="Rectangle 2">
            <a:extLst>
              <a:ext uri="{FF2B5EF4-FFF2-40B4-BE49-F238E27FC236}">
                <a16:creationId xmlns:a16="http://schemas.microsoft.com/office/drawing/2014/main" id="{186FBCBA-92C0-2BB7-FA9B-5B24D0E68FE5}"/>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33507" name="Rectangle 3">
            <a:extLst>
              <a:ext uri="{FF2B5EF4-FFF2-40B4-BE49-F238E27FC236}">
                <a16:creationId xmlns:a16="http://schemas.microsoft.com/office/drawing/2014/main" id="{6264203E-84DD-DBA1-3990-AD4F60FC9B66}"/>
              </a:ext>
            </a:extLst>
          </p:cNvPr>
          <p:cNvSpPr>
            <a:spLocks noGrp="1" noChangeArrowheads="1"/>
          </p:cNvSpPr>
          <p:nvPr>
            <p:ph type="body" idx="1"/>
          </p:nvPr>
        </p:nvSpPr>
        <p:spPr/>
        <p:txBody>
          <a:bodyPr/>
          <a:lstStyle/>
          <a:p>
            <a:pPr>
              <a:defRPr/>
            </a:pPr>
            <a:r>
              <a:rPr lang="en-US" dirty="0">
                <a:cs typeface="+mn-cs"/>
              </a:rPr>
              <a:t>tension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4899C90-9730-7640-9A71-CC880AB3F57A}"/>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AC74BF50-FCB4-49DF-9B8C-78448B9739D8}" type="slidenum">
              <a:rPr lang="en-US" altLang="en-US" sz="1200"/>
              <a:pPr/>
              <a:t>28</a:t>
            </a:fld>
            <a:endParaRPr lang="en-US" altLang="en-US" sz="1200"/>
          </a:p>
        </p:txBody>
      </p:sp>
      <p:sp>
        <p:nvSpPr>
          <p:cNvPr id="535554" name="Rectangle 2">
            <a:extLst>
              <a:ext uri="{FF2B5EF4-FFF2-40B4-BE49-F238E27FC236}">
                <a16:creationId xmlns:a16="http://schemas.microsoft.com/office/drawing/2014/main" id="{0CE10752-01DE-1D89-1C75-3A25A2144EB9}"/>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35555" name="Rectangle 3">
            <a:extLst>
              <a:ext uri="{FF2B5EF4-FFF2-40B4-BE49-F238E27FC236}">
                <a16:creationId xmlns:a16="http://schemas.microsoft.com/office/drawing/2014/main" id="{F14340F7-A917-30CA-4025-1E63A3683A89}"/>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14745C3-7805-AD9F-5D1E-E5679EE5CD18}"/>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15991876-4D96-4217-9135-B5700B8733F6}" type="slidenum">
              <a:rPr lang="en-US" altLang="en-US" sz="1200"/>
              <a:pPr/>
              <a:t>2</a:t>
            </a:fld>
            <a:endParaRPr lang="en-US" altLang="en-US" sz="1200"/>
          </a:p>
        </p:txBody>
      </p:sp>
      <p:sp>
        <p:nvSpPr>
          <p:cNvPr id="523266" name="Rectangle 2">
            <a:extLst>
              <a:ext uri="{FF2B5EF4-FFF2-40B4-BE49-F238E27FC236}">
                <a16:creationId xmlns:a16="http://schemas.microsoft.com/office/drawing/2014/main" id="{1FCD7482-538D-70A7-314B-94A83D223BF0}"/>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23267" name="Rectangle 3">
            <a:extLst>
              <a:ext uri="{FF2B5EF4-FFF2-40B4-BE49-F238E27FC236}">
                <a16:creationId xmlns:a16="http://schemas.microsoft.com/office/drawing/2014/main" id="{FE3B01CF-7180-A60B-988E-3CE6E6E9DB94}"/>
              </a:ext>
            </a:extLst>
          </p:cNvPr>
          <p:cNvSpPr>
            <a:spLocks noGrp="1" noChangeArrowheads="1"/>
          </p:cNvSpPr>
          <p:nvPr>
            <p:ph type="body" idx="1"/>
          </p:nvPr>
        </p:nvSpPr>
        <p:spPr/>
        <p:txBody>
          <a:bodyPr/>
          <a:lstStyle/>
          <a:p>
            <a:pPr>
              <a:defRPr/>
            </a:pPr>
            <a:r>
              <a:rPr lang="en-US" dirty="0">
                <a:cs typeface="+mn-cs"/>
              </a:rPr>
              <a:t>Pony truss. No vertical restrictions for traffic. Can’t carry heavy loads. Top chord is not braced</a:t>
            </a:r>
          </a:p>
          <a:p>
            <a:pPr>
              <a:defRPr/>
            </a:pPr>
            <a:r>
              <a:rPr lang="en-US" dirty="0">
                <a:cs typeface="+mn-cs"/>
              </a:rPr>
              <a:t>Through truss. Has vertical restrictions. Can carry heavy loads</a:t>
            </a:r>
          </a:p>
          <a:p>
            <a:pPr>
              <a:defRPr/>
            </a:pPr>
            <a:r>
              <a:rPr lang="en-US" dirty="0">
                <a:cs typeface="+mn-cs"/>
              </a:rPr>
              <a:t>Deck truss. No vertical restriction. Can carry heavy loads. Lots of superstructure below deck. (clearance below)</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95B740A-5AB4-1333-D5F5-9B9E18FD60A7}"/>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7EB34B4-A364-4B61-B7BA-6A17ADD0D5E4}" type="slidenum">
              <a:rPr lang="en-US" altLang="en-US" sz="1200"/>
              <a:pPr/>
              <a:t>29</a:t>
            </a:fld>
            <a:endParaRPr lang="en-US" altLang="en-US" sz="1200"/>
          </a:p>
        </p:txBody>
      </p:sp>
      <p:sp>
        <p:nvSpPr>
          <p:cNvPr id="553986" name="Rectangle 2">
            <a:extLst>
              <a:ext uri="{FF2B5EF4-FFF2-40B4-BE49-F238E27FC236}">
                <a16:creationId xmlns:a16="http://schemas.microsoft.com/office/drawing/2014/main" id="{6B86193B-446D-E431-FAFC-3321BF4915CA}"/>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53987" name="Rectangle 3">
            <a:extLst>
              <a:ext uri="{FF2B5EF4-FFF2-40B4-BE49-F238E27FC236}">
                <a16:creationId xmlns:a16="http://schemas.microsoft.com/office/drawing/2014/main" id="{85110521-AD34-107B-B9A4-152889199A0B}"/>
              </a:ext>
            </a:extLst>
          </p:cNvPr>
          <p:cNvSpPr>
            <a:spLocks noGrp="1" noChangeArrowheads="1"/>
          </p:cNvSpPr>
          <p:nvPr>
            <p:ph type="body" idx="1"/>
          </p:nvPr>
        </p:nvSpPr>
        <p:spPr/>
        <p:txBody>
          <a:bodyPr/>
          <a:lstStyle/>
          <a:p>
            <a:pPr>
              <a:defRPr/>
            </a:pPr>
            <a:r>
              <a:rPr lang="en-US" dirty="0">
                <a:cs typeface="+mn-cs"/>
              </a:rPr>
              <a:t>tension</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3C0E325-177A-7743-8046-C99672620B50}"/>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3CCA541F-4B4A-4AA2-9AEA-35A4C0D4FF3B}" type="slidenum">
              <a:rPr lang="en-US" altLang="en-US" sz="1200"/>
              <a:pPr/>
              <a:t>30</a:t>
            </a:fld>
            <a:endParaRPr lang="en-US" altLang="en-US" sz="1200"/>
          </a:p>
        </p:txBody>
      </p:sp>
      <p:sp>
        <p:nvSpPr>
          <p:cNvPr id="545794" name="Rectangle 2">
            <a:extLst>
              <a:ext uri="{FF2B5EF4-FFF2-40B4-BE49-F238E27FC236}">
                <a16:creationId xmlns:a16="http://schemas.microsoft.com/office/drawing/2014/main" id="{ECCA466C-A667-D5DC-60C1-EADC182AF1C1}"/>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45795" name="Rectangle 3">
            <a:extLst>
              <a:ext uri="{FF2B5EF4-FFF2-40B4-BE49-F238E27FC236}">
                <a16:creationId xmlns:a16="http://schemas.microsoft.com/office/drawing/2014/main" id="{1C5EA91C-A152-6415-F723-44E7B03C4133}"/>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B8E55B1-F753-565B-15A3-AFCAF1C71BB3}"/>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9E0CF137-CE83-41B0-83B4-FB58B6DB3E6D}" type="slidenum">
              <a:rPr lang="en-US" altLang="en-US" sz="1200"/>
              <a:pPr/>
              <a:t>31</a:t>
            </a:fld>
            <a:endParaRPr lang="en-US" altLang="en-US" sz="1200"/>
          </a:p>
        </p:txBody>
      </p:sp>
      <p:sp>
        <p:nvSpPr>
          <p:cNvPr id="547842" name="Rectangle 2">
            <a:extLst>
              <a:ext uri="{FF2B5EF4-FFF2-40B4-BE49-F238E27FC236}">
                <a16:creationId xmlns:a16="http://schemas.microsoft.com/office/drawing/2014/main" id="{F7104B27-39A7-6285-804A-EADF55E23F5D}"/>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47843" name="Rectangle 3">
            <a:extLst>
              <a:ext uri="{FF2B5EF4-FFF2-40B4-BE49-F238E27FC236}">
                <a16:creationId xmlns:a16="http://schemas.microsoft.com/office/drawing/2014/main" id="{44A7A808-E6B3-BDCC-3AE5-0886D5A7D7CC}"/>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FD1D631-FD65-A137-15BA-964F8ECCDA68}"/>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017A72F1-048E-4E8B-A563-B86772C7BFCE}" type="slidenum">
              <a:rPr lang="en-US" altLang="en-US" sz="1200"/>
              <a:pPr/>
              <a:t>32</a:t>
            </a:fld>
            <a:endParaRPr lang="en-US" altLang="en-US" sz="1200"/>
          </a:p>
        </p:txBody>
      </p:sp>
      <p:sp>
        <p:nvSpPr>
          <p:cNvPr id="621570" name="Rectangle 2">
            <a:extLst>
              <a:ext uri="{FF2B5EF4-FFF2-40B4-BE49-F238E27FC236}">
                <a16:creationId xmlns:a16="http://schemas.microsoft.com/office/drawing/2014/main" id="{CDC40F84-377B-AED4-2ADF-7681506A7983}"/>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21571" name="Rectangle 3">
            <a:extLst>
              <a:ext uri="{FF2B5EF4-FFF2-40B4-BE49-F238E27FC236}">
                <a16:creationId xmlns:a16="http://schemas.microsoft.com/office/drawing/2014/main" id="{E35E3DF9-6988-4B01-B1DE-05B782E11FB4}"/>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70BE092-96A4-DD6A-E4BE-BA5FF1454A12}"/>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62FEDF56-8429-487F-B07A-26D32DDE64C0}" type="slidenum">
              <a:rPr lang="en-US" altLang="en-US" sz="1200"/>
              <a:pPr/>
              <a:t>33</a:t>
            </a:fld>
            <a:endParaRPr lang="en-US" altLang="en-US" sz="1200"/>
          </a:p>
        </p:txBody>
      </p:sp>
      <p:sp>
        <p:nvSpPr>
          <p:cNvPr id="556034" name="Rectangle 2">
            <a:extLst>
              <a:ext uri="{FF2B5EF4-FFF2-40B4-BE49-F238E27FC236}">
                <a16:creationId xmlns:a16="http://schemas.microsoft.com/office/drawing/2014/main" id="{CE69E12A-E8BB-0F9B-159D-B760D988BD07}"/>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56035" name="Rectangle 3">
            <a:extLst>
              <a:ext uri="{FF2B5EF4-FFF2-40B4-BE49-F238E27FC236}">
                <a16:creationId xmlns:a16="http://schemas.microsoft.com/office/drawing/2014/main" id="{0FE09BA5-4B76-1AFE-4A60-4EB26532BC1D}"/>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07EC7DB-2347-938A-C2EE-36EC96F51EE2}"/>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81E6D620-6562-4DE0-A791-2176AE2F9943}" type="slidenum">
              <a:rPr lang="en-US" altLang="en-US" sz="1200"/>
              <a:pPr/>
              <a:t>34</a:t>
            </a:fld>
            <a:endParaRPr lang="en-US" altLang="en-US" sz="1200"/>
          </a:p>
        </p:txBody>
      </p:sp>
      <p:sp>
        <p:nvSpPr>
          <p:cNvPr id="558082" name="Rectangle 2">
            <a:extLst>
              <a:ext uri="{FF2B5EF4-FFF2-40B4-BE49-F238E27FC236}">
                <a16:creationId xmlns:a16="http://schemas.microsoft.com/office/drawing/2014/main" id="{C72ECDBC-F73A-FFD4-1921-F25A6BD382BB}"/>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58083" name="Rectangle 3">
            <a:extLst>
              <a:ext uri="{FF2B5EF4-FFF2-40B4-BE49-F238E27FC236}">
                <a16:creationId xmlns:a16="http://schemas.microsoft.com/office/drawing/2014/main" id="{7A9581A0-6B05-89C9-97C8-C41A33CFEFCE}"/>
              </a:ext>
            </a:extLst>
          </p:cNvPr>
          <p:cNvSpPr>
            <a:spLocks noGrp="1" noChangeArrowheads="1"/>
          </p:cNvSpPr>
          <p:nvPr>
            <p:ph type="body" idx="1"/>
          </p:nvPr>
        </p:nvSpPr>
        <p:spPr/>
        <p:txBody>
          <a:bodyPr/>
          <a:lstStyle/>
          <a:p>
            <a:pPr>
              <a:defRPr/>
            </a:pPr>
            <a:r>
              <a:rPr lang="en-US" dirty="0">
                <a:cs typeface="+mn-cs"/>
              </a:rPr>
              <a:t>Explain deck truss examples for warrant truss. Bottom chord and top chord can only take axial loads. Or it would be so flexible that it’ll be the diagonals alone that carry the load. It’s got to get to those diagonals though in order to carry.</a:t>
            </a:r>
          </a:p>
          <a:p>
            <a:pPr>
              <a:defRPr/>
            </a:pPr>
            <a:endParaRPr lang="en-US" dirty="0">
              <a:cs typeface="+mn-cs"/>
            </a:endParaRPr>
          </a:p>
          <a:p>
            <a:pPr>
              <a:defRPr/>
            </a:pPr>
            <a:r>
              <a:rPr lang="en-US" dirty="0">
                <a:cs typeface="+mn-cs"/>
              </a:rPr>
              <a:t>Draw example on whiteboard of warren truss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20BD005-95FA-4289-6A0E-4798D8ED8227}"/>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CB465B00-9AA8-4BF0-A6DC-C9EFE0EA7D91}" type="slidenum">
              <a:rPr lang="en-US" altLang="en-US" sz="1200"/>
              <a:pPr/>
              <a:t>35</a:t>
            </a:fld>
            <a:endParaRPr lang="en-US" altLang="en-US" sz="1200"/>
          </a:p>
        </p:txBody>
      </p:sp>
      <p:sp>
        <p:nvSpPr>
          <p:cNvPr id="566274" name="Rectangle 2">
            <a:extLst>
              <a:ext uri="{FF2B5EF4-FFF2-40B4-BE49-F238E27FC236}">
                <a16:creationId xmlns:a16="http://schemas.microsoft.com/office/drawing/2014/main" id="{1436477C-CCE2-ECA3-0478-8422486A1657}"/>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66275" name="Rectangle 3">
            <a:extLst>
              <a:ext uri="{FF2B5EF4-FFF2-40B4-BE49-F238E27FC236}">
                <a16:creationId xmlns:a16="http://schemas.microsoft.com/office/drawing/2014/main" id="{22E856A0-F40A-AD30-0EC2-B7E794B9D161}"/>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8B72403-6F89-CBDF-7DEA-DCC52EE4C7F0}"/>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C9C82BEE-45DA-4F63-B04C-52F6C980C0D1}" type="slidenum">
              <a:rPr lang="en-US" altLang="en-US" sz="1200"/>
              <a:pPr/>
              <a:t>36</a:t>
            </a:fld>
            <a:endParaRPr lang="en-US" altLang="en-US" sz="1200"/>
          </a:p>
        </p:txBody>
      </p:sp>
      <p:sp>
        <p:nvSpPr>
          <p:cNvPr id="570370" name="Rectangle 2">
            <a:extLst>
              <a:ext uri="{FF2B5EF4-FFF2-40B4-BE49-F238E27FC236}">
                <a16:creationId xmlns:a16="http://schemas.microsoft.com/office/drawing/2014/main" id="{6F1EB2E7-3207-EED7-8B16-9CF9AF95B924}"/>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70371" name="Rectangle 3">
            <a:extLst>
              <a:ext uri="{FF2B5EF4-FFF2-40B4-BE49-F238E27FC236}">
                <a16:creationId xmlns:a16="http://schemas.microsoft.com/office/drawing/2014/main" id="{3BF66551-9A61-D4EB-E240-07D64533F506}"/>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A1E733C-3803-6862-B666-661E499C4B22}"/>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4C1E9A9B-801C-4EDD-BE98-47D5B7AD29A5}" type="slidenum">
              <a:rPr lang="en-US" altLang="en-US" sz="1200"/>
              <a:pPr/>
              <a:t>37</a:t>
            </a:fld>
            <a:endParaRPr lang="en-US" altLang="en-US" sz="1200"/>
          </a:p>
        </p:txBody>
      </p:sp>
      <p:sp>
        <p:nvSpPr>
          <p:cNvPr id="568322" name="Rectangle 2">
            <a:extLst>
              <a:ext uri="{FF2B5EF4-FFF2-40B4-BE49-F238E27FC236}">
                <a16:creationId xmlns:a16="http://schemas.microsoft.com/office/drawing/2014/main" id="{87B01CF1-B671-9094-22AC-2EF15A510F6A}"/>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68323" name="Rectangle 3">
            <a:extLst>
              <a:ext uri="{FF2B5EF4-FFF2-40B4-BE49-F238E27FC236}">
                <a16:creationId xmlns:a16="http://schemas.microsoft.com/office/drawing/2014/main" id="{75FB2E37-2212-BCB7-C5CD-21998CC96FE9}"/>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0FD1195-0325-8BF8-5A34-A4AE53FEF524}"/>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7C2D307-DE40-4969-B9D2-77141ECC2753}" type="slidenum">
              <a:rPr lang="en-US" altLang="en-US" sz="1200"/>
              <a:pPr/>
              <a:t>38</a:t>
            </a:fld>
            <a:endParaRPr lang="en-US" altLang="en-US" sz="1200"/>
          </a:p>
        </p:txBody>
      </p:sp>
      <p:sp>
        <p:nvSpPr>
          <p:cNvPr id="421890" name="Rectangle 2">
            <a:extLst>
              <a:ext uri="{FF2B5EF4-FFF2-40B4-BE49-F238E27FC236}">
                <a16:creationId xmlns:a16="http://schemas.microsoft.com/office/drawing/2014/main" id="{A5AE20BF-00C4-CE99-0F37-52A8FDB74018}"/>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421891" name="Rectangle 3">
            <a:extLst>
              <a:ext uri="{FF2B5EF4-FFF2-40B4-BE49-F238E27FC236}">
                <a16:creationId xmlns:a16="http://schemas.microsoft.com/office/drawing/2014/main" id="{C753890A-653A-2AED-605D-2F184D6FF0F9}"/>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A188F3E-F337-1ED9-6900-493C83349A76}"/>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A9C8533D-7E7C-4529-B98B-08551A273BD1}" type="slidenum">
              <a:rPr lang="en-US" altLang="en-US" sz="1200"/>
              <a:pPr/>
              <a:t>3</a:t>
            </a:fld>
            <a:endParaRPr lang="en-US" altLang="en-US" sz="1200"/>
          </a:p>
        </p:txBody>
      </p:sp>
      <p:sp>
        <p:nvSpPr>
          <p:cNvPr id="489474" name="Rectangle 2">
            <a:extLst>
              <a:ext uri="{FF2B5EF4-FFF2-40B4-BE49-F238E27FC236}">
                <a16:creationId xmlns:a16="http://schemas.microsoft.com/office/drawing/2014/main" id="{5BB81064-57ED-72F4-5F68-532B516340A4}"/>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489475" name="Rectangle 3">
            <a:extLst>
              <a:ext uri="{FF2B5EF4-FFF2-40B4-BE49-F238E27FC236}">
                <a16:creationId xmlns:a16="http://schemas.microsoft.com/office/drawing/2014/main" id="{6D59C758-95FA-02AC-9567-4A2A4A6A048B}"/>
              </a:ext>
            </a:extLst>
          </p:cNvPr>
          <p:cNvSpPr>
            <a:spLocks noGrp="1" noChangeArrowheads="1"/>
          </p:cNvSpPr>
          <p:nvPr>
            <p:ph type="body" idx="1"/>
          </p:nvPr>
        </p:nvSpPr>
        <p:spPr/>
        <p:txBody>
          <a:bodyPr/>
          <a:lstStyle/>
          <a:p>
            <a:pPr>
              <a:defRPr/>
            </a:pPr>
            <a:r>
              <a:rPr lang="en-US" dirty="0">
                <a:cs typeface="+mn-cs"/>
              </a:rPr>
              <a:t>Stringer to </a:t>
            </a:r>
            <a:r>
              <a:rPr lang="en-US" dirty="0" err="1">
                <a:cs typeface="+mn-cs"/>
              </a:rPr>
              <a:t>floorbeams</a:t>
            </a:r>
            <a:r>
              <a:rPr lang="en-US" dirty="0">
                <a:cs typeface="+mn-cs"/>
              </a:rPr>
              <a:t> to panel points.</a:t>
            </a:r>
          </a:p>
          <a:p>
            <a:pPr>
              <a:defRPr/>
            </a:pPr>
            <a:r>
              <a:rPr lang="en-US" dirty="0">
                <a:cs typeface="+mn-cs"/>
              </a:rPr>
              <a:t>Truss analysis is a discrete “point”</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B2C570C-0955-DC86-63F4-5392CC5D2174}"/>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2F39F10-13F3-4A97-BB9F-5AEBCB091AEF}" type="slidenum">
              <a:rPr lang="en-US" altLang="en-US" sz="1200"/>
              <a:pPr/>
              <a:t>39</a:t>
            </a:fld>
            <a:endParaRPr lang="en-US" altLang="en-US" sz="1200"/>
          </a:p>
        </p:txBody>
      </p:sp>
      <p:sp>
        <p:nvSpPr>
          <p:cNvPr id="161794" name="Rectangle 2">
            <a:extLst>
              <a:ext uri="{FF2B5EF4-FFF2-40B4-BE49-F238E27FC236}">
                <a16:creationId xmlns:a16="http://schemas.microsoft.com/office/drawing/2014/main" id="{19003CA0-CF21-5432-E2D5-EA4B99A73BB2}"/>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161795" name="Rectangle 3">
            <a:extLst>
              <a:ext uri="{FF2B5EF4-FFF2-40B4-BE49-F238E27FC236}">
                <a16:creationId xmlns:a16="http://schemas.microsoft.com/office/drawing/2014/main" id="{DAE22C11-9F4B-B820-B787-8CC30B55FCD5}"/>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F411F62-8754-3B17-4A03-FA3BCD1F1B72}"/>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B68A028-85DB-42E7-A6EB-61A812AA96AA}" type="slidenum">
              <a:rPr lang="en-US" altLang="en-US" sz="1200"/>
              <a:pPr/>
              <a:t>40</a:t>
            </a:fld>
            <a:endParaRPr lang="en-US" altLang="en-US" sz="1200"/>
          </a:p>
        </p:txBody>
      </p:sp>
      <p:sp>
        <p:nvSpPr>
          <p:cNvPr id="623618" name="Rectangle 2">
            <a:extLst>
              <a:ext uri="{FF2B5EF4-FFF2-40B4-BE49-F238E27FC236}">
                <a16:creationId xmlns:a16="http://schemas.microsoft.com/office/drawing/2014/main" id="{83925017-9395-3CBE-E20D-7B3749AE51D0}"/>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23619" name="Rectangle 3">
            <a:extLst>
              <a:ext uri="{FF2B5EF4-FFF2-40B4-BE49-F238E27FC236}">
                <a16:creationId xmlns:a16="http://schemas.microsoft.com/office/drawing/2014/main" id="{D2A352E0-160A-16A4-B67F-AB96E4B005C1}"/>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794CA91-6352-7321-B2E3-5ACA6A75A64F}"/>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2388ADF4-9417-40AA-B656-51ADDD715308}" type="slidenum">
              <a:rPr lang="en-US" altLang="en-US" sz="1200"/>
              <a:pPr/>
              <a:t>41</a:t>
            </a:fld>
            <a:endParaRPr lang="en-US" altLang="en-US" sz="1200"/>
          </a:p>
        </p:txBody>
      </p:sp>
      <p:sp>
        <p:nvSpPr>
          <p:cNvPr id="70658" name="Rectangle 2">
            <a:extLst>
              <a:ext uri="{FF2B5EF4-FFF2-40B4-BE49-F238E27FC236}">
                <a16:creationId xmlns:a16="http://schemas.microsoft.com/office/drawing/2014/main" id="{26793F33-6D98-4CB0-7208-0BD6C21752B1}"/>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70659" name="Rectangle 3">
            <a:extLst>
              <a:ext uri="{FF2B5EF4-FFF2-40B4-BE49-F238E27FC236}">
                <a16:creationId xmlns:a16="http://schemas.microsoft.com/office/drawing/2014/main" id="{D57A7FC5-AB9D-5ABA-2ED1-0AC7457E1C14}"/>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3C99AFE-88E1-53F7-674D-07FE2FE8BDE6}"/>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C14F5F00-58C4-4DA4-A06B-C85EB74184EF}" type="slidenum">
              <a:rPr lang="en-US" altLang="en-US" sz="1200"/>
              <a:pPr/>
              <a:t>42</a:t>
            </a:fld>
            <a:endParaRPr lang="en-US" altLang="en-US" sz="1200"/>
          </a:p>
        </p:txBody>
      </p:sp>
      <p:sp>
        <p:nvSpPr>
          <p:cNvPr id="625666" name="Rectangle 2">
            <a:extLst>
              <a:ext uri="{FF2B5EF4-FFF2-40B4-BE49-F238E27FC236}">
                <a16:creationId xmlns:a16="http://schemas.microsoft.com/office/drawing/2014/main" id="{70BBC515-39B1-E776-CCB9-F40F163DDAFF}"/>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25667" name="Rectangle 3">
            <a:extLst>
              <a:ext uri="{FF2B5EF4-FFF2-40B4-BE49-F238E27FC236}">
                <a16:creationId xmlns:a16="http://schemas.microsoft.com/office/drawing/2014/main" id="{CC4E4999-25B8-AC12-9EB0-3754C0570804}"/>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13E5D45-1414-1B27-8EE2-45B3238B92F8}"/>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A0445CF-7BAE-40A6-AE6C-58D55776DA79}" type="slidenum">
              <a:rPr lang="en-US" altLang="en-US" sz="1200"/>
              <a:pPr/>
              <a:t>43</a:t>
            </a:fld>
            <a:endParaRPr lang="en-US" altLang="en-US" sz="1200"/>
          </a:p>
        </p:txBody>
      </p:sp>
      <p:sp>
        <p:nvSpPr>
          <p:cNvPr id="572418" name="Rectangle 2">
            <a:extLst>
              <a:ext uri="{FF2B5EF4-FFF2-40B4-BE49-F238E27FC236}">
                <a16:creationId xmlns:a16="http://schemas.microsoft.com/office/drawing/2014/main" id="{2FF2A43D-ADDE-3E22-9C83-734486605BC4}"/>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72419" name="Rectangle 3">
            <a:extLst>
              <a:ext uri="{FF2B5EF4-FFF2-40B4-BE49-F238E27FC236}">
                <a16:creationId xmlns:a16="http://schemas.microsoft.com/office/drawing/2014/main" id="{80B07621-66B9-5D5A-B9D3-ABDF1D305CB6}"/>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1AE21FC-853E-41CB-A292-69B752A06CAA}"/>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4FF32A28-0E3F-4BEC-BA5A-3DD5860D0518}" type="slidenum">
              <a:rPr lang="en-US" altLang="en-US" sz="1200"/>
              <a:pPr/>
              <a:t>44</a:t>
            </a:fld>
            <a:endParaRPr lang="en-US" altLang="en-US" sz="1200"/>
          </a:p>
        </p:txBody>
      </p:sp>
      <p:sp>
        <p:nvSpPr>
          <p:cNvPr id="576514" name="Rectangle 2">
            <a:extLst>
              <a:ext uri="{FF2B5EF4-FFF2-40B4-BE49-F238E27FC236}">
                <a16:creationId xmlns:a16="http://schemas.microsoft.com/office/drawing/2014/main" id="{F0594BC6-E0EF-AAA9-4D42-D1BCD1D00F61}"/>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76515" name="Rectangle 3">
            <a:extLst>
              <a:ext uri="{FF2B5EF4-FFF2-40B4-BE49-F238E27FC236}">
                <a16:creationId xmlns:a16="http://schemas.microsoft.com/office/drawing/2014/main" id="{F23F6813-D152-2893-3AAB-86CB352E290D}"/>
              </a:ext>
            </a:extLst>
          </p:cNvPr>
          <p:cNvSpPr>
            <a:spLocks noGrp="1" noChangeArrowheads="1"/>
          </p:cNvSpPr>
          <p:nvPr>
            <p:ph type="body" idx="1"/>
          </p:nvPr>
        </p:nvSpPr>
        <p:spPr/>
        <p:txBody>
          <a:bodyPr/>
          <a:lstStyle/>
          <a:p>
            <a:pPr>
              <a:defRPr/>
            </a:pPr>
            <a:r>
              <a:rPr lang="en-US" dirty="0">
                <a:cs typeface="+mn-cs"/>
              </a:rPr>
              <a:t>1 – Compression</a:t>
            </a:r>
          </a:p>
          <a:p>
            <a:pPr>
              <a:defRPr/>
            </a:pPr>
            <a:r>
              <a:rPr lang="en-US" dirty="0">
                <a:cs typeface="+mn-cs"/>
              </a:rPr>
              <a:t>2 – Tension</a:t>
            </a:r>
          </a:p>
          <a:p>
            <a:pPr>
              <a:defRPr/>
            </a:pPr>
            <a:r>
              <a:rPr lang="en-US" dirty="0">
                <a:cs typeface="+mn-cs"/>
              </a:rPr>
              <a:t>3 – Tension</a:t>
            </a:r>
          </a:p>
          <a:p>
            <a:pPr>
              <a:defRPr/>
            </a:pPr>
            <a:r>
              <a:rPr lang="en-US" dirty="0">
                <a:cs typeface="+mn-cs"/>
              </a:rPr>
              <a:t>4 - Zero</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B6C57E3-5825-057A-1671-CE9136992E08}"/>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153BA92A-BC6C-440E-BC52-A07AE548758D}" type="slidenum">
              <a:rPr lang="en-US" altLang="en-US" sz="1200"/>
              <a:pPr/>
              <a:t>45</a:t>
            </a:fld>
            <a:endParaRPr lang="en-US" altLang="en-US" sz="1200"/>
          </a:p>
        </p:txBody>
      </p:sp>
      <p:sp>
        <p:nvSpPr>
          <p:cNvPr id="578562" name="Rectangle 2">
            <a:extLst>
              <a:ext uri="{FF2B5EF4-FFF2-40B4-BE49-F238E27FC236}">
                <a16:creationId xmlns:a16="http://schemas.microsoft.com/office/drawing/2014/main" id="{658788A8-BF29-4B7D-EC32-96908ED66B57}"/>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78563" name="Rectangle 3">
            <a:extLst>
              <a:ext uri="{FF2B5EF4-FFF2-40B4-BE49-F238E27FC236}">
                <a16:creationId xmlns:a16="http://schemas.microsoft.com/office/drawing/2014/main" id="{844F1F63-7F78-E375-7858-831764ED4DAC}"/>
              </a:ext>
            </a:extLst>
          </p:cNvPr>
          <p:cNvSpPr>
            <a:spLocks noGrp="1" noChangeArrowheads="1"/>
          </p:cNvSpPr>
          <p:nvPr>
            <p:ph type="body" idx="1"/>
          </p:nvPr>
        </p:nvSpPr>
        <p:spPr/>
        <p:txBody>
          <a:bodyPr/>
          <a:lstStyle/>
          <a:p>
            <a:pPr>
              <a:defRPr/>
            </a:pPr>
            <a:r>
              <a:rPr lang="en-US" dirty="0">
                <a:cs typeface="+mn-cs"/>
              </a:rPr>
              <a:t>5 – Tension</a:t>
            </a:r>
          </a:p>
          <a:p>
            <a:pPr>
              <a:defRPr/>
            </a:pPr>
            <a:r>
              <a:rPr lang="en-US" dirty="0">
                <a:cs typeface="+mn-cs"/>
              </a:rPr>
              <a:t>6 – Tension</a:t>
            </a:r>
          </a:p>
          <a:p>
            <a:pPr>
              <a:defRPr/>
            </a:pPr>
            <a:r>
              <a:rPr lang="en-US" dirty="0">
                <a:cs typeface="+mn-cs"/>
              </a:rPr>
              <a:t>7 – Compression, oh wait Tension</a:t>
            </a:r>
          </a:p>
          <a:p>
            <a:pPr>
              <a:defRPr/>
            </a:pPr>
            <a:r>
              <a:rPr lang="en-US" dirty="0">
                <a:cs typeface="+mn-cs"/>
              </a:rPr>
              <a:t>8 – Compression</a:t>
            </a:r>
          </a:p>
          <a:p>
            <a:pPr>
              <a:defRPr/>
            </a:pPr>
            <a:r>
              <a:rPr lang="en-US" dirty="0">
                <a:cs typeface="+mn-cs"/>
              </a:rPr>
              <a:t>9 – Compression</a:t>
            </a:r>
          </a:p>
          <a:p>
            <a:pPr>
              <a:defRPr/>
            </a:pPr>
            <a:r>
              <a:rPr lang="en-US" dirty="0">
                <a:cs typeface="+mn-cs"/>
              </a:rPr>
              <a:t>10 - Tension</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9BB17DB-3C58-5EA2-1C5B-EBA9D962F66C}"/>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0227FD4E-D6BD-4F7C-8B92-34779EC0E864}" type="slidenum">
              <a:rPr lang="en-US" altLang="en-US" sz="1200"/>
              <a:pPr/>
              <a:t>46</a:t>
            </a:fld>
            <a:endParaRPr lang="en-US" altLang="en-US" sz="1200"/>
          </a:p>
        </p:txBody>
      </p:sp>
      <p:sp>
        <p:nvSpPr>
          <p:cNvPr id="582658" name="Rectangle 2">
            <a:extLst>
              <a:ext uri="{FF2B5EF4-FFF2-40B4-BE49-F238E27FC236}">
                <a16:creationId xmlns:a16="http://schemas.microsoft.com/office/drawing/2014/main" id="{37ED90BF-F744-0C76-C94C-7EE7DDBDA104}"/>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582659" name="Rectangle 3">
            <a:extLst>
              <a:ext uri="{FF2B5EF4-FFF2-40B4-BE49-F238E27FC236}">
                <a16:creationId xmlns:a16="http://schemas.microsoft.com/office/drawing/2014/main" id="{9C3D86D0-CB0B-3B12-E6E3-8F67A7DF0848}"/>
              </a:ext>
            </a:extLst>
          </p:cNvPr>
          <p:cNvSpPr>
            <a:spLocks noGrp="1" noChangeArrowheads="1"/>
          </p:cNvSpPr>
          <p:nvPr>
            <p:ph type="body" idx="1"/>
          </p:nvPr>
        </p:nvSpPr>
        <p:spPr/>
        <p:txBody>
          <a:bodyPr/>
          <a:lstStyle/>
          <a:p>
            <a:pPr>
              <a:defRPr/>
            </a:pPr>
            <a:r>
              <a:rPr lang="en-US" dirty="0">
                <a:cs typeface="+mn-cs"/>
              </a:rPr>
              <a:t>Start at L0</a:t>
            </a:r>
          </a:p>
          <a:p>
            <a:pPr marL="171450" indent="-171450">
              <a:buFontTx/>
              <a:buChar char="-"/>
              <a:defRPr/>
            </a:pPr>
            <a:r>
              <a:rPr lang="en-US" dirty="0">
                <a:cs typeface="+mn-cs"/>
              </a:rPr>
              <a:t>Sum forces in y. L0-U1 only member with y-component. Therefore can solve</a:t>
            </a:r>
          </a:p>
          <a:p>
            <a:pPr marL="171450" indent="-171450">
              <a:buFontTx/>
              <a:buChar char="-"/>
              <a:defRPr/>
            </a:pPr>
            <a:r>
              <a:rPr lang="en-US" dirty="0">
                <a:cs typeface="+mn-cs"/>
              </a:rPr>
              <a:t>Sum forces in x. Use L0-U1 to get L0-L1</a:t>
            </a:r>
          </a:p>
          <a:p>
            <a:pPr marL="0" indent="0">
              <a:buFontTx/>
              <a:buNone/>
              <a:defRPr/>
            </a:pPr>
            <a:endParaRPr lang="en-US" dirty="0">
              <a:cs typeface="+mn-cs"/>
            </a:endParaRPr>
          </a:p>
          <a:p>
            <a:pPr marL="0" indent="0">
              <a:buFontTx/>
              <a:buNone/>
              <a:defRPr/>
            </a:pPr>
            <a:r>
              <a:rPr lang="en-US" dirty="0">
                <a:cs typeface="+mn-cs"/>
              </a:rPr>
              <a:t>Move to L1</a:t>
            </a:r>
          </a:p>
          <a:p>
            <a:pPr marL="171450" indent="-171450">
              <a:buFontTx/>
              <a:buChar char="-"/>
              <a:defRPr/>
            </a:pPr>
            <a:r>
              <a:rPr lang="en-US" dirty="0">
                <a:cs typeface="+mn-cs"/>
              </a:rPr>
              <a:t>Sum forces in y. L1U1 = 0</a:t>
            </a:r>
          </a:p>
          <a:p>
            <a:pPr marL="171450" indent="-171450">
              <a:buFontTx/>
              <a:buChar char="-"/>
              <a:defRPr/>
            </a:pPr>
            <a:r>
              <a:rPr lang="en-US" dirty="0">
                <a:cs typeface="+mn-cs"/>
              </a:rPr>
              <a:t>Sum forces in x. L1L2=L0L1</a:t>
            </a:r>
          </a:p>
          <a:p>
            <a:pPr marL="171450" indent="-171450">
              <a:buFontTx/>
              <a:buChar char="-"/>
              <a:defRPr/>
            </a:pPr>
            <a:endParaRPr lang="en-US" dirty="0">
              <a:cs typeface="+mn-cs"/>
            </a:endParaRPr>
          </a:p>
          <a:p>
            <a:pPr marL="0" indent="0">
              <a:buFontTx/>
              <a:buNone/>
              <a:defRPr/>
            </a:pPr>
            <a:r>
              <a:rPr lang="en-US" dirty="0">
                <a:cs typeface="+mn-cs"/>
              </a:rPr>
              <a:t>Move to U1</a:t>
            </a:r>
          </a:p>
          <a:p>
            <a:pPr marL="171450" indent="-171450">
              <a:buFontTx/>
              <a:buChar char="-"/>
              <a:defRPr/>
            </a:pPr>
            <a:r>
              <a:rPr lang="en-US" dirty="0">
                <a:cs typeface="+mn-cs"/>
              </a:rPr>
              <a:t>Sum forces in y. Get U1L2</a:t>
            </a:r>
          </a:p>
          <a:p>
            <a:pPr marL="171450" indent="-171450">
              <a:buFontTx/>
              <a:buChar char="-"/>
              <a:defRPr/>
            </a:pPr>
            <a:r>
              <a:rPr lang="en-US" dirty="0">
                <a:cs typeface="+mn-cs"/>
              </a:rPr>
              <a:t>Sum forces in x. Use U1L2 to get U1U2</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09ECDE6-6332-9837-2232-F13A1C081215}"/>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027DB25B-F032-46A0-A74C-8887FD961947}" type="slidenum">
              <a:rPr lang="en-US" altLang="en-US" sz="1200"/>
              <a:pPr/>
              <a:t>47</a:t>
            </a:fld>
            <a:endParaRPr lang="en-US" altLang="en-US" sz="1200"/>
          </a:p>
        </p:txBody>
      </p:sp>
      <p:sp>
        <p:nvSpPr>
          <p:cNvPr id="603138" name="Rectangle 2">
            <a:extLst>
              <a:ext uri="{FF2B5EF4-FFF2-40B4-BE49-F238E27FC236}">
                <a16:creationId xmlns:a16="http://schemas.microsoft.com/office/drawing/2014/main" id="{F5D976C0-EC72-BA04-51A0-4B7D534538FD}"/>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03139" name="Rectangle 3">
            <a:extLst>
              <a:ext uri="{FF2B5EF4-FFF2-40B4-BE49-F238E27FC236}">
                <a16:creationId xmlns:a16="http://schemas.microsoft.com/office/drawing/2014/main" id="{0FFA118B-BC30-140D-8DA9-F62DB577A02A}"/>
              </a:ext>
            </a:extLst>
          </p:cNvPr>
          <p:cNvSpPr>
            <a:spLocks noGrp="1" noChangeArrowheads="1"/>
          </p:cNvSpPr>
          <p:nvPr>
            <p:ph type="body" idx="1"/>
          </p:nvPr>
        </p:nvSpPr>
        <p:spPr/>
        <p:txBody>
          <a:bodyPr/>
          <a:lstStyle/>
          <a:p>
            <a:pPr>
              <a:defRPr/>
            </a:pPr>
            <a:r>
              <a:rPr lang="en-US" dirty="0">
                <a:cs typeface="+mn-cs"/>
              </a:rPr>
              <a:t>Uniform load across structure. Normal loading condition</a:t>
            </a:r>
          </a:p>
          <a:p>
            <a:pPr>
              <a:defRPr/>
            </a:pPr>
            <a:r>
              <a:rPr lang="en-US" dirty="0">
                <a:cs typeface="+mn-cs"/>
              </a:rPr>
              <a:t>BC – Large tension forces in middle</a:t>
            </a:r>
          </a:p>
          <a:p>
            <a:pPr>
              <a:defRPr/>
            </a:pPr>
            <a:r>
              <a:rPr lang="en-US" dirty="0">
                <a:cs typeface="+mn-cs"/>
              </a:rPr>
              <a:t>TC – Large Compression forces in middle</a:t>
            </a:r>
          </a:p>
          <a:p>
            <a:pPr>
              <a:defRPr/>
            </a:pPr>
            <a:r>
              <a:rPr lang="en-US" dirty="0">
                <a:cs typeface="+mn-cs"/>
              </a:rPr>
              <a:t>Diagonals – Larger forces near ends (tension or compression)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CFFD778-0F07-35D8-9BB0-26E15159CAA4}"/>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258AFB8D-2C64-4513-83E3-1DE7328D2D09}" type="slidenum">
              <a:rPr lang="en-US" altLang="en-US" sz="1200"/>
              <a:pPr/>
              <a:t>4</a:t>
            </a:fld>
            <a:endParaRPr lang="en-US" altLang="en-US" sz="1200"/>
          </a:p>
        </p:txBody>
      </p:sp>
      <p:sp>
        <p:nvSpPr>
          <p:cNvPr id="607234" name="Rectangle 2">
            <a:extLst>
              <a:ext uri="{FF2B5EF4-FFF2-40B4-BE49-F238E27FC236}">
                <a16:creationId xmlns:a16="http://schemas.microsoft.com/office/drawing/2014/main" id="{6CF1AF2C-5759-F8ED-F003-DCFEDCB6DB46}"/>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07235" name="Rectangle 3">
            <a:extLst>
              <a:ext uri="{FF2B5EF4-FFF2-40B4-BE49-F238E27FC236}">
                <a16:creationId xmlns:a16="http://schemas.microsoft.com/office/drawing/2014/main" id="{A9F1CC8F-A592-BFC6-D6B0-089DAED27A3D}"/>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4FDD9CB-0ED5-19AA-C284-802D4258BD5C}"/>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8D1CBDC8-7076-4B79-BD06-A574187C47E5}" type="slidenum">
              <a:rPr lang="en-US" altLang="en-US" sz="1200"/>
              <a:pPr/>
              <a:t>5</a:t>
            </a:fld>
            <a:endParaRPr lang="en-US" altLang="en-US" sz="1200"/>
          </a:p>
        </p:txBody>
      </p:sp>
      <p:sp>
        <p:nvSpPr>
          <p:cNvPr id="609282" name="Rectangle 2">
            <a:extLst>
              <a:ext uri="{FF2B5EF4-FFF2-40B4-BE49-F238E27FC236}">
                <a16:creationId xmlns:a16="http://schemas.microsoft.com/office/drawing/2014/main" id="{C6705B2F-074B-55DA-776B-42751923B2B1}"/>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09283" name="Rectangle 3">
            <a:extLst>
              <a:ext uri="{FF2B5EF4-FFF2-40B4-BE49-F238E27FC236}">
                <a16:creationId xmlns:a16="http://schemas.microsoft.com/office/drawing/2014/main" id="{DF8EF342-D9E8-9F21-E82C-5B78974D0072}"/>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5DD4FBE-7E44-34A4-162D-C6BA1E7F9490}"/>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2813779F-4597-47E1-A58D-7E17AAE8B54C}" type="slidenum">
              <a:rPr lang="en-US" altLang="en-US" sz="1200"/>
              <a:pPr/>
              <a:t>6</a:t>
            </a:fld>
            <a:endParaRPr lang="en-US" altLang="en-US" sz="1200"/>
          </a:p>
        </p:txBody>
      </p:sp>
      <p:sp>
        <p:nvSpPr>
          <p:cNvPr id="497666" name="Rectangle 2">
            <a:extLst>
              <a:ext uri="{FF2B5EF4-FFF2-40B4-BE49-F238E27FC236}">
                <a16:creationId xmlns:a16="http://schemas.microsoft.com/office/drawing/2014/main" id="{9E407CAA-503F-903B-0559-E3C78258226F}"/>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497667" name="Rectangle 3">
            <a:extLst>
              <a:ext uri="{FF2B5EF4-FFF2-40B4-BE49-F238E27FC236}">
                <a16:creationId xmlns:a16="http://schemas.microsoft.com/office/drawing/2014/main" id="{7478DB99-5334-67CB-3A80-984B20651E4A}"/>
              </a:ext>
            </a:extLst>
          </p:cNvPr>
          <p:cNvSpPr>
            <a:spLocks noGrp="1" noChangeArrowheads="1"/>
          </p:cNvSpPr>
          <p:nvPr>
            <p:ph type="body" idx="1"/>
          </p:nvPr>
        </p:nvSpPr>
        <p:spPr/>
        <p:txBody>
          <a:bodyPr/>
          <a:lstStyle/>
          <a:p>
            <a:pPr>
              <a:defRPr/>
            </a:pPr>
            <a:r>
              <a:rPr lang="en-US" dirty="0">
                <a:cs typeface="+mn-cs"/>
              </a:rPr>
              <a:t>These are axially loaded members either.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FB27F89-4B45-0244-7BB3-CF43067CCC73}"/>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42CD81AD-1633-407B-8509-0F657101A32C}" type="slidenum">
              <a:rPr lang="en-US" altLang="en-US" sz="1200"/>
              <a:pPr/>
              <a:t>7</a:t>
            </a:fld>
            <a:endParaRPr lang="en-US" altLang="en-US" sz="1200"/>
          </a:p>
        </p:txBody>
      </p:sp>
      <p:sp>
        <p:nvSpPr>
          <p:cNvPr id="611330" name="Rectangle 2">
            <a:extLst>
              <a:ext uri="{FF2B5EF4-FFF2-40B4-BE49-F238E27FC236}">
                <a16:creationId xmlns:a16="http://schemas.microsoft.com/office/drawing/2014/main" id="{73BB5478-4AB3-FFF9-DF33-14482DDA3A18}"/>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611331" name="Rectangle 3">
            <a:extLst>
              <a:ext uri="{FF2B5EF4-FFF2-40B4-BE49-F238E27FC236}">
                <a16:creationId xmlns:a16="http://schemas.microsoft.com/office/drawing/2014/main" id="{7C406356-2F3D-B534-BDE1-B2B83C971353}"/>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BFA805F-00D1-B480-12A2-0F2ADFC7FF13}"/>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57066" indent="-291179">
              <a:defRPr sz="2400">
                <a:solidFill>
                  <a:schemeClr val="tx1"/>
                </a:solidFill>
                <a:latin typeface="Times New Roman" panose="02020603050405020304" pitchFamily="18" charset="0"/>
                <a:ea typeface="ＭＳ Ｐゴシック" panose="020B0600070205080204" pitchFamily="34" charset="-128"/>
              </a:defRPr>
            </a:lvl2pPr>
            <a:lvl3pPr marL="1164717" indent="-232943">
              <a:defRPr sz="2400">
                <a:solidFill>
                  <a:schemeClr val="tx1"/>
                </a:solidFill>
                <a:latin typeface="Times New Roman" panose="02020603050405020304" pitchFamily="18" charset="0"/>
                <a:ea typeface="ＭＳ Ｐゴシック" panose="020B0600070205080204" pitchFamily="34" charset="-128"/>
              </a:defRPr>
            </a:lvl3pPr>
            <a:lvl4pPr marL="1630604" indent="-232943">
              <a:defRPr sz="2400">
                <a:solidFill>
                  <a:schemeClr val="tx1"/>
                </a:solidFill>
                <a:latin typeface="Times New Roman" panose="02020603050405020304" pitchFamily="18" charset="0"/>
                <a:ea typeface="ＭＳ Ｐゴシック" panose="020B0600070205080204" pitchFamily="34" charset="-128"/>
              </a:defRPr>
            </a:lvl4pPr>
            <a:lvl5pPr marL="2096491" indent="-232943">
              <a:defRPr sz="2400">
                <a:solidFill>
                  <a:schemeClr val="tx1"/>
                </a:solidFill>
                <a:latin typeface="Times New Roman" panose="02020603050405020304" pitchFamily="18"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007E83F-8296-4BA3-8111-69D9E622C5D6}" type="slidenum">
              <a:rPr lang="en-US" altLang="en-US" sz="1200"/>
              <a:pPr/>
              <a:t>8</a:t>
            </a:fld>
            <a:endParaRPr lang="en-US" altLang="en-US" sz="1200"/>
          </a:p>
        </p:txBody>
      </p:sp>
      <p:sp>
        <p:nvSpPr>
          <p:cNvPr id="499714" name="Rectangle 2">
            <a:extLst>
              <a:ext uri="{FF2B5EF4-FFF2-40B4-BE49-F238E27FC236}">
                <a16:creationId xmlns:a16="http://schemas.microsoft.com/office/drawing/2014/main" id="{8B0E00AF-6F7E-8AE6-21FA-109E06960D5A}"/>
              </a:ext>
            </a:extLst>
          </p:cNvPr>
          <p:cNvSpPr>
            <a:spLocks noGrp="1" noRot="1" noChangeAspect="1" noChangeArrowheads="1" noTextEdit="1"/>
          </p:cNvSpPr>
          <p:nvPr>
            <p:ph type="sldImg"/>
          </p:nvPr>
        </p:nvSpPr>
        <p:spPr>
          <a:xfrm>
            <a:off x="406400" y="696913"/>
            <a:ext cx="6197600" cy="3486150"/>
          </a:xfrm>
          <a:ln/>
          <a:extLst>
            <a:ext uri="{FAA26D3D-D897-4be2-8F04-BA451C77F1D7}">
              <ma14:placeholderFlag xmlns:ma14="http://schemas.microsoft.com/office/mac/drawingml/2011/main" xmlns="" val="1"/>
            </a:ext>
          </a:extLst>
        </p:spPr>
      </p:sp>
      <p:sp>
        <p:nvSpPr>
          <p:cNvPr id="499715" name="Rectangle 3">
            <a:extLst>
              <a:ext uri="{FF2B5EF4-FFF2-40B4-BE49-F238E27FC236}">
                <a16:creationId xmlns:a16="http://schemas.microsoft.com/office/drawing/2014/main" id="{5B9C961D-F709-61CC-2E4A-722B80729F10}"/>
              </a:ext>
            </a:extLst>
          </p:cNvPr>
          <p:cNvSpPr>
            <a:spLocks noGrp="1" noChangeArrowheads="1"/>
          </p:cNvSpPr>
          <p:nvPr>
            <p:ph type="body" idx="1"/>
          </p:nvPr>
        </p:nvSpPr>
        <p:spPr/>
        <p:txBody>
          <a:bodyPr/>
          <a:lstStyle/>
          <a:p>
            <a:pPr>
              <a:defRPr/>
            </a:pPr>
            <a:endParaRPr lang="en-US">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bg>
      <p:bgPr>
        <a:solidFill>
          <a:schemeClr val="accent2"/>
        </a:solidFill>
        <a:effectLst/>
      </p:bgPr>
    </p:bg>
    <p:spTree>
      <p:nvGrpSpPr>
        <p:cNvPr id="1" name=""/>
        <p:cNvGrpSpPr/>
        <p:nvPr/>
      </p:nvGrpSpPr>
      <p:grpSpPr>
        <a:xfrm>
          <a:off x="0" y="0"/>
          <a:ext cx="0" cy="0"/>
          <a:chOff x="0" y="0"/>
          <a:chExt cx="0" cy="0"/>
        </a:xfrm>
      </p:grpSpPr>
      <p:sp>
        <p:nvSpPr>
          <p:cNvPr id="15" name="Rectangle 14"/>
          <p:cNvSpPr/>
          <p:nvPr/>
        </p:nvSpPr>
        <p:spPr>
          <a:xfrm>
            <a:off x="35496" y="4803998"/>
            <a:ext cx="1872208" cy="339502"/>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4" name="Rectangle 13"/>
          <p:cNvSpPr/>
          <p:nvPr/>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Title 1"/>
          <p:cNvSpPr>
            <a:spLocks noGrp="1"/>
          </p:cNvSpPr>
          <p:nvPr>
            <p:ph type="ctrTitle" hasCustomPrompt="1"/>
          </p:nvPr>
        </p:nvSpPr>
        <p:spPr>
          <a:xfrm>
            <a:off x="472008" y="776545"/>
            <a:ext cx="8348464" cy="1507173"/>
          </a:xfrm>
        </p:spPr>
        <p:txBody>
          <a:bodyPr anchor="t"/>
          <a:lstStyle>
            <a:lvl1pPr algn="l">
              <a:defRPr sz="4000" b="1">
                <a:solidFill>
                  <a:schemeClr val="bg1"/>
                </a:solidFill>
              </a:defRPr>
            </a:lvl1pPr>
          </a:lstStyle>
          <a:p>
            <a:r>
              <a:rPr lang="en-US" dirty="0"/>
              <a:t>Title of presentation</a:t>
            </a:r>
            <a:endParaRPr lang="en-CA" dirty="0"/>
          </a:p>
        </p:txBody>
      </p:sp>
      <p:sp>
        <p:nvSpPr>
          <p:cNvPr id="13" name="Rectangle 12">
            <a:extLst>
              <a:ext uri="{FF2B5EF4-FFF2-40B4-BE49-F238E27FC236}">
                <a16:creationId xmlns:a16="http://schemas.microsoft.com/office/drawing/2014/main" id="{5FFE8F5B-B518-EC44-A50A-C90EA99081FF}"/>
              </a:ext>
            </a:extLst>
          </p:cNvPr>
          <p:cNvSpPr/>
          <p:nvPr/>
        </p:nvSpPr>
        <p:spPr>
          <a:xfrm>
            <a:off x="552420" y="637396"/>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34773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Divider (Colour)">
    <p:bg>
      <p:bgPr>
        <a:solidFill>
          <a:schemeClr val="accent2"/>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Rectangle 8"/>
          <p:cNvSpPr/>
          <p:nvPr/>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itle 1">
            <a:extLst>
              <a:ext uri="{FF2B5EF4-FFF2-40B4-BE49-F238E27FC236}">
                <a16:creationId xmlns:a16="http://schemas.microsoft.com/office/drawing/2014/main" id="{CBBBC93A-5772-BA44-A64A-AA8C527E2424}"/>
              </a:ext>
            </a:extLst>
          </p:cNvPr>
          <p:cNvSpPr>
            <a:spLocks noGrp="1"/>
          </p:cNvSpPr>
          <p:nvPr>
            <p:ph type="ctrTitle" hasCustomPrompt="1"/>
          </p:nvPr>
        </p:nvSpPr>
        <p:spPr>
          <a:xfrm>
            <a:off x="685800" y="679288"/>
            <a:ext cx="7772400" cy="1643037"/>
          </a:xfrm>
        </p:spPr>
        <p:txBody>
          <a:bodyPr lIns="0" tIns="0" rIns="0" bIns="0" anchor="b" anchorCtr="0"/>
          <a:lstStyle>
            <a:lvl1pPr algn="ctr">
              <a:defRPr b="1">
                <a:solidFill>
                  <a:schemeClr val="bg1"/>
                </a:solidFill>
              </a:defRPr>
            </a:lvl1pPr>
          </a:lstStyle>
          <a:p>
            <a:r>
              <a:rPr lang="en-US" dirty="0"/>
              <a:t>Click to add section title</a:t>
            </a:r>
            <a:endParaRPr lang="en-CA" dirty="0"/>
          </a:p>
        </p:txBody>
      </p:sp>
      <p:sp>
        <p:nvSpPr>
          <p:cNvPr id="11" name="Subtitle 2">
            <a:extLst>
              <a:ext uri="{FF2B5EF4-FFF2-40B4-BE49-F238E27FC236}">
                <a16:creationId xmlns:a16="http://schemas.microsoft.com/office/drawing/2014/main" id="{2B57F7FB-B53B-F94F-9170-031F1333F6D2}"/>
              </a:ext>
            </a:extLst>
          </p:cNvPr>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4" name="Rectangle 13">
            <a:extLst>
              <a:ext uri="{FF2B5EF4-FFF2-40B4-BE49-F238E27FC236}">
                <a16:creationId xmlns:a16="http://schemas.microsoft.com/office/drawing/2014/main" id="{5FFE8F5B-B518-EC44-A50A-C90EA99081FF}"/>
              </a:ext>
            </a:extLst>
          </p:cNvPr>
          <p:cNvSpPr/>
          <p:nvPr/>
        </p:nvSpPr>
        <p:spPr>
          <a:xfrm>
            <a:off x="4284000" y="2506472"/>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3512280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Emphasis (Light)">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5" name="Rectangle 4">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Tree>
    <p:extLst>
      <p:ext uri="{BB962C8B-B14F-4D97-AF65-F5344CB8AC3E}">
        <p14:creationId xmlns:p14="http://schemas.microsoft.com/office/powerpoint/2010/main" val="4077179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Emphasis (Dark)">
    <p:bg>
      <p:bgPr>
        <a:solidFill>
          <a:schemeClr val="tx1"/>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Subtitle 2">
            <a:extLst>
              <a:ext uri="{FF2B5EF4-FFF2-40B4-BE49-F238E27FC236}">
                <a16:creationId xmlns:a16="http://schemas.microsoft.com/office/drawing/2014/main" id="{D6C6EC09-260E-7844-A3F8-F74886BBBE83}"/>
              </a:ext>
            </a:extLst>
          </p:cNvPr>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5"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6" name="Rectangle 5">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36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575622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Emphasis (Colour)">
    <p:bg>
      <p:bgPr>
        <a:solidFill>
          <a:schemeClr val="accent2"/>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0" name="Rectangle 9"/>
          <p:cNvSpPr/>
          <p:nvPr/>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Subtitle 2">
            <a:extLst>
              <a:ext uri="{FF2B5EF4-FFF2-40B4-BE49-F238E27FC236}">
                <a16:creationId xmlns:a16="http://schemas.microsoft.com/office/drawing/2014/main" id="{9BFDAEB0-C263-3249-9B91-A576F97273C4}"/>
              </a:ext>
            </a:extLst>
          </p:cNvPr>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6" name="Rectangle 5">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851900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with 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
        <p:nvSpPr>
          <p:cNvPr id="18" name="Content Placeholder 2"/>
          <p:cNvSpPr>
            <a:spLocks noGrp="1"/>
          </p:cNvSpPr>
          <p:nvPr>
            <p:ph idx="1" hasCustomPrompt="1"/>
          </p:nvPr>
        </p:nvSpPr>
        <p:spPr>
          <a:xfrm>
            <a:off x="539552" y="1356958"/>
            <a:ext cx="8229600" cy="323101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21" name="Title 1"/>
          <p:cNvSpPr>
            <a:spLocks noGrp="1"/>
          </p:cNvSpPr>
          <p:nvPr>
            <p:ph type="title" hasCustomPrompt="1"/>
          </p:nvPr>
        </p:nvSpPr>
        <p:spPr>
          <a:xfrm>
            <a:off x="539552" y="339502"/>
            <a:ext cx="8219256" cy="519912"/>
          </a:xfrm>
        </p:spPr>
        <p:txBody>
          <a:bodyPr lIns="0" anchor="t"/>
          <a:lstStyle>
            <a:lvl1pPr>
              <a:defRPr sz="3200" b="1" baseline="0">
                <a:solidFill>
                  <a:srgbClr val="0081AB"/>
                </a:solidFill>
              </a:defRPr>
            </a:lvl1pPr>
          </a:lstStyle>
          <a:p>
            <a:r>
              <a:rPr lang="en-US" dirty="0"/>
              <a:t>Click to edit title</a:t>
            </a:r>
            <a:endParaRPr lang="en-CA" dirty="0"/>
          </a:p>
        </p:txBody>
      </p:sp>
    </p:spTree>
    <p:extLst>
      <p:ext uri="{BB962C8B-B14F-4D97-AF65-F5344CB8AC3E}">
        <p14:creationId xmlns:p14="http://schemas.microsoft.com/office/powerpoint/2010/main" val="151514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with no title">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438150"/>
            <a:ext cx="8229600" cy="402907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Tree>
    <p:extLst>
      <p:ext uri="{BB962C8B-B14F-4D97-AF65-F5344CB8AC3E}">
        <p14:creationId xmlns:p14="http://schemas.microsoft.com/office/powerpoint/2010/main" val="4214480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e / Contrast">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24E056-0060-F047-943E-3150CB1524C2}"/>
              </a:ext>
            </a:extLst>
          </p:cNvPr>
          <p:cNvSpPr/>
          <p:nvPr/>
        </p:nvSpPr>
        <p:spPr>
          <a:xfrm>
            <a:off x="4572000" y="0"/>
            <a:ext cx="4572000" cy="5067300"/>
          </a:xfrm>
          <a:prstGeom prst="rect">
            <a:avLst/>
          </a:prstGeom>
          <a:solidFill>
            <a:schemeClr val="accent4">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67544" y="1275607"/>
            <a:ext cx="3628206" cy="3168352"/>
          </a:xfrm>
        </p:spPr>
        <p:txBody>
          <a:bodyPr/>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5039544" y="1275607"/>
            <a:ext cx="3628206" cy="3168352"/>
          </a:xfrm>
        </p:spPr>
        <p:txBody>
          <a:bodyPr/>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1" name="Rectangle 10">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
        <p:nvSpPr>
          <p:cNvPr id="15" name="Title 1">
            <a:extLst>
              <a:ext uri="{FF2B5EF4-FFF2-40B4-BE49-F238E27FC236}">
                <a16:creationId xmlns:a16="http://schemas.microsoft.com/office/drawing/2014/main" id="{3DEEA8F2-FD20-C944-86A1-F72E5972CF2D}"/>
              </a:ext>
            </a:extLst>
          </p:cNvPr>
          <p:cNvSpPr>
            <a:spLocks noGrp="1"/>
          </p:cNvSpPr>
          <p:nvPr>
            <p:ph type="title" hasCustomPrompt="1"/>
          </p:nvPr>
        </p:nvSpPr>
        <p:spPr>
          <a:xfrm>
            <a:off x="5039544" y="379974"/>
            <a:ext cx="3628206" cy="569218"/>
          </a:xfrm>
        </p:spPr>
        <p:txBody>
          <a:bodyPr anchor="t"/>
          <a:lstStyle>
            <a:lvl1pPr>
              <a:defRPr sz="2800" b="1">
                <a:solidFill>
                  <a:srgbClr val="0081AB"/>
                </a:solidFill>
              </a:defRPr>
            </a:lvl1pPr>
          </a:lstStyle>
          <a:p>
            <a:r>
              <a:rPr lang="en-US" dirty="0"/>
              <a:t>Concept #2</a:t>
            </a:r>
            <a:endParaRPr lang="en-CA" dirty="0"/>
          </a:p>
        </p:txBody>
      </p:sp>
      <p:sp>
        <p:nvSpPr>
          <p:cNvPr id="16" name="Text Placeholder 50">
            <a:extLst>
              <a:ext uri="{FF2B5EF4-FFF2-40B4-BE49-F238E27FC236}">
                <a16:creationId xmlns:a16="http://schemas.microsoft.com/office/drawing/2014/main" id="{07D2C18B-0EFA-454F-8FCB-5CA4BEE7A2DA}"/>
              </a:ext>
            </a:extLst>
          </p:cNvPr>
          <p:cNvSpPr>
            <a:spLocks noGrp="1"/>
          </p:cNvSpPr>
          <p:nvPr>
            <p:ph type="body" sz="quarter" idx="10" hasCustomPrompt="1"/>
          </p:nvPr>
        </p:nvSpPr>
        <p:spPr>
          <a:xfrm>
            <a:off x="467544" y="378113"/>
            <a:ext cx="3628206" cy="575469"/>
          </a:xfrm>
        </p:spPr>
        <p:txBody>
          <a:bodyPr anchor="t"/>
          <a:lstStyle>
            <a:lvl1pPr marL="0" indent="0">
              <a:buNone/>
              <a:defRPr sz="2800" b="1">
                <a:solidFill>
                  <a:srgbClr val="0081AB"/>
                </a:solidFill>
              </a:defRPr>
            </a:lvl1pPr>
          </a:lstStyle>
          <a:p>
            <a:pPr lvl="0"/>
            <a:r>
              <a:rPr lang="en-US" dirty="0"/>
              <a:t>Concept #1</a:t>
            </a:r>
          </a:p>
        </p:txBody>
      </p:sp>
    </p:spTree>
    <p:extLst>
      <p:ext uri="{BB962C8B-B14F-4D97-AF65-F5344CB8AC3E}">
        <p14:creationId xmlns:p14="http://schemas.microsoft.com/office/powerpoint/2010/main" val="151803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e / Contrast (Colour)">
    <p:bg>
      <p:bgPr>
        <a:solidFill>
          <a:schemeClr val="accent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24E056-0060-F047-943E-3150CB1524C2}"/>
              </a:ext>
            </a:extLst>
          </p:cNvPr>
          <p:cNvSpPr/>
          <p:nvPr/>
        </p:nvSpPr>
        <p:spPr>
          <a:xfrm>
            <a:off x="4572000" y="0"/>
            <a:ext cx="4572000" cy="5067300"/>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9CD8BCBB-0B06-1640-B37C-E93E1BD483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2" name="Rectangle 11">
            <a:extLst>
              <a:ext uri="{FF2B5EF4-FFF2-40B4-BE49-F238E27FC236}">
                <a16:creationId xmlns:a16="http://schemas.microsoft.com/office/drawing/2014/main" id="{534161E6-DA0F-F149-8BF3-DDA07282D9A4}"/>
              </a:ext>
            </a:extLst>
          </p:cNvPr>
          <p:cNvSpPr/>
          <p:nvPr/>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ectangle 14">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17" name="Title 1">
            <a:extLst>
              <a:ext uri="{FF2B5EF4-FFF2-40B4-BE49-F238E27FC236}">
                <a16:creationId xmlns:a16="http://schemas.microsoft.com/office/drawing/2014/main" id="{3DEEA8F2-FD20-C944-86A1-F72E5972CF2D}"/>
              </a:ext>
            </a:extLst>
          </p:cNvPr>
          <p:cNvSpPr>
            <a:spLocks noGrp="1"/>
          </p:cNvSpPr>
          <p:nvPr>
            <p:ph type="title" hasCustomPrompt="1"/>
          </p:nvPr>
        </p:nvSpPr>
        <p:spPr>
          <a:xfrm>
            <a:off x="5039544" y="379974"/>
            <a:ext cx="3628206" cy="569218"/>
          </a:xfrm>
        </p:spPr>
        <p:txBody>
          <a:bodyPr anchor="t"/>
          <a:lstStyle>
            <a:lvl1pPr>
              <a:defRPr sz="2800" b="1">
                <a:solidFill>
                  <a:schemeClr val="bg1"/>
                </a:solidFill>
              </a:defRPr>
            </a:lvl1pPr>
          </a:lstStyle>
          <a:p>
            <a:r>
              <a:rPr lang="en-US" dirty="0"/>
              <a:t>Concept #2</a:t>
            </a:r>
            <a:endParaRPr lang="en-CA" dirty="0"/>
          </a:p>
        </p:txBody>
      </p:sp>
      <p:sp>
        <p:nvSpPr>
          <p:cNvPr id="18" name="Text Placeholder 50">
            <a:extLst>
              <a:ext uri="{FF2B5EF4-FFF2-40B4-BE49-F238E27FC236}">
                <a16:creationId xmlns:a16="http://schemas.microsoft.com/office/drawing/2014/main" id="{07D2C18B-0EFA-454F-8FCB-5CA4BEE7A2DA}"/>
              </a:ext>
            </a:extLst>
          </p:cNvPr>
          <p:cNvSpPr>
            <a:spLocks noGrp="1"/>
          </p:cNvSpPr>
          <p:nvPr>
            <p:ph type="body" sz="quarter" idx="10" hasCustomPrompt="1"/>
          </p:nvPr>
        </p:nvSpPr>
        <p:spPr>
          <a:xfrm>
            <a:off x="467544" y="378113"/>
            <a:ext cx="3628206" cy="575469"/>
          </a:xfrm>
        </p:spPr>
        <p:txBody>
          <a:bodyPr anchor="t"/>
          <a:lstStyle>
            <a:lvl1pPr marL="0" indent="0">
              <a:buNone/>
              <a:defRPr sz="2800" b="1">
                <a:solidFill>
                  <a:schemeClr val="bg1"/>
                </a:solidFill>
              </a:defRPr>
            </a:lvl1pPr>
          </a:lstStyle>
          <a:p>
            <a:pPr lvl="0"/>
            <a:r>
              <a:rPr lang="en-US" dirty="0"/>
              <a:t>Concept #1</a:t>
            </a:r>
          </a:p>
        </p:txBody>
      </p:sp>
      <p:sp>
        <p:nvSpPr>
          <p:cNvPr id="19" name="Content Placeholder 2"/>
          <p:cNvSpPr>
            <a:spLocks noGrp="1"/>
          </p:cNvSpPr>
          <p:nvPr>
            <p:ph sz="half" idx="1"/>
          </p:nvPr>
        </p:nvSpPr>
        <p:spPr>
          <a:xfrm>
            <a:off x="467544" y="1275607"/>
            <a:ext cx="3628206" cy="3168352"/>
          </a:xfrm>
        </p:spPr>
        <p:txBody>
          <a:bodyPr/>
          <a:lstStyle>
            <a:lvl1pPr>
              <a:defRPr sz="18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20" name="Content Placeholder 3"/>
          <p:cNvSpPr>
            <a:spLocks noGrp="1"/>
          </p:cNvSpPr>
          <p:nvPr>
            <p:ph sz="half" idx="2"/>
          </p:nvPr>
        </p:nvSpPr>
        <p:spPr>
          <a:xfrm>
            <a:off x="5039544" y="1275607"/>
            <a:ext cx="3628206" cy="3168352"/>
          </a:xfrm>
        </p:spPr>
        <p:txBody>
          <a:bodyPr/>
          <a:lstStyle>
            <a:lvl1pPr>
              <a:defRPr sz="18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extLst>
      <p:ext uri="{BB962C8B-B14F-4D97-AF65-F5344CB8AC3E}">
        <p14:creationId xmlns:p14="http://schemas.microsoft.com/office/powerpoint/2010/main" val="28789487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Full-slide photo">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9144000" cy="5069942"/>
          </a:xfrm>
        </p:spPr>
        <p:txBody>
          <a:bodyPr/>
          <a:lstStyle>
            <a:lvl1pPr marL="0" indent="0">
              <a:buNone/>
              <a:defRPr baseline="0"/>
            </a:lvl1pPr>
          </a:lstStyle>
          <a:p>
            <a:r>
              <a:rPr lang="en-US" dirty="0"/>
              <a:t>[Insert picture]</a:t>
            </a:r>
            <a:endParaRPr lang="en-CA" dirty="0"/>
          </a:p>
        </p:txBody>
      </p:sp>
      <p:sp>
        <p:nvSpPr>
          <p:cNvPr id="4" name="Content Placeholder 2"/>
          <p:cNvSpPr>
            <a:spLocks noGrp="1"/>
          </p:cNvSpPr>
          <p:nvPr>
            <p:ph idx="1"/>
          </p:nvPr>
        </p:nvSpPr>
        <p:spPr>
          <a:xfrm>
            <a:off x="467544" y="483518"/>
            <a:ext cx="8208912" cy="4104456"/>
          </a:xfrm>
        </p:spPr>
        <p:txBody>
          <a:bodyPr/>
          <a:lstStyle>
            <a:lvl1pPr marL="0" indent="0">
              <a:buNone/>
              <a:defRPr sz="32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11693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Closing slide">
    <p:bg>
      <p:bgPr>
        <a:solidFill>
          <a:schemeClr val="accent2"/>
        </a:solidFill>
        <a:effectLst/>
      </p:bgPr>
    </p:bg>
    <p:spTree>
      <p:nvGrpSpPr>
        <p:cNvPr id="1" name=""/>
        <p:cNvGrpSpPr/>
        <p:nvPr/>
      </p:nvGrpSpPr>
      <p:grpSpPr>
        <a:xfrm>
          <a:off x="0" y="0"/>
          <a:ext cx="0" cy="0"/>
          <a:chOff x="0" y="0"/>
          <a:chExt cx="0" cy="0"/>
        </a:xfrm>
      </p:grpSpPr>
      <p:sp>
        <p:nvSpPr>
          <p:cNvPr id="2" name="Rectangle 1"/>
          <p:cNvSpPr/>
          <p:nvPr userDrawn="1"/>
        </p:nvSpPr>
        <p:spPr>
          <a:xfrm>
            <a:off x="35496" y="4803998"/>
            <a:ext cx="1872208" cy="339502"/>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0" name="Rectangle 9"/>
          <p:cNvSpPr/>
          <p:nvPr userDrawn="1"/>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Title 1"/>
          <p:cNvSpPr>
            <a:spLocks noGrp="1"/>
          </p:cNvSpPr>
          <p:nvPr>
            <p:ph type="ctrTitle" hasCustomPrompt="1"/>
          </p:nvPr>
        </p:nvSpPr>
        <p:spPr>
          <a:xfrm>
            <a:off x="472008" y="776545"/>
            <a:ext cx="8348464" cy="1507173"/>
          </a:xfrm>
        </p:spPr>
        <p:txBody>
          <a:bodyPr anchor="b"/>
          <a:lstStyle>
            <a:lvl1pPr algn="l">
              <a:defRPr sz="4000" b="1">
                <a:solidFill>
                  <a:schemeClr val="bg1"/>
                </a:solidFill>
              </a:defRPr>
            </a:lvl1pPr>
          </a:lstStyle>
          <a:p>
            <a:r>
              <a:rPr lang="en-US" dirty="0"/>
              <a:t>Closing note (</a:t>
            </a:r>
            <a:r>
              <a:rPr lang="en-US" dirty="0" err="1"/>
              <a:t>ie</a:t>
            </a:r>
            <a:r>
              <a:rPr lang="en-US" dirty="0"/>
              <a:t>. “Discuss”)</a:t>
            </a:r>
            <a:endParaRPr lang="en-CA" dirty="0"/>
          </a:p>
        </p:txBody>
      </p:sp>
      <p:sp>
        <p:nvSpPr>
          <p:cNvPr id="12" name="Rectangle 11">
            <a:extLst>
              <a:ext uri="{FF2B5EF4-FFF2-40B4-BE49-F238E27FC236}">
                <a16:creationId xmlns:a16="http://schemas.microsoft.com/office/drawing/2014/main" id="{5FFE8F5B-B518-EC44-A50A-C90EA99081FF}"/>
              </a:ext>
            </a:extLst>
          </p:cNvPr>
          <p:cNvSpPr/>
          <p:nvPr userDrawn="1"/>
        </p:nvSpPr>
        <p:spPr>
          <a:xfrm>
            <a:off x="552420" y="2376000"/>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24569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bg>
      <p:bgPr>
        <a:solidFill>
          <a:srgbClr val="0081AB"/>
        </a:solidFill>
        <a:effectLst/>
      </p:bgPr>
    </p:bg>
    <p:spTree>
      <p:nvGrpSpPr>
        <p:cNvPr id="1" name=""/>
        <p:cNvGrpSpPr/>
        <p:nvPr/>
      </p:nvGrpSpPr>
      <p:grpSpPr>
        <a:xfrm>
          <a:off x="0" y="0"/>
          <a:ext cx="0" cy="0"/>
          <a:chOff x="0" y="0"/>
          <a:chExt cx="0" cy="0"/>
        </a:xfrm>
      </p:grpSpPr>
      <p:sp>
        <p:nvSpPr>
          <p:cNvPr id="23" name="Rectangle 22"/>
          <p:cNvSpPr/>
          <p:nvPr/>
        </p:nvSpPr>
        <p:spPr>
          <a:xfrm>
            <a:off x="35496" y="4803998"/>
            <a:ext cx="1872208" cy="339502"/>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Picture Placeholder 8"/>
          <p:cNvSpPr>
            <a:spLocks noGrp="1"/>
          </p:cNvSpPr>
          <p:nvPr>
            <p:ph type="pic" sz="quarter" idx="10"/>
          </p:nvPr>
        </p:nvSpPr>
        <p:spPr>
          <a:xfrm>
            <a:off x="0" y="0"/>
            <a:ext cx="9144000" cy="5070348"/>
          </a:xfrm>
        </p:spPr>
        <p:txBody>
          <a:bodyPr/>
          <a:lstStyle/>
          <a:p>
            <a:r>
              <a:rPr lang="en-US"/>
              <a:t>Click icon to add picture</a:t>
            </a:r>
            <a:endParaRPr lang="en-CA" dirty="0"/>
          </a:p>
        </p:txBody>
      </p:sp>
      <p:sp>
        <p:nvSpPr>
          <p:cNvPr id="7" name="Rectangle 6"/>
          <p:cNvSpPr/>
          <p:nvPr/>
        </p:nvSpPr>
        <p:spPr>
          <a:xfrm>
            <a:off x="0" y="5070348"/>
            <a:ext cx="9144000" cy="73152"/>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1" name="Subtitle 2"/>
          <p:cNvSpPr>
            <a:spLocks noGrp="1"/>
          </p:cNvSpPr>
          <p:nvPr>
            <p:ph type="subTitle" idx="1" hasCustomPrompt="1"/>
          </p:nvPr>
        </p:nvSpPr>
        <p:spPr>
          <a:xfrm>
            <a:off x="483446" y="3363838"/>
            <a:ext cx="8355754" cy="452496"/>
          </a:xfrm>
        </p:spPr>
        <p:txBody>
          <a:bodyPr>
            <a:normAutofit/>
          </a:bodyPr>
          <a:lstStyle>
            <a:lvl1pPr marL="0" indent="0" algn="l">
              <a:spcBef>
                <a:spcPts val="0"/>
              </a:spcBef>
              <a:buNone/>
              <a:defRPr sz="2200" baseline="0">
                <a:solidFill>
                  <a:schemeClr val="bg1"/>
                </a:solidFill>
              </a:defRPr>
            </a:lvl1pPr>
            <a:lvl2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200">
                <a:solidFill>
                  <a:schemeClr val="bg1"/>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a:p>
            <a:pPr lvl="1"/>
            <a:endParaRPr lang="en-CA" dirty="0"/>
          </a:p>
        </p:txBody>
      </p:sp>
      <p:sp>
        <p:nvSpPr>
          <p:cNvPr id="12" name="Text Placeholder 21"/>
          <p:cNvSpPr>
            <a:spLocks noGrp="1"/>
          </p:cNvSpPr>
          <p:nvPr>
            <p:ph type="body" sz="quarter" idx="12" hasCustomPrompt="1"/>
          </p:nvPr>
        </p:nvSpPr>
        <p:spPr>
          <a:xfrm>
            <a:off x="483446" y="3834358"/>
            <a:ext cx="8355754" cy="609600"/>
          </a:xfrm>
        </p:spPr>
        <p:txBody>
          <a:bodyPr>
            <a:normAutofit/>
          </a:bodyPr>
          <a:lstStyle>
            <a:lvl1pPr marL="0" indent="0">
              <a:buNone/>
              <a:defRPr sz="1400" baseline="0">
                <a:solidFill>
                  <a:schemeClr val="bg1"/>
                </a:solidFill>
              </a:defRPr>
            </a:lvl1pPr>
            <a:lvl2pPr marL="0" indent="0">
              <a:buNone/>
              <a:defRPr sz="1400">
                <a:solidFill>
                  <a:schemeClr val="bg1"/>
                </a:solidFill>
              </a:defRPr>
            </a:lvl2pPr>
          </a:lstStyle>
          <a:p>
            <a:pPr lvl="0"/>
            <a:r>
              <a:rPr lang="en-US" dirty="0"/>
              <a:t>[Presenter Name], [Presenter Title]</a:t>
            </a:r>
          </a:p>
          <a:p>
            <a:pPr lvl="0"/>
            <a:r>
              <a:rPr lang="en-US" dirty="0"/>
              <a:t>[Month] [Day], [Year]</a:t>
            </a:r>
          </a:p>
        </p:txBody>
      </p:sp>
      <p:sp>
        <p:nvSpPr>
          <p:cNvPr id="13" name="Title 1"/>
          <p:cNvSpPr>
            <a:spLocks noGrp="1"/>
          </p:cNvSpPr>
          <p:nvPr>
            <p:ph type="ctrTitle" hasCustomPrompt="1"/>
          </p:nvPr>
        </p:nvSpPr>
        <p:spPr>
          <a:xfrm>
            <a:off x="472008" y="776545"/>
            <a:ext cx="8348464" cy="1507173"/>
          </a:xfrm>
        </p:spPr>
        <p:txBody>
          <a:bodyPr anchor="t"/>
          <a:lstStyle>
            <a:lvl1pPr algn="l">
              <a:defRPr sz="4000" b="1">
                <a:solidFill>
                  <a:schemeClr val="bg1"/>
                </a:solidFill>
              </a:defRPr>
            </a:lvl1pPr>
          </a:lstStyle>
          <a:p>
            <a:r>
              <a:rPr lang="en-US" dirty="0"/>
              <a:t>Title of presentation</a:t>
            </a:r>
            <a:endParaRPr lang="en-CA" dirty="0"/>
          </a:p>
        </p:txBody>
      </p:sp>
      <p:sp>
        <p:nvSpPr>
          <p:cNvPr id="14" name="Rectangle 13">
            <a:extLst>
              <a:ext uri="{FF2B5EF4-FFF2-40B4-BE49-F238E27FC236}">
                <a16:creationId xmlns:a16="http://schemas.microsoft.com/office/drawing/2014/main" id="{5FFE8F5B-B518-EC44-A50A-C90EA99081FF}"/>
              </a:ext>
            </a:extLst>
          </p:cNvPr>
          <p:cNvSpPr/>
          <p:nvPr/>
        </p:nvSpPr>
        <p:spPr>
          <a:xfrm>
            <a:off x="552420" y="637396"/>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6745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losing slide">
    <p:bg>
      <p:bgPr>
        <a:solidFill>
          <a:schemeClr val="accent2"/>
        </a:solidFill>
        <a:effectLst/>
      </p:bgPr>
    </p:bg>
    <p:spTree>
      <p:nvGrpSpPr>
        <p:cNvPr id="1" name=""/>
        <p:cNvGrpSpPr/>
        <p:nvPr/>
      </p:nvGrpSpPr>
      <p:grpSpPr>
        <a:xfrm>
          <a:off x="0" y="0"/>
          <a:ext cx="0" cy="0"/>
          <a:chOff x="0" y="0"/>
          <a:chExt cx="0" cy="0"/>
        </a:xfrm>
      </p:grpSpPr>
      <p:sp>
        <p:nvSpPr>
          <p:cNvPr id="2" name="Rectangle 1"/>
          <p:cNvSpPr/>
          <p:nvPr/>
        </p:nvSpPr>
        <p:spPr>
          <a:xfrm>
            <a:off x="35496" y="4803998"/>
            <a:ext cx="1872208" cy="339502"/>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0" name="Rectangle 9"/>
          <p:cNvSpPr/>
          <p:nvPr/>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Title 1"/>
          <p:cNvSpPr>
            <a:spLocks noGrp="1"/>
          </p:cNvSpPr>
          <p:nvPr>
            <p:ph type="ctrTitle" hasCustomPrompt="1"/>
          </p:nvPr>
        </p:nvSpPr>
        <p:spPr>
          <a:xfrm>
            <a:off x="472008" y="776545"/>
            <a:ext cx="8348464" cy="1507173"/>
          </a:xfrm>
        </p:spPr>
        <p:txBody>
          <a:bodyPr anchor="b"/>
          <a:lstStyle>
            <a:lvl1pPr algn="l">
              <a:defRPr sz="4000" b="1">
                <a:solidFill>
                  <a:schemeClr val="bg1"/>
                </a:solidFill>
              </a:defRPr>
            </a:lvl1pPr>
          </a:lstStyle>
          <a:p>
            <a:r>
              <a:rPr lang="en-US" dirty="0"/>
              <a:t>Closing note (</a:t>
            </a:r>
            <a:r>
              <a:rPr lang="en-US" dirty="0" err="1"/>
              <a:t>ie</a:t>
            </a:r>
            <a:r>
              <a:rPr lang="en-US" dirty="0"/>
              <a:t>. “Discuss”)</a:t>
            </a:r>
            <a:endParaRPr lang="en-CA" dirty="0"/>
          </a:p>
        </p:txBody>
      </p:sp>
      <p:sp>
        <p:nvSpPr>
          <p:cNvPr id="12" name="Rectangle 11">
            <a:extLst>
              <a:ext uri="{FF2B5EF4-FFF2-40B4-BE49-F238E27FC236}">
                <a16:creationId xmlns:a16="http://schemas.microsoft.com/office/drawing/2014/main" id="{5FFE8F5B-B518-EC44-A50A-C90EA99081FF}"/>
              </a:ext>
            </a:extLst>
          </p:cNvPr>
          <p:cNvSpPr/>
          <p:nvPr/>
        </p:nvSpPr>
        <p:spPr>
          <a:xfrm>
            <a:off x="552420" y="2376000"/>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78176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5">
            <a:extLst>
              <a:ext uri="{FF2B5EF4-FFF2-40B4-BE49-F238E27FC236}">
                <a16:creationId xmlns:a16="http://schemas.microsoft.com/office/drawing/2014/main" id="{A738BD9F-041D-1DB8-BED3-B18FF2C0CD9D}"/>
              </a:ext>
            </a:extLst>
          </p:cNvPr>
          <p:cNvSpPr>
            <a:spLocks noGrp="1" noChangeArrowheads="1"/>
          </p:cNvSpPr>
          <p:nvPr>
            <p:ph type="ftr" sz="quarter" idx="10"/>
          </p:nvPr>
        </p:nvSpPr>
        <p:spPr>
          <a:ln/>
        </p:spPr>
        <p:txBody>
          <a:bodyPr/>
          <a:lstStyle>
            <a:lvl1pPr>
              <a:defRPr/>
            </a:lvl1pPr>
          </a:lstStyle>
          <a:p>
            <a:endParaRPr lang="en-US" altLang="en-US"/>
          </a:p>
        </p:txBody>
      </p:sp>
    </p:spTree>
    <p:extLst>
      <p:ext uri="{BB962C8B-B14F-4D97-AF65-F5344CB8AC3E}">
        <p14:creationId xmlns:p14="http://schemas.microsoft.com/office/powerpoint/2010/main" val="3795243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9"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8" name="Text Placeholder 2"/>
          <p:cNvSpPr>
            <a:spLocks noGrp="1"/>
          </p:cNvSpPr>
          <p:nvPr>
            <p:ph type="body" sz="quarter" idx="10"/>
          </p:nvPr>
        </p:nvSpPr>
        <p:spPr>
          <a:xfrm>
            <a:off x="539552" y="1347614"/>
            <a:ext cx="8229600" cy="3240360"/>
          </a:xfrm>
        </p:spPr>
        <p:txBody>
          <a:bodyPr lIns="0"/>
          <a:lstStyle>
            <a:lvl1pPr marL="342900" indent="-342900">
              <a:buFont typeface="Wingdings" panose="05000000000000000000" pitchFamily="2" charset="2"/>
              <a:buChar char="§"/>
              <a:defRPr>
                <a:solidFill>
                  <a:schemeClr val="bg2">
                    <a:lumMod val="10000"/>
                  </a:schemeClr>
                </a:solidFill>
              </a:defRPr>
            </a:lvl1pPr>
            <a:lvl2pPr marL="742950" indent="-285750">
              <a:buFont typeface="Wingdings" panose="05000000000000000000" pitchFamily="2" charset="2"/>
              <a:buChar char="§"/>
              <a:defRPr>
                <a:solidFill>
                  <a:schemeClr val="bg2">
                    <a:lumMod val="10000"/>
                  </a:schemeClr>
                </a:solidFill>
              </a:defRPr>
            </a:lvl2pPr>
            <a:lvl3pPr marL="1143000" indent="-228600">
              <a:buFont typeface="Wingdings" panose="05000000000000000000" pitchFamily="2" charset="2"/>
              <a:buChar char="§"/>
              <a:defRPr>
                <a:solidFill>
                  <a:schemeClr val="bg2">
                    <a:lumMod val="10000"/>
                  </a:schemeClr>
                </a:solidFill>
              </a:defRPr>
            </a:lvl3pPr>
            <a:lvl4pPr marL="1600200" indent="-228600">
              <a:buFont typeface="Wingdings" panose="05000000000000000000" pitchFamily="2" charset="2"/>
              <a:buChar char="§"/>
              <a:defRPr>
                <a:solidFill>
                  <a:schemeClr val="bg2">
                    <a:lumMod val="10000"/>
                  </a:schemeClr>
                </a:solidFill>
              </a:defRPr>
            </a:lvl4pPr>
            <a:lvl5pPr marL="2057400" indent="-228600">
              <a:buFont typeface="Wingdings" panose="05000000000000000000" pitchFamily="2" charset="2"/>
              <a:buChar char="§"/>
              <a:defRPr>
                <a:solidFill>
                  <a:schemeClr val="bg2">
                    <a:lumMod val="1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
        <p:nvSpPr>
          <p:cNvPr id="13" name="Title 1"/>
          <p:cNvSpPr>
            <a:spLocks noGrp="1"/>
          </p:cNvSpPr>
          <p:nvPr>
            <p:ph type="title" hasCustomPrompt="1"/>
          </p:nvPr>
        </p:nvSpPr>
        <p:spPr>
          <a:xfrm>
            <a:off x="539552" y="339502"/>
            <a:ext cx="8219256" cy="519912"/>
          </a:xfrm>
        </p:spPr>
        <p:txBody>
          <a:bodyPr lIns="0" anchor="t"/>
          <a:lstStyle>
            <a:lvl1pPr>
              <a:defRPr sz="3200" b="1" baseline="0">
                <a:solidFill>
                  <a:srgbClr val="0081AB"/>
                </a:solidFill>
              </a:defRPr>
            </a:lvl1pPr>
          </a:lstStyle>
          <a:p>
            <a:r>
              <a:rPr lang="en-US" dirty="0"/>
              <a:t>Click to edit title</a:t>
            </a:r>
            <a:endParaRPr lang="en-CA" dirty="0"/>
          </a:p>
        </p:txBody>
      </p:sp>
    </p:spTree>
    <p:extLst>
      <p:ext uri="{BB962C8B-B14F-4D97-AF65-F5344CB8AC3E}">
        <p14:creationId xmlns:p14="http://schemas.microsoft.com/office/powerpoint/2010/main" val="214057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Agenda">
    <p:bg>
      <p:bgPr>
        <a:solidFill>
          <a:srgbClr val="0081AB"/>
        </a:solidFill>
        <a:effectLst/>
      </p:bgPr>
    </p:bg>
    <p:spTree>
      <p:nvGrpSpPr>
        <p:cNvPr id="1" name=""/>
        <p:cNvGrpSpPr/>
        <p:nvPr/>
      </p:nvGrpSpPr>
      <p:grpSpPr>
        <a:xfrm>
          <a:off x="0" y="0"/>
          <a:ext cx="0" cy="0"/>
          <a:chOff x="0" y="0"/>
          <a:chExt cx="0" cy="0"/>
        </a:xfrm>
      </p:grpSpPr>
      <p:sp>
        <p:nvSpPr>
          <p:cNvPr id="19"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8" name="Text Placeholder 2"/>
          <p:cNvSpPr>
            <a:spLocks noGrp="1"/>
          </p:cNvSpPr>
          <p:nvPr>
            <p:ph type="body" sz="quarter" idx="10"/>
          </p:nvPr>
        </p:nvSpPr>
        <p:spPr>
          <a:xfrm>
            <a:off x="539552" y="1347614"/>
            <a:ext cx="8229600" cy="3240360"/>
          </a:xfrm>
        </p:spPr>
        <p:txBody>
          <a:bodyPr lIns="0"/>
          <a:lstStyle>
            <a:lvl1pPr marL="342900" indent="-342900">
              <a:buFont typeface="Wingdings" panose="05000000000000000000" pitchFamily="2" charset="2"/>
              <a:buChar char="§"/>
              <a:defRPr>
                <a:solidFill>
                  <a:schemeClr val="bg1">
                    <a:lumMod val="95000"/>
                  </a:schemeClr>
                </a:solidFill>
              </a:defRPr>
            </a:lvl1pPr>
            <a:lvl2pPr marL="742950" indent="-285750">
              <a:buFont typeface="Wingdings" panose="05000000000000000000" pitchFamily="2" charset="2"/>
              <a:buChar char="§"/>
              <a:defRPr>
                <a:solidFill>
                  <a:schemeClr val="bg1">
                    <a:lumMod val="95000"/>
                  </a:schemeClr>
                </a:solidFill>
              </a:defRPr>
            </a:lvl2pPr>
            <a:lvl3pPr marL="1143000" indent="-228600">
              <a:buFont typeface="Wingdings" panose="05000000000000000000" pitchFamily="2" charset="2"/>
              <a:buChar char="§"/>
              <a:defRPr>
                <a:solidFill>
                  <a:schemeClr val="bg1">
                    <a:lumMod val="95000"/>
                  </a:schemeClr>
                </a:solidFill>
              </a:defRPr>
            </a:lvl3pPr>
            <a:lvl4pPr marL="1600200" indent="-228600">
              <a:buFont typeface="Wingdings" panose="05000000000000000000" pitchFamily="2" charset="2"/>
              <a:buChar char="§"/>
              <a:defRPr>
                <a:solidFill>
                  <a:schemeClr val="bg1">
                    <a:lumMod val="95000"/>
                  </a:schemeClr>
                </a:solidFill>
              </a:defRPr>
            </a:lvl4pPr>
            <a:lvl5pPr marL="2057400" indent="-228600">
              <a:buFont typeface="Wingdings" panose="05000000000000000000" pitchFamily="2" charset="2"/>
              <a:buChar char="§"/>
              <a:defRPr>
                <a:solidFill>
                  <a:schemeClr val="bg1">
                    <a:lumMod val="9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5070348"/>
            <a:ext cx="9144000" cy="73152"/>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3" name="Title 1"/>
          <p:cNvSpPr>
            <a:spLocks noGrp="1"/>
          </p:cNvSpPr>
          <p:nvPr>
            <p:ph type="title" hasCustomPrompt="1"/>
          </p:nvPr>
        </p:nvSpPr>
        <p:spPr>
          <a:xfrm>
            <a:off x="539552" y="339502"/>
            <a:ext cx="8219256" cy="519912"/>
          </a:xfrm>
        </p:spPr>
        <p:txBody>
          <a:bodyPr lIns="0" anchor="t"/>
          <a:lstStyle>
            <a:lvl1pPr>
              <a:defRPr sz="3200" b="1" baseline="0">
                <a:solidFill>
                  <a:schemeClr val="bg1"/>
                </a:solidFill>
              </a:defRPr>
            </a:lvl1pPr>
          </a:lstStyle>
          <a:p>
            <a:r>
              <a:rPr lang="en-US" dirty="0"/>
              <a:t>Click to edit title</a:t>
            </a:r>
            <a:endParaRPr lang="en-CA" dirty="0"/>
          </a:p>
        </p:txBody>
      </p:sp>
    </p:spTree>
    <p:extLst>
      <p:ext uri="{BB962C8B-B14F-4D97-AF65-F5344CB8AC3E}">
        <p14:creationId xmlns:p14="http://schemas.microsoft.com/office/powerpoint/2010/main" val="2232354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_Agenda">
    <p:bg>
      <p:bgPr>
        <a:solidFill>
          <a:srgbClr val="36424A"/>
        </a:solidFill>
        <a:effectLst/>
      </p:bgPr>
    </p:bg>
    <p:spTree>
      <p:nvGrpSpPr>
        <p:cNvPr id="1" name=""/>
        <p:cNvGrpSpPr/>
        <p:nvPr/>
      </p:nvGrpSpPr>
      <p:grpSpPr>
        <a:xfrm>
          <a:off x="0" y="0"/>
          <a:ext cx="0" cy="0"/>
          <a:chOff x="0" y="0"/>
          <a:chExt cx="0" cy="0"/>
        </a:xfrm>
      </p:grpSpPr>
      <p:sp>
        <p:nvSpPr>
          <p:cNvPr id="19"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8" name="Text Placeholder 2"/>
          <p:cNvSpPr>
            <a:spLocks noGrp="1"/>
          </p:cNvSpPr>
          <p:nvPr>
            <p:ph type="body" sz="quarter" idx="10"/>
          </p:nvPr>
        </p:nvSpPr>
        <p:spPr>
          <a:xfrm>
            <a:off x="539552" y="1347614"/>
            <a:ext cx="8229600" cy="3240360"/>
          </a:xfrm>
        </p:spPr>
        <p:txBody>
          <a:bodyPr lIns="0"/>
          <a:lstStyle>
            <a:lvl1pPr marL="342900" indent="-342900">
              <a:buFont typeface="Wingdings" panose="05000000000000000000" pitchFamily="2" charset="2"/>
              <a:buChar char="§"/>
              <a:defRPr>
                <a:solidFill>
                  <a:schemeClr val="bg1">
                    <a:lumMod val="95000"/>
                  </a:schemeClr>
                </a:solidFill>
              </a:defRPr>
            </a:lvl1pPr>
            <a:lvl2pPr marL="742950" indent="-285750">
              <a:buFont typeface="Wingdings" panose="05000000000000000000" pitchFamily="2" charset="2"/>
              <a:buChar char="§"/>
              <a:defRPr>
                <a:solidFill>
                  <a:schemeClr val="bg1">
                    <a:lumMod val="95000"/>
                  </a:schemeClr>
                </a:solidFill>
              </a:defRPr>
            </a:lvl2pPr>
            <a:lvl3pPr marL="1143000" indent="-228600">
              <a:buFont typeface="Wingdings" panose="05000000000000000000" pitchFamily="2" charset="2"/>
              <a:buChar char="§"/>
              <a:defRPr>
                <a:solidFill>
                  <a:schemeClr val="bg1">
                    <a:lumMod val="95000"/>
                  </a:schemeClr>
                </a:solidFill>
              </a:defRPr>
            </a:lvl3pPr>
            <a:lvl4pPr marL="1600200" indent="-228600">
              <a:buFont typeface="Wingdings" panose="05000000000000000000" pitchFamily="2" charset="2"/>
              <a:buChar char="§"/>
              <a:defRPr>
                <a:solidFill>
                  <a:schemeClr val="bg1">
                    <a:lumMod val="95000"/>
                  </a:schemeClr>
                </a:solidFill>
              </a:defRPr>
            </a:lvl4pPr>
            <a:lvl5pPr marL="2057400" indent="-228600">
              <a:buFont typeface="Wingdings" panose="05000000000000000000" pitchFamily="2" charset="2"/>
              <a:buChar char="§"/>
              <a:defRPr>
                <a:solidFill>
                  <a:schemeClr val="bg1">
                    <a:lumMod val="9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36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5070348"/>
            <a:ext cx="9144000" cy="73152"/>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2" name="Title 1"/>
          <p:cNvSpPr>
            <a:spLocks noGrp="1"/>
          </p:cNvSpPr>
          <p:nvPr>
            <p:ph type="title" hasCustomPrompt="1"/>
          </p:nvPr>
        </p:nvSpPr>
        <p:spPr>
          <a:xfrm>
            <a:off x="539552" y="339502"/>
            <a:ext cx="8219256" cy="519912"/>
          </a:xfrm>
        </p:spPr>
        <p:txBody>
          <a:bodyPr lIns="0" anchor="t"/>
          <a:lstStyle>
            <a:lvl1pPr>
              <a:defRPr sz="3200" b="1" baseline="0">
                <a:solidFill>
                  <a:schemeClr val="bg1"/>
                </a:solidFill>
              </a:defRPr>
            </a:lvl1pPr>
          </a:lstStyle>
          <a:p>
            <a:r>
              <a:rPr lang="en-US" dirty="0"/>
              <a:t>Click to edit title</a:t>
            </a:r>
            <a:endParaRPr lang="en-CA" dirty="0"/>
          </a:p>
        </p:txBody>
      </p:sp>
    </p:spTree>
    <p:extLst>
      <p:ext uri="{BB962C8B-B14F-4D97-AF65-F5344CB8AC3E}">
        <p14:creationId xmlns:p14="http://schemas.microsoft.com/office/powerpoint/2010/main" val="2517114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Divider (Ligh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679288"/>
            <a:ext cx="7772400" cy="1643037"/>
          </a:xfrm>
        </p:spPr>
        <p:txBody>
          <a:bodyPr lIns="0" tIns="0" rIns="0" bIns="0" anchor="b" anchorCtr="0"/>
          <a:lstStyle>
            <a:lvl1pPr algn="ctr">
              <a:defRPr b="1">
                <a:solidFill>
                  <a:schemeClr val="tx1"/>
                </a:solidFill>
              </a:defRPr>
            </a:lvl1pPr>
          </a:lstStyle>
          <a:p>
            <a:r>
              <a:rPr lang="en-US" dirty="0"/>
              <a:t>Click to add section title</a:t>
            </a:r>
            <a:endParaRPr lang="en-CA" dirty="0"/>
          </a:p>
        </p:txBody>
      </p:sp>
      <p:sp>
        <p:nvSpPr>
          <p:cNvPr id="3" name="Subtitle 2"/>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7" name="Rectangle 6">
            <a:extLst>
              <a:ext uri="{FF2B5EF4-FFF2-40B4-BE49-F238E27FC236}">
                <a16:creationId xmlns:a16="http://schemas.microsoft.com/office/drawing/2014/main" id="{5FFE8F5B-B518-EC44-A50A-C90EA99081FF}"/>
              </a:ext>
            </a:extLst>
          </p:cNvPr>
          <p:cNvSpPr/>
          <p:nvPr/>
        </p:nvSpPr>
        <p:spPr>
          <a:xfrm>
            <a:off x="4284000" y="2506472"/>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Tree>
    <p:extLst>
      <p:ext uri="{BB962C8B-B14F-4D97-AF65-F5344CB8AC3E}">
        <p14:creationId xmlns:p14="http://schemas.microsoft.com/office/powerpoint/2010/main" val="42718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vider (Dark)">
    <p:bg>
      <p:bgPr>
        <a:solidFill>
          <a:schemeClr val="tx1"/>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7" name="Title 1">
            <a:extLst>
              <a:ext uri="{FF2B5EF4-FFF2-40B4-BE49-F238E27FC236}">
                <a16:creationId xmlns:a16="http://schemas.microsoft.com/office/drawing/2014/main" id="{D5FF3AA9-C096-5042-98A3-25B775F60D1D}"/>
              </a:ext>
            </a:extLst>
          </p:cNvPr>
          <p:cNvSpPr>
            <a:spLocks noGrp="1"/>
          </p:cNvSpPr>
          <p:nvPr>
            <p:ph type="ctrTitle" hasCustomPrompt="1"/>
          </p:nvPr>
        </p:nvSpPr>
        <p:spPr>
          <a:xfrm>
            <a:off x="685800" y="679288"/>
            <a:ext cx="7772400" cy="1643037"/>
          </a:xfrm>
        </p:spPr>
        <p:txBody>
          <a:bodyPr lIns="0" tIns="0" rIns="0" bIns="0" anchor="b" anchorCtr="0"/>
          <a:lstStyle>
            <a:lvl1pPr algn="ctr">
              <a:defRPr b="1">
                <a:solidFill>
                  <a:schemeClr val="bg1"/>
                </a:solidFill>
              </a:defRPr>
            </a:lvl1pPr>
          </a:lstStyle>
          <a:p>
            <a:r>
              <a:rPr lang="en-US" dirty="0"/>
              <a:t>Click to add section title</a:t>
            </a:r>
            <a:endParaRPr lang="en-CA" dirty="0"/>
          </a:p>
        </p:txBody>
      </p:sp>
      <p:sp>
        <p:nvSpPr>
          <p:cNvPr id="9" name="Subtitle 2">
            <a:extLst>
              <a:ext uri="{FF2B5EF4-FFF2-40B4-BE49-F238E27FC236}">
                <a16:creationId xmlns:a16="http://schemas.microsoft.com/office/drawing/2014/main" id="{D039A923-0258-164F-A488-8BC51BE10E15}"/>
              </a:ext>
            </a:extLst>
          </p:cNvPr>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2" name="Rectangle 11">
            <a:extLst>
              <a:ext uri="{FF2B5EF4-FFF2-40B4-BE49-F238E27FC236}">
                <a16:creationId xmlns:a16="http://schemas.microsoft.com/office/drawing/2014/main" id="{5FFE8F5B-B518-EC44-A50A-C90EA99081FF}"/>
              </a:ext>
            </a:extLst>
          </p:cNvPr>
          <p:cNvSpPr/>
          <p:nvPr/>
        </p:nvSpPr>
        <p:spPr>
          <a:xfrm>
            <a:off x="4284000" y="2506472"/>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36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34616265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6" Type="http://schemas.openxmlformats.org/officeDocument/2006/relationships/theme" Target="../theme/theme2.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dirty="0"/>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dirty="0"/>
          </a:p>
        </p:txBody>
      </p:sp>
      <p:sp>
        <p:nvSpPr>
          <p:cNvPr id="8" name="Slide Number Placeholder 1">
            <a:extLst>
              <a:ext uri="{FF2B5EF4-FFF2-40B4-BE49-F238E27FC236}">
                <a16:creationId xmlns:a16="http://schemas.microsoft.com/office/drawing/2014/main" id="{FE7B64DD-F595-6A45-AC73-099B6C2C59BD}"/>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tx1">
                    <a:tint val="7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2" name="MSIPCMContentMarking" descr="{&quot;HashCode&quot;:1424004173,&quot;Placement&quot;:&quot;Footer&quot;,&quot;Top&quot;:382.997253,&quot;Left&quot;:0.0,&quot;SlideWidth&quot;:720,&quot;SlideHeight&quot;:405}">
            <a:extLst>
              <a:ext uri="{FF2B5EF4-FFF2-40B4-BE49-F238E27FC236}">
                <a16:creationId xmlns:a16="http://schemas.microsoft.com/office/drawing/2014/main" id="{4E37B018-D929-ECB5-873F-A3C7D22777B2}"/>
              </a:ext>
            </a:extLst>
          </p:cNvPr>
          <p:cNvSpPr txBox="1"/>
          <p:nvPr userDrawn="1"/>
        </p:nvSpPr>
        <p:spPr>
          <a:xfrm>
            <a:off x="0" y="4864065"/>
            <a:ext cx="1804584" cy="279435"/>
          </a:xfrm>
          <a:prstGeom prst="rect">
            <a:avLst/>
          </a:prstGeom>
          <a:noFill/>
        </p:spPr>
        <p:txBody>
          <a:bodyPr vert="horz" wrap="square" lIns="0" tIns="0" rIns="0" bIns="0" rtlCol="0" anchor="ctr" anchorCtr="1">
            <a:spAutoFit/>
          </a:bodyPr>
          <a:lstStyle/>
          <a:p>
            <a:pPr algn="l">
              <a:spcBef>
                <a:spcPct val="0"/>
              </a:spcBef>
              <a:spcAft>
                <a:spcPct val="0"/>
              </a:spcAft>
            </a:pPr>
            <a:r>
              <a:rPr lang="en-CA" sz="1100">
                <a:solidFill>
                  <a:srgbClr val="000000"/>
                </a:solidFill>
                <a:latin typeface="Calibri" panose="020F0502020204030204" pitchFamily="34" charset="0"/>
              </a:rPr>
              <a:t>Classification: Protected A</a:t>
            </a:r>
          </a:p>
        </p:txBody>
      </p:sp>
    </p:spTree>
    <p:extLst>
      <p:ext uri="{BB962C8B-B14F-4D97-AF65-F5344CB8AC3E}">
        <p14:creationId xmlns:p14="http://schemas.microsoft.com/office/powerpoint/2010/main" val="28120377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rtl="0" eaLnBrk="1" fontAlgn="base" hangingPunct="1">
        <a:spcBef>
          <a:spcPct val="0"/>
        </a:spcBef>
        <a:spcAft>
          <a:spcPct val="0"/>
        </a:spcAft>
        <a:defRPr sz="3200" b="0" kern="1200">
          <a:solidFill>
            <a:srgbClr val="36424A"/>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4400">
          <a:solidFill>
            <a:srgbClr val="6A737B"/>
          </a:solidFill>
          <a:latin typeface="Arial" charset="0"/>
          <a:cs typeface="Arial" charset="0"/>
        </a:defRPr>
      </a:lvl2pPr>
      <a:lvl3pPr algn="l" rtl="0" eaLnBrk="1" fontAlgn="base" hangingPunct="1">
        <a:spcBef>
          <a:spcPct val="0"/>
        </a:spcBef>
        <a:spcAft>
          <a:spcPct val="0"/>
        </a:spcAft>
        <a:defRPr sz="4400">
          <a:solidFill>
            <a:srgbClr val="6A737B"/>
          </a:solidFill>
          <a:latin typeface="Arial" charset="0"/>
          <a:cs typeface="Arial" charset="0"/>
        </a:defRPr>
      </a:lvl3pPr>
      <a:lvl4pPr algn="l" rtl="0" eaLnBrk="1" fontAlgn="base" hangingPunct="1">
        <a:spcBef>
          <a:spcPct val="0"/>
        </a:spcBef>
        <a:spcAft>
          <a:spcPct val="0"/>
        </a:spcAft>
        <a:defRPr sz="4400">
          <a:solidFill>
            <a:srgbClr val="6A737B"/>
          </a:solidFill>
          <a:latin typeface="Arial" charset="0"/>
          <a:cs typeface="Arial" charset="0"/>
        </a:defRPr>
      </a:lvl4pPr>
      <a:lvl5pPr algn="l" rtl="0" eaLnBrk="1" fontAlgn="base" hangingPunct="1">
        <a:spcBef>
          <a:spcPct val="0"/>
        </a:spcBef>
        <a:spcAft>
          <a:spcPct val="0"/>
        </a:spcAft>
        <a:defRPr sz="4400">
          <a:solidFill>
            <a:srgbClr val="6A737B"/>
          </a:solidFill>
          <a:latin typeface="Arial" charset="0"/>
          <a:cs typeface="Arial" charset="0"/>
        </a:defRPr>
      </a:lvl5pPr>
      <a:lvl6pPr marL="457200" algn="l" rtl="0" eaLnBrk="1" fontAlgn="base" hangingPunct="1">
        <a:spcBef>
          <a:spcPct val="0"/>
        </a:spcBef>
        <a:spcAft>
          <a:spcPct val="0"/>
        </a:spcAft>
        <a:defRPr sz="4400">
          <a:solidFill>
            <a:srgbClr val="6A737B"/>
          </a:solidFill>
          <a:latin typeface="Arial" charset="0"/>
          <a:cs typeface="Arial" charset="0"/>
        </a:defRPr>
      </a:lvl6pPr>
      <a:lvl7pPr marL="914400" algn="l" rtl="0" eaLnBrk="1" fontAlgn="base" hangingPunct="1">
        <a:spcBef>
          <a:spcPct val="0"/>
        </a:spcBef>
        <a:spcAft>
          <a:spcPct val="0"/>
        </a:spcAft>
        <a:defRPr sz="4400">
          <a:solidFill>
            <a:srgbClr val="6A737B"/>
          </a:solidFill>
          <a:latin typeface="Arial" charset="0"/>
          <a:cs typeface="Arial" charset="0"/>
        </a:defRPr>
      </a:lvl7pPr>
      <a:lvl8pPr marL="1371600" algn="l" rtl="0" eaLnBrk="1" fontAlgn="base" hangingPunct="1">
        <a:spcBef>
          <a:spcPct val="0"/>
        </a:spcBef>
        <a:spcAft>
          <a:spcPct val="0"/>
        </a:spcAft>
        <a:defRPr sz="4400">
          <a:solidFill>
            <a:srgbClr val="6A737B"/>
          </a:solidFill>
          <a:latin typeface="Arial" charset="0"/>
          <a:cs typeface="Arial" charset="0"/>
        </a:defRPr>
      </a:lvl8pPr>
      <a:lvl9pPr marL="1828800" algn="l" rtl="0" eaLnBrk="1" fontAlgn="base" hangingPunct="1">
        <a:spcBef>
          <a:spcPct val="0"/>
        </a:spcBef>
        <a:spcAft>
          <a:spcPct val="0"/>
        </a:spcAft>
        <a:defRPr sz="4400">
          <a:solidFill>
            <a:srgbClr val="6A737B"/>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800" kern="1200">
          <a:solidFill>
            <a:srgbClr val="36424A"/>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2400" kern="1200">
          <a:solidFill>
            <a:srgbClr val="36424A"/>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1800" kern="1200">
          <a:solidFill>
            <a:srgbClr val="36424A"/>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1800" kern="1200">
          <a:solidFill>
            <a:srgbClr val="36424A"/>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1800" kern="1200">
          <a:solidFill>
            <a:srgbClr val="36424A"/>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dirty="0"/>
          </a:p>
        </p:txBody>
      </p:sp>
      <p:sp>
        <p:nvSpPr>
          <p:cNvPr id="2051"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CA" altLang="en-US" dirty="0"/>
          </a:p>
        </p:txBody>
      </p:sp>
      <p:sp>
        <p:nvSpPr>
          <p:cNvPr id="2" name="Rectangle 1"/>
          <p:cNvSpPr/>
          <p:nvPr/>
        </p:nvSpPr>
        <p:spPr>
          <a:xfrm>
            <a:off x="0" y="5070348"/>
            <a:ext cx="9144000" cy="73152"/>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Slide Number Placeholder 1">
            <a:extLst>
              <a:ext uri="{FF2B5EF4-FFF2-40B4-BE49-F238E27FC236}">
                <a16:creationId xmlns:a16="http://schemas.microsoft.com/office/drawing/2014/main" id="{5E2C69AA-B9CD-974F-A121-DCA8EC116024}"/>
              </a:ext>
            </a:extLst>
          </p:cNvPr>
          <p:cNvSpPr>
            <a:spLocks noGrp="1"/>
          </p:cNvSpPr>
          <p:nvPr>
            <p:ph type="sldNum" sz="quarter" idx="4"/>
          </p:nvPr>
        </p:nvSpPr>
        <p:spPr>
          <a:xfrm>
            <a:off x="107504" y="4673377"/>
            <a:ext cx="2057400" cy="274637"/>
          </a:xfrm>
          <a:prstGeom prst="rect">
            <a:avLst/>
          </a:prstGeom>
        </p:spPr>
        <p:txBody>
          <a:bodyPr vert="horz" lIns="91440" tIns="45720" rIns="91440" bIns="45720" rtlCol="0" anchor="ctr"/>
          <a:lstStyle>
            <a:lvl1pPr algn="l">
              <a:defRPr sz="1300">
                <a:solidFill>
                  <a:schemeClr val="tx1">
                    <a:tint val="7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r>
              <a:rPr lang="en-US" dirty="0"/>
              <a:t>m</a:t>
            </a:r>
          </a:p>
        </p:txBody>
      </p:sp>
      <p:sp>
        <p:nvSpPr>
          <p:cNvPr id="3" name="MSIPCMContentMarking" descr="{&quot;HashCode&quot;:1424004173,&quot;Placement&quot;:&quot;Footer&quot;,&quot;Top&quot;:382.997253,&quot;Left&quot;:0.0,&quot;SlideWidth&quot;:720,&quot;SlideHeight&quot;:405}">
            <a:extLst>
              <a:ext uri="{FF2B5EF4-FFF2-40B4-BE49-F238E27FC236}">
                <a16:creationId xmlns:a16="http://schemas.microsoft.com/office/drawing/2014/main" id="{AD00DE12-FE44-F458-9B23-59F12483EFF1}"/>
              </a:ext>
            </a:extLst>
          </p:cNvPr>
          <p:cNvSpPr txBox="1"/>
          <p:nvPr userDrawn="1"/>
        </p:nvSpPr>
        <p:spPr>
          <a:xfrm>
            <a:off x="0" y="4864065"/>
            <a:ext cx="1804584" cy="279435"/>
          </a:xfrm>
          <a:prstGeom prst="rect">
            <a:avLst/>
          </a:prstGeom>
          <a:noFill/>
        </p:spPr>
        <p:txBody>
          <a:bodyPr vert="horz" wrap="square" lIns="0" tIns="0" rIns="0" bIns="0" rtlCol="0" anchor="ctr" anchorCtr="1">
            <a:spAutoFit/>
          </a:bodyPr>
          <a:lstStyle/>
          <a:p>
            <a:pPr algn="l">
              <a:spcBef>
                <a:spcPct val="0"/>
              </a:spcBef>
              <a:spcAft>
                <a:spcPct val="0"/>
              </a:spcAft>
            </a:pPr>
            <a:r>
              <a:rPr lang="en-CA" sz="1100">
                <a:solidFill>
                  <a:srgbClr val="000000"/>
                </a:solidFill>
                <a:latin typeface="Calibri" panose="020F0502020204030204" pitchFamily="34" charset="0"/>
              </a:rPr>
              <a:t>Classification: Protected A</a:t>
            </a:r>
          </a:p>
        </p:txBody>
      </p:sp>
    </p:spTree>
    <p:extLst>
      <p:ext uri="{BB962C8B-B14F-4D97-AF65-F5344CB8AC3E}">
        <p14:creationId xmlns:p14="http://schemas.microsoft.com/office/powerpoint/2010/main" val="4224543109"/>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Lst>
  <p:hf hdr="0" ftr="0" dt="0"/>
  <p:txStyles>
    <p:titleStyle>
      <a:lvl1pPr algn="l" rtl="0" eaLnBrk="1" fontAlgn="base" hangingPunct="1">
        <a:spcBef>
          <a:spcPct val="0"/>
        </a:spcBef>
        <a:spcAft>
          <a:spcPct val="0"/>
        </a:spcAft>
        <a:defRPr sz="3200" b="0" kern="1200">
          <a:solidFill>
            <a:schemeClr val="tx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4400">
          <a:solidFill>
            <a:srgbClr val="6A737B"/>
          </a:solidFill>
          <a:latin typeface="Arial" charset="0"/>
          <a:cs typeface="Arial" charset="0"/>
        </a:defRPr>
      </a:lvl2pPr>
      <a:lvl3pPr algn="l" rtl="0" eaLnBrk="1" fontAlgn="base" hangingPunct="1">
        <a:spcBef>
          <a:spcPct val="0"/>
        </a:spcBef>
        <a:spcAft>
          <a:spcPct val="0"/>
        </a:spcAft>
        <a:defRPr sz="4400">
          <a:solidFill>
            <a:srgbClr val="6A737B"/>
          </a:solidFill>
          <a:latin typeface="Arial" charset="0"/>
          <a:cs typeface="Arial" charset="0"/>
        </a:defRPr>
      </a:lvl3pPr>
      <a:lvl4pPr algn="l" rtl="0" eaLnBrk="1" fontAlgn="base" hangingPunct="1">
        <a:spcBef>
          <a:spcPct val="0"/>
        </a:spcBef>
        <a:spcAft>
          <a:spcPct val="0"/>
        </a:spcAft>
        <a:defRPr sz="4400">
          <a:solidFill>
            <a:srgbClr val="6A737B"/>
          </a:solidFill>
          <a:latin typeface="Arial" charset="0"/>
          <a:cs typeface="Arial" charset="0"/>
        </a:defRPr>
      </a:lvl4pPr>
      <a:lvl5pPr algn="l" rtl="0" eaLnBrk="1" fontAlgn="base" hangingPunct="1">
        <a:spcBef>
          <a:spcPct val="0"/>
        </a:spcBef>
        <a:spcAft>
          <a:spcPct val="0"/>
        </a:spcAft>
        <a:defRPr sz="4400">
          <a:solidFill>
            <a:srgbClr val="6A737B"/>
          </a:solidFill>
          <a:latin typeface="Arial" charset="0"/>
          <a:cs typeface="Arial" charset="0"/>
        </a:defRPr>
      </a:lvl5pPr>
      <a:lvl6pPr marL="457200" algn="l" rtl="0" eaLnBrk="1" fontAlgn="base" hangingPunct="1">
        <a:spcBef>
          <a:spcPct val="0"/>
        </a:spcBef>
        <a:spcAft>
          <a:spcPct val="0"/>
        </a:spcAft>
        <a:defRPr sz="4400">
          <a:solidFill>
            <a:srgbClr val="6A737B"/>
          </a:solidFill>
          <a:latin typeface="Arial" charset="0"/>
          <a:cs typeface="Arial" charset="0"/>
        </a:defRPr>
      </a:lvl6pPr>
      <a:lvl7pPr marL="914400" algn="l" rtl="0" eaLnBrk="1" fontAlgn="base" hangingPunct="1">
        <a:spcBef>
          <a:spcPct val="0"/>
        </a:spcBef>
        <a:spcAft>
          <a:spcPct val="0"/>
        </a:spcAft>
        <a:defRPr sz="4400">
          <a:solidFill>
            <a:srgbClr val="6A737B"/>
          </a:solidFill>
          <a:latin typeface="Arial" charset="0"/>
          <a:cs typeface="Arial" charset="0"/>
        </a:defRPr>
      </a:lvl7pPr>
      <a:lvl8pPr marL="1371600" algn="l" rtl="0" eaLnBrk="1" fontAlgn="base" hangingPunct="1">
        <a:spcBef>
          <a:spcPct val="0"/>
        </a:spcBef>
        <a:spcAft>
          <a:spcPct val="0"/>
        </a:spcAft>
        <a:defRPr sz="4400">
          <a:solidFill>
            <a:srgbClr val="6A737B"/>
          </a:solidFill>
          <a:latin typeface="Arial" charset="0"/>
          <a:cs typeface="Arial" charset="0"/>
        </a:defRPr>
      </a:lvl8pPr>
      <a:lvl9pPr marL="1828800" algn="l" rtl="0" eaLnBrk="1" fontAlgn="base" hangingPunct="1">
        <a:spcBef>
          <a:spcPct val="0"/>
        </a:spcBef>
        <a:spcAft>
          <a:spcPct val="0"/>
        </a:spcAft>
        <a:defRPr sz="4400">
          <a:solidFill>
            <a:srgbClr val="6A737B"/>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1800" kern="1200">
          <a:solidFill>
            <a:schemeClr val="tx1"/>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microsoft.com/office/2018/10/relationships/comments" Target="../comments/modernComment_204_0.xml"/><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microsoft.com/office/2018/10/relationships/comments" Target="../comments/modernComment_205_0.xml"/><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microsoft.com/office/2018/10/relationships/comments" Target="../comments/modernComment_23B_0.xml"/><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microsoft.com/office/2018/10/relationships/comments" Target="../comments/modernComment_23C_0.xml"/><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microsoft.com/office/2018/10/relationships/comments" Target="../comments/modernComment_23D_0.xml"/><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microsoft.com/office/2018/10/relationships/comments" Target="../comments/modernComment_23F_0.xm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microsoft.com/office/2018/10/relationships/comments" Target="../comments/modernComment_234_0.xml"/><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microsoft.com/office/2018/10/relationships/comments" Target="../comments/modernComment_23A_0.xml"/><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microsoft.com/office/2018/10/relationships/comments" Target="../comments/modernComment_20C_0.xml"/><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microsoft.com/office/2018/10/relationships/comments" Target="../comments/modernComment_22F_0.xml"/><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microsoft.com/office/2018/10/relationships/comments" Target="../comments/modernComment_20F_0.xml"/><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3" Type="http://schemas.microsoft.com/office/2018/10/relationships/comments" Target="../comments/modernComment_210_0.xml"/><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microsoft.com/office/2018/10/relationships/comments" Target="../comments/modernComment_20D_0.xm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microsoft.com/office/2018/10/relationships/comments" Target="../comments/modernComment_216_0.xml"/><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3" Type="http://schemas.microsoft.com/office/2018/10/relationships/comments" Target="../comments/modernComment_218_0.xml"/><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microsoft.com/office/2018/10/relationships/comments" Target="../comments/modernComment_1FC_0.xm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3.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3" Type="http://schemas.microsoft.com/office/2018/10/relationships/comments" Target="../comments/modernComment_221_0.xml"/><Relationship Id="rId2" Type="http://schemas.openxmlformats.org/officeDocument/2006/relationships/notesSlide" Target="../notesSlides/notesSlide45.xml"/><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3" Type="http://schemas.microsoft.com/office/2018/10/relationships/comments" Target="../comments/modernComment_222_0.xml"/><Relationship Id="rId2" Type="http://schemas.openxmlformats.org/officeDocument/2006/relationships/notesSlide" Target="../notesSlides/notesSlide46.xml"/><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3" Type="http://schemas.microsoft.com/office/2018/10/relationships/comments" Target="../comments/modernComment_224_0.xml"/><Relationship Id="rId2" Type="http://schemas.openxmlformats.org/officeDocument/2006/relationships/notesSlide" Target="../notesSlides/notesSlide47.xml"/><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3" Type="http://schemas.microsoft.com/office/2018/10/relationships/comments" Target="../comments/modernComment_22E_0.xml"/><Relationship Id="rId2" Type="http://schemas.openxmlformats.org/officeDocument/2006/relationships/notesSlide" Target="../notesSlides/notesSlide48.xm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microsoft.com/office/2018/10/relationships/comments" Target="../comments/modernComment_200_0.xml"/><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7A68C8-E0A6-1F03-8EDD-08939C7E123E}"/>
              </a:ext>
            </a:extLst>
          </p:cNvPr>
          <p:cNvSpPr>
            <a:spLocks noGrp="1"/>
          </p:cNvSpPr>
          <p:nvPr>
            <p:ph type="ctrTitle"/>
          </p:nvPr>
        </p:nvSpPr>
        <p:spPr/>
        <p:txBody>
          <a:bodyPr/>
          <a:lstStyle/>
          <a:p>
            <a:r>
              <a:rPr lang="en-US" dirty="0"/>
              <a:t>STRUCTURAL </a:t>
            </a:r>
            <a:br>
              <a:rPr lang="en-US" dirty="0"/>
            </a:br>
            <a:r>
              <a:rPr lang="en-US" dirty="0"/>
              <a:t>CONSIDERATIONS</a:t>
            </a:r>
            <a:br>
              <a:rPr lang="en-US" dirty="0"/>
            </a:br>
            <a:r>
              <a:rPr lang="en-US" dirty="0"/>
              <a:t>FOR TRUSSES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7" name="Rectangle 5">
            <a:extLst>
              <a:ext uri="{FF2B5EF4-FFF2-40B4-BE49-F238E27FC236}">
                <a16:creationId xmlns:a16="http://schemas.microsoft.com/office/drawing/2014/main" id="{31E34614-A5FD-A167-774C-7A24A1159FC1}"/>
              </a:ext>
            </a:extLst>
          </p:cNvPr>
          <p:cNvSpPr>
            <a:spLocks noGrp="1" noChangeArrowheads="1"/>
          </p:cNvSpPr>
          <p:nvPr>
            <p:ph idx="1"/>
          </p:nvPr>
        </p:nvSpPr>
        <p:spPr/>
        <p:txBody>
          <a:bodyPr/>
          <a:lstStyle/>
          <a:p>
            <a:pPr>
              <a:defRPr/>
            </a:pPr>
            <a:r>
              <a:rPr lang="en-US" dirty="0">
                <a:solidFill>
                  <a:srgbClr val="000514"/>
                </a:solidFill>
              </a:rPr>
              <a:t>The way truss members carry loads depends on the configuration of the truss.</a:t>
            </a:r>
          </a:p>
          <a:p>
            <a:pPr>
              <a:defRPr/>
            </a:pPr>
            <a:endParaRPr lang="en-US" dirty="0">
              <a:solidFill>
                <a:srgbClr val="000514"/>
              </a:solidFill>
            </a:endParaRPr>
          </a:p>
          <a:p>
            <a:pPr>
              <a:defRPr/>
            </a:pPr>
            <a:r>
              <a:rPr lang="en-US" dirty="0">
                <a:solidFill>
                  <a:srgbClr val="000514"/>
                </a:solidFill>
              </a:rPr>
              <a:t>Most trusses in Alberta are either Pratt or Warren trusses.</a:t>
            </a:r>
          </a:p>
          <a:p>
            <a:pPr>
              <a:spcBef>
                <a:spcPct val="10000"/>
              </a:spcBef>
              <a:defRPr/>
            </a:pPr>
            <a:endParaRPr lang="en-US" dirty="0">
              <a:solidFill>
                <a:srgbClr val="000514"/>
              </a:solidFill>
            </a:endParaRPr>
          </a:p>
        </p:txBody>
      </p:sp>
      <p:sp>
        <p:nvSpPr>
          <p:cNvPr id="612356" name="Rectangle 4">
            <a:extLst>
              <a:ext uri="{FF2B5EF4-FFF2-40B4-BE49-F238E27FC236}">
                <a16:creationId xmlns:a16="http://schemas.microsoft.com/office/drawing/2014/main" id="{CA5287BB-FADE-5C83-7A76-C4708EAC74BE}"/>
              </a:ext>
            </a:extLst>
          </p:cNvPr>
          <p:cNvSpPr>
            <a:spLocks noGrp="1" noChangeArrowheads="1"/>
          </p:cNvSpPr>
          <p:nvPr>
            <p:ph type="title"/>
          </p:nvPr>
        </p:nvSpPr>
        <p:spPr/>
        <p:txBody>
          <a:bodyPr/>
          <a:lstStyle/>
          <a:p>
            <a:pPr>
              <a:defRPr/>
            </a:pPr>
            <a:r>
              <a:rPr kumimoji="1" lang="en-CA"/>
              <a:t>Truss Configurations</a:t>
            </a:r>
            <a:endParaRPr kumimoji="1" lang="en-US"/>
          </a:p>
        </p:txBody>
      </p:sp>
      <p:sp>
        <p:nvSpPr>
          <p:cNvPr id="2" name="Slide Number Placeholder 1">
            <a:extLst>
              <a:ext uri="{FF2B5EF4-FFF2-40B4-BE49-F238E27FC236}">
                <a16:creationId xmlns:a16="http://schemas.microsoft.com/office/drawing/2014/main" id="{9132D2E4-1445-EC70-6204-ED6EDF5E95E8}"/>
              </a:ext>
            </a:extLst>
          </p:cNvPr>
          <p:cNvSpPr>
            <a:spLocks noGrp="1"/>
          </p:cNvSpPr>
          <p:nvPr>
            <p:ph type="sldNum" sz="quarter" idx="4"/>
          </p:nvPr>
        </p:nvSpPr>
        <p:spPr/>
        <p:txBody>
          <a:bodyPr/>
          <a:lstStyle/>
          <a:p>
            <a:fld id="{3A2281A5-0AAD-5C43-9874-F8F3A9F5B29A}" type="slidenum">
              <a:rPr lang="en-US" smtClean="0"/>
              <a:pPr/>
              <a:t>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868" name="Rectangle 132">
            <a:extLst>
              <a:ext uri="{FF2B5EF4-FFF2-40B4-BE49-F238E27FC236}">
                <a16:creationId xmlns:a16="http://schemas.microsoft.com/office/drawing/2014/main" id="{6E1D4281-7948-1E21-D6E2-D7C198D34313}"/>
              </a:ext>
            </a:extLst>
          </p:cNvPr>
          <p:cNvSpPr>
            <a:spLocks noGrp="1" noChangeArrowheads="1"/>
          </p:cNvSpPr>
          <p:nvPr>
            <p:ph type="title"/>
          </p:nvPr>
        </p:nvSpPr>
        <p:spPr/>
        <p:txBody>
          <a:bodyPr/>
          <a:lstStyle/>
          <a:p>
            <a:pPr>
              <a:defRPr/>
            </a:pPr>
            <a:r>
              <a:rPr kumimoji="1" lang="en-CA"/>
              <a:t>Pratt Truss</a:t>
            </a:r>
            <a:endParaRPr kumimoji="1" lang="en-US"/>
          </a:p>
        </p:txBody>
      </p:sp>
      <p:sp>
        <p:nvSpPr>
          <p:cNvPr id="35842" name="Line 72">
            <a:extLst>
              <a:ext uri="{FF2B5EF4-FFF2-40B4-BE49-F238E27FC236}">
                <a16:creationId xmlns:a16="http://schemas.microsoft.com/office/drawing/2014/main" id="{C97A9896-E0D7-C9BA-9AFB-60B8C5F369D2}"/>
              </a:ext>
            </a:extLst>
          </p:cNvPr>
          <p:cNvSpPr>
            <a:spLocks noChangeShapeType="1"/>
          </p:cNvSpPr>
          <p:nvPr/>
        </p:nvSpPr>
        <p:spPr bwMode="auto">
          <a:xfrm>
            <a:off x="2674144" y="1895475"/>
            <a:ext cx="3677841"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43" name="Line 73">
            <a:extLst>
              <a:ext uri="{FF2B5EF4-FFF2-40B4-BE49-F238E27FC236}">
                <a16:creationId xmlns:a16="http://schemas.microsoft.com/office/drawing/2014/main" id="{827A64D0-218F-8C1F-EA8B-5115781704D6}"/>
              </a:ext>
            </a:extLst>
          </p:cNvPr>
          <p:cNvSpPr>
            <a:spLocks noChangeShapeType="1"/>
          </p:cNvSpPr>
          <p:nvPr/>
        </p:nvSpPr>
        <p:spPr bwMode="auto">
          <a:xfrm>
            <a:off x="1947863" y="2740819"/>
            <a:ext cx="5123260"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44" name="Line 74">
            <a:extLst>
              <a:ext uri="{FF2B5EF4-FFF2-40B4-BE49-F238E27FC236}">
                <a16:creationId xmlns:a16="http://schemas.microsoft.com/office/drawing/2014/main" id="{38DD7166-A7E8-F173-5D24-F4870D0C934E}"/>
              </a:ext>
            </a:extLst>
          </p:cNvPr>
          <p:cNvSpPr>
            <a:spLocks noChangeShapeType="1"/>
          </p:cNvSpPr>
          <p:nvPr/>
        </p:nvSpPr>
        <p:spPr bwMode="auto">
          <a:xfrm>
            <a:off x="6351985"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45" name="Line 75">
            <a:extLst>
              <a:ext uri="{FF2B5EF4-FFF2-40B4-BE49-F238E27FC236}">
                <a16:creationId xmlns:a16="http://schemas.microsoft.com/office/drawing/2014/main" id="{31F4047E-0EFD-64BC-417F-F3707A1ED2A4}"/>
              </a:ext>
            </a:extLst>
          </p:cNvPr>
          <p:cNvSpPr>
            <a:spLocks noChangeShapeType="1"/>
          </p:cNvSpPr>
          <p:nvPr/>
        </p:nvSpPr>
        <p:spPr bwMode="auto">
          <a:xfrm>
            <a:off x="5582841"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46" name="Line 76">
            <a:extLst>
              <a:ext uri="{FF2B5EF4-FFF2-40B4-BE49-F238E27FC236}">
                <a16:creationId xmlns:a16="http://schemas.microsoft.com/office/drawing/2014/main" id="{8009F6E6-EF88-EB17-D41F-F533BB3FEE74}"/>
              </a:ext>
            </a:extLst>
          </p:cNvPr>
          <p:cNvSpPr>
            <a:spLocks noChangeShapeType="1"/>
          </p:cNvSpPr>
          <p:nvPr/>
        </p:nvSpPr>
        <p:spPr bwMode="auto">
          <a:xfrm>
            <a:off x="4872038"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47" name="Line 77">
            <a:extLst>
              <a:ext uri="{FF2B5EF4-FFF2-40B4-BE49-F238E27FC236}">
                <a16:creationId xmlns:a16="http://schemas.microsoft.com/office/drawing/2014/main" id="{F5296BE6-191B-D344-24BB-272743487690}"/>
              </a:ext>
            </a:extLst>
          </p:cNvPr>
          <p:cNvSpPr>
            <a:spLocks noChangeShapeType="1"/>
          </p:cNvSpPr>
          <p:nvPr/>
        </p:nvSpPr>
        <p:spPr bwMode="auto">
          <a:xfrm>
            <a:off x="4145756"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48" name="Line 78">
            <a:extLst>
              <a:ext uri="{FF2B5EF4-FFF2-40B4-BE49-F238E27FC236}">
                <a16:creationId xmlns:a16="http://schemas.microsoft.com/office/drawing/2014/main" id="{1E1489E8-AB0C-2D57-995E-8EF9E80AA893}"/>
              </a:ext>
            </a:extLst>
          </p:cNvPr>
          <p:cNvSpPr>
            <a:spLocks noChangeShapeType="1"/>
          </p:cNvSpPr>
          <p:nvPr/>
        </p:nvSpPr>
        <p:spPr bwMode="auto">
          <a:xfrm>
            <a:off x="3409950"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49" name="Line 79">
            <a:extLst>
              <a:ext uri="{FF2B5EF4-FFF2-40B4-BE49-F238E27FC236}">
                <a16:creationId xmlns:a16="http://schemas.microsoft.com/office/drawing/2014/main" id="{8D82AABD-308F-F60E-CDD8-32EC667C9B8E}"/>
              </a:ext>
            </a:extLst>
          </p:cNvPr>
          <p:cNvSpPr>
            <a:spLocks noChangeShapeType="1"/>
          </p:cNvSpPr>
          <p:nvPr/>
        </p:nvSpPr>
        <p:spPr bwMode="auto">
          <a:xfrm>
            <a:off x="2674144"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50" name="Line 80">
            <a:extLst>
              <a:ext uri="{FF2B5EF4-FFF2-40B4-BE49-F238E27FC236}">
                <a16:creationId xmlns:a16="http://schemas.microsoft.com/office/drawing/2014/main" id="{4462C4B3-D3AD-7EDD-1111-17720CA96B47}"/>
              </a:ext>
            </a:extLst>
          </p:cNvPr>
          <p:cNvSpPr>
            <a:spLocks noChangeShapeType="1"/>
          </p:cNvSpPr>
          <p:nvPr/>
        </p:nvSpPr>
        <p:spPr bwMode="auto">
          <a:xfrm flipV="1">
            <a:off x="1947863"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51" name="Line 81">
            <a:extLst>
              <a:ext uri="{FF2B5EF4-FFF2-40B4-BE49-F238E27FC236}">
                <a16:creationId xmlns:a16="http://schemas.microsoft.com/office/drawing/2014/main" id="{FBE2E71B-323E-6553-597E-DE8A8D320DDA}"/>
              </a:ext>
            </a:extLst>
          </p:cNvPr>
          <p:cNvSpPr>
            <a:spLocks noChangeShapeType="1"/>
          </p:cNvSpPr>
          <p:nvPr/>
        </p:nvSpPr>
        <p:spPr bwMode="auto">
          <a:xfrm>
            <a:off x="2674144"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52" name="Line 82">
            <a:extLst>
              <a:ext uri="{FF2B5EF4-FFF2-40B4-BE49-F238E27FC236}">
                <a16:creationId xmlns:a16="http://schemas.microsoft.com/office/drawing/2014/main" id="{174F1021-16E9-624B-209D-D7BFB67BA7CB}"/>
              </a:ext>
            </a:extLst>
          </p:cNvPr>
          <p:cNvSpPr>
            <a:spLocks noChangeShapeType="1"/>
          </p:cNvSpPr>
          <p:nvPr/>
        </p:nvSpPr>
        <p:spPr bwMode="auto">
          <a:xfrm>
            <a:off x="3409951"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53" name="Line 83">
            <a:extLst>
              <a:ext uri="{FF2B5EF4-FFF2-40B4-BE49-F238E27FC236}">
                <a16:creationId xmlns:a16="http://schemas.microsoft.com/office/drawing/2014/main" id="{9D473F8D-8918-2204-926D-D77440B7CF3A}"/>
              </a:ext>
            </a:extLst>
          </p:cNvPr>
          <p:cNvSpPr>
            <a:spLocks noChangeShapeType="1"/>
          </p:cNvSpPr>
          <p:nvPr/>
        </p:nvSpPr>
        <p:spPr bwMode="auto">
          <a:xfrm flipV="1">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54" name="Line 84">
            <a:extLst>
              <a:ext uri="{FF2B5EF4-FFF2-40B4-BE49-F238E27FC236}">
                <a16:creationId xmlns:a16="http://schemas.microsoft.com/office/drawing/2014/main" id="{7F82A185-F965-B266-CAEF-6BF87C0BF9DC}"/>
              </a:ext>
            </a:extLst>
          </p:cNvPr>
          <p:cNvSpPr>
            <a:spLocks noChangeShapeType="1"/>
          </p:cNvSpPr>
          <p:nvPr/>
        </p:nvSpPr>
        <p:spPr bwMode="auto">
          <a:xfrm>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55" name="Line 85">
            <a:extLst>
              <a:ext uri="{FF2B5EF4-FFF2-40B4-BE49-F238E27FC236}">
                <a16:creationId xmlns:a16="http://schemas.microsoft.com/office/drawing/2014/main" id="{1CA80BC0-5980-98C1-E4C0-EE9FC7FF0CE5}"/>
              </a:ext>
            </a:extLst>
          </p:cNvPr>
          <p:cNvSpPr>
            <a:spLocks noChangeShapeType="1"/>
          </p:cNvSpPr>
          <p:nvPr/>
        </p:nvSpPr>
        <p:spPr bwMode="auto">
          <a:xfrm flipV="1">
            <a:off x="4872037" y="1895475"/>
            <a:ext cx="71080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56" name="Line 86">
            <a:extLst>
              <a:ext uri="{FF2B5EF4-FFF2-40B4-BE49-F238E27FC236}">
                <a16:creationId xmlns:a16="http://schemas.microsoft.com/office/drawing/2014/main" id="{DE116785-BF6E-EFD1-1C46-355527A69623}"/>
              </a:ext>
            </a:extLst>
          </p:cNvPr>
          <p:cNvSpPr>
            <a:spLocks noChangeShapeType="1"/>
          </p:cNvSpPr>
          <p:nvPr/>
        </p:nvSpPr>
        <p:spPr bwMode="auto">
          <a:xfrm flipV="1">
            <a:off x="5582841" y="1895475"/>
            <a:ext cx="76914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57" name="Line 87">
            <a:extLst>
              <a:ext uri="{FF2B5EF4-FFF2-40B4-BE49-F238E27FC236}">
                <a16:creationId xmlns:a16="http://schemas.microsoft.com/office/drawing/2014/main" id="{BAE0D63F-E67D-EF7F-E070-5367EBA5E8DB}"/>
              </a:ext>
            </a:extLst>
          </p:cNvPr>
          <p:cNvSpPr>
            <a:spLocks noChangeShapeType="1"/>
          </p:cNvSpPr>
          <p:nvPr/>
        </p:nvSpPr>
        <p:spPr bwMode="auto">
          <a:xfrm>
            <a:off x="6351985" y="1895475"/>
            <a:ext cx="719138"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58" name="Line 88">
            <a:extLst>
              <a:ext uri="{FF2B5EF4-FFF2-40B4-BE49-F238E27FC236}">
                <a16:creationId xmlns:a16="http://schemas.microsoft.com/office/drawing/2014/main" id="{CE6F31BA-3906-D47E-9AC1-7E70CF793284}"/>
              </a:ext>
            </a:extLst>
          </p:cNvPr>
          <p:cNvSpPr>
            <a:spLocks noChangeShapeType="1"/>
          </p:cNvSpPr>
          <p:nvPr/>
        </p:nvSpPr>
        <p:spPr bwMode="auto">
          <a:xfrm flipV="1">
            <a:off x="7015162" y="2817019"/>
            <a:ext cx="4763" cy="404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59" name="Freeform 89">
            <a:extLst>
              <a:ext uri="{FF2B5EF4-FFF2-40B4-BE49-F238E27FC236}">
                <a16:creationId xmlns:a16="http://schemas.microsoft.com/office/drawing/2014/main" id="{5743C4E1-DED2-8B6F-D543-C62B66F220B0}"/>
              </a:ext>
            </a:extLst>
          </p:cNvPr>
          <p:cNvSpPr>
            <a:spLocks/>
          </p:cNvSpPr>
          <p:nvPr/>
        </p:nvSpPr>
        <p:spPr bwMode="auto">
          <a:xfrm>
            <a:off x="6996113" y="2744391"/>
            <a:ext cx="130969" cy="113109"/>
          </a:xfrm>
          <a:custGeom>
            <a:avLst/>
            <a:gdLst>
              <a:gd name="T0" fmla="*/ 0 w 221"/>
              <a:gd name="T1" fmla="*/ 119706628 h 190"/>
              <a:gd name="T2" fmla="*/ 137981406 w 221"/>
              <a:gd name="T3" fmla="*/ 119706628 h 190"/>
              <a:gd name="T4" fmla="*/ 68678195 w 221"/>
              <a:gd name="T5" fmla="*/ 0 h 190"/>
              <a:gd name="T6" fmla="*/ 0 w 221"/>
              <a:gd name="T7" fmla="*/ 119706628 h 1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1" h="190">
                <a:moveTo>
                  <a:pt x="0" y="190"/>
                </a:moveTo>
                <a:lnTo>
                  <a:pt x="221" y="190"/>
                </a:lnTo>
                <a:lnTo>
                  <a:pt x="110" y="0"/>
                </a:lnTo>
                <a:lnTo>
                  <a:pt x="0" y="19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5860" name="Line 90">
            <a:extLst>
              <a:ext uri="{FF2B5EF4-FFF2-40B4-BE49-F238E27FC236}">
                <a16:creationId xmlns:a16="http://schemas.microsoft.com/office/drawing/2014/main" id="{799F760D-33CD-96AB-3E9C-5AFF0C45AC54}"/>
              </a:ext>
            </a:extLst>
          </p:cNvPr>
          <p:cNvSpPr>
            <a:spLocks noChangeShapeType="1"/>
          </p:cNvSpPr>
          <p:nvPr/>
        </p:nvSpPr>
        <p:spPr bwMode="auto">
          <a:xfrm>
            <a:off x="6996113" y="2857500"/>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61" name="Line 91">
            <a:extLst>
              <a:ext uri="{FF2B5EF4-FFF2-40B4-BE49-F238E27FC236}">
                <a16:creationId xmlns:a16="http://schemas.microsoft.com/office/drawing/2014/main" id="{58485F36-3558-381E-8CB2-A2E77D01CEBF}"/>
              </a:ext>
            </a:extLst>
          </p:cNvPr>
          <p:cNvSpPr>
            <a:spLocks noChangeShapeType="1"/>
          </p:cNvSpPr>
          <p:nvPr/>
        </p:nvSpPr>
        <p:spPr bwMode="auto">
          <a:xfrm flipH="1" flipV="1">
            <a:off x="7061597" y="2744391"/>
            <a:ext cx="65484"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62" name="Line 92">
            <a:extLst>
              <a:ext uri="{FF2B5EF4-FFF2-40B4-BE49-F238E27FC236}">
                <a16:creationId xmlns:a16="http://schemas.microsoft.com/office/drawing/2014/main" id="{92C4CA70-5221-8A2A-EC3D-62C9693D454D}"/>
              </a:ext>
            </a:extLst>
          </p:cNvPr>
          <p:cNvSpPr>
            <a:spLocks noChangeShapeType="1"/>
          </p:cNvSpPr>
          <p:nvPr/>
        </p:nvSpPr>
        <p:spPr bwMode="auto">
          <a:xfrm flipV="1">
            <a:off x="6996113" y="2743200"/>
            <a:ext cx="66675"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63" name="Line 93">
            <a:extLst>
              <a:ext uri="{FF2B5EF4-FFF2-40B4-BE49-F238E27FC236}">
                <a16:creationId xmlns:a16="http://schemas.microsoft.com/office/drawing/2014/main" id="{2B3BBDAC-EE81-3DA8-A2A6-974DDC128826}"/>
              </a:ext>
            </a:extLst>
          </p:cNvPr>
          <p:cNvSpPr>
            <a:spLocks noChangeShapeType="1"/>
          </p:cNvSpPr>
          <p:nvPr/>
        </p:nvSpPr>
        <p:spPr bwMode="auto">
          <a:xfrm flipV="1">
            <a:off x="1912144" y="2815829"/>
            <a:ext cx="4763" cy="3929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64" name="Freeform 94">
            <a:extLst>
              <a:ext uri="{FF2B5EF4-FFF2-40B4-BE49-F238E27FC236}">
                <a16:creationId xmlns:a16="http://schemas.microsoft.com/office/drawing/2014/main" id="{BA62AFAD-07FB-571D-21C7-7612C1F94BC9}"/>
              </a:ext>
            </a:extLst>
          </p:cNvPr>
          <p:cNvSpPr>
            <a:spLocks/>
          </p:cNvSpPr>
          <p:nvPr/>
        </p:nvSpPr>
        <p:spPr bwMode="auto">
          <a:xfrm>
            <a:off x="1894285" y="2742010"/>
            <a:ext cx="130969" cy="113109"/>
          </a:xfrm>
          <a:custGeom>
            <a:avLst/>
            <a:gdLst>
              <a:gd name="T0" fmla="*/ 0 w 220"/>
              <a:gd name="T1" fmla="*/ 119079892 h 191"/>
              <a:gd name="T2" fmla="*/ 138608594 w 220"/>
              <a:gd name="T3" fmla="*/ 119079892 h 191"/>
              <a:gd name="T4" fmla="*/ 69304694 w 220"/>
              <a:gd name="T5" fmla="*/ 0 h 191"/>
              <a:gd name="T6" fmla="*/ 0 w 220"/>
              <a:gd name="T7" fmla="*/ 119079892 h 1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0" h="191">
                <a:moveTo>
                  <a:pt x="0" y="191"/>
                </a:moveTo>
                <a:lnTo>
                  <a:pt x="220" y="191"/>
                </a:lnTo>
                <a:lnTo>
                  <a:pt x="110" y="0"/>
                </a:lnTo>
                <a:lnTo>
                  <a:pt x="0" y="191"/>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5865" name="Line 95">
            <a:extLst>
              <a:ext uri="{FF2B5EF4-FFF2-40B4-BE49-F238E27FC236}">
                <a16:creationId xmlns:a16="http://schemas.microsoft.com/office/drawing/2014/main" id="{24802EB2-09E3-536F-CEAD-8B4B829F448B}"/>
              </a:ext>
            </a:extLst>
          </p:cNvPr>
          <p:cNvSpPr>
            <a:spLocks noChangeShapeType="1"/>
          </p:cNvSpPr>
          <p:nvPr/>
        </p:nvSpPr>
        <p:spPr bwMode="auto">
          <a:xfrm>
            <a:off x="1894285" y="2855119"/>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66" name="Line 96">
            <a:extLst>
              <a:ext uri="{FF2B5EF4-FFF2-40B4-BE49-F238E27FC236}">
                <a16:creationId xmlns:a16="http://schemas.microsoft.com/office/drawing/2014/main" id="{8B6CC8F0-8AB0-EC34-9C02-4C449FADB975}"/>
              </a:ext>
            </a:extLst>
          </p:cNvPr>
          <p:cNvSpPr>
            <a:spLocks noChangeShapeType="1"/>
          </p:cNvSpPr>
          <p:nvPr/>
        </p:nvSpPr>
        <p:spPr bwMode="auto">
          <a:xfrm flipH="1" flipV="1">
            <a:off x="1959769" y="2742010"/>
            <a:ext cx="65485"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5867" name="Line 97">
            <a:extLst>
              <a:ext uri="{FF2B5EF4-FFF2-40B4-BE49-F238E27FC236}">
                <a16:creationId xmlns:a16="http://schemas.microsoft.com/office/drawing/2014/main" id="{80344B8E-DF75-941D-DB27-569C23F21B63}"/>
              </a:ext>
            </a:extLst>
          </p:cNvPr>
          <p:cNvSpPr>
            <a:spLocks noChangeShapeType="1"/>
          </p:cNvSpPr>
          <p:nvPr/>
        </p:nvSpPr>
        <p:spPr bwMode="auto">
          <a:xfrm flipV="1">
            <a:off x="1894285" y="2740819"/>
            <a:ext cx="65484"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00834" name="Text Box 98">
            <a:extLst>
              <a:ext uri="{FF2B5EF4-FFF2-40B4-BE49-F238E27FC236}">
                <a16:creationId xmlns:a16="http://schemas.microsoft.com/office/drawing/2014/main" id="{62C6BC2C-7EB8-90E4-8BB3-AEE1DBF82755}"/>
              </a:ext>
            </a:extLst>
          </p:cNvPr>
          <p:cNvSpPr txBox="1">
            <a:spLocks noChangeArrowheads="1"/>
          </p:cNvSpPr>
          <p:nvPr/>
        </p:nvSpPr>
        <p:spPr bwMode="auto">
          <a:xfrm>
            <a:off x="1828800" y="2857500"/>
            <a:ext cx="351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900" b="1">
                <a:latin typeface="Arial" charset="0"/>
                <a:ea typeface="ＭＳ Ｐゴシック" charset="0"/>
              </a:rPr>
              <a:t>L0 </a:t>
            </a:r>
          </a:p>
        </p:txBody>
      </p:sp>
      <p:sp>
        <p:nvSpPr>
          <p:cNvPr id="500835" name="Text Box 99">
            <a:extLst>
              <a:ext uri="{FF2B5EF4-FFF2-40B4-BE49-F238E27FC236}">
                <a16:creationId xmlns:a16="http://schemas.microsoft.com/office/drawing/2014/main" id="{32A35DF1-695C-1DFF-D443-3B8B99BA55E8}"/>
              </a:ext>
            </a:extLst>
          </p:cNvPr>
          <p:cNvSpPr txBox="1">
            <a:spLocks noChangeArrowheads="1"/>
          </p:cNvSpPr>
          <p:nvPr/>
        </p:nvSpPr>
        <p:spPr bwMode="auto">
          <a:xfrm>
            <a:off x="2571749" y="2857500"/>
            <a:ext cx="34289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L1 </a:t>
            </a:r>
          </a:p>
        </p:txBody>
      </p:sp>
      <p:sp>
        <p:nvSpPr>
          <p:cNvPr id="500836" name="Text Box 100">
            <a:extLst>
              <a:ext uri="{FF2B5EF4-FFF2-40B4-BE49-F238E27FC236}">
                <a16:creationId xmlns:a16="http://schemas.microsoft.com/office/drawing/2014/main" id="{E7A237BD-0512-E844-2209-1AC22B764999}"/>
              </a:ext>
            </a:extLst>
          </p:cNvPr>
          <p:cNvSpPr txBox="1">
            <a:spLocks noChangeArrowheads="1"/>
          </p:cNvSpPr>
          <p:nvPr/>
        </p:nvSpPr>
        <p:spPr bwMode="auto">
          <a:xfrm>
            <a:off x="3314699" y="2857500"/>
            <a:ext cx="4238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L2 </a:t>
            </a:r>
          </a:p>
        </p:txBody>
      </p:sp>
      <p:sp>
        <p:nvSpPr>
          <p:cNvPr id="500837" name="Text Box 101">
            <a:extLst>
              <a:ext uri="{FF2B5EF4-FFF2-40B4-BE49-F238E27FC236}">
                <a16:creationId xmlns:a16="http://schemas.microsoft.com/office/drawing/2014/main" id="{E9708EED-9F50-DA06-2D25-2D24CF510614}"/>
              </a:ext>
            </a:extLst>
          </p:cNvPr>
          <p:cNvSpPr txBox="1">
            <a:spLocks noChangeArrowheads="1"/>
          </p:cNvSpPr>
          <p:nvPr/>
        </p:nvSpPr>
        <p:spPr bwMode="auto">
          <a:xfrm>
            <a:off x="4000499" y="2857500"/>
            <a:ext cx="373857"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L3 </a:t>
            </a:r>
          </a:p>
        </p:txBody>
      </p:sp>
      <p:sp>
        <p:nvSpPr>
          <p:cNvPr id="500840" name="Text Box 104">
            <a:extLst>
              <a:ext uri="{FF2B5EF4-FFF2-40B4-BE49-F238E27FC236}">
                <a16:creationId xmlns:a16="http://schemas.microsoft.com/office/drawing/2014/main" id="{081BA3F4-F04F-A1EB-9F6A-114176ABDC4A}"/>
              </a:ext>
            </a:extLst>
          </p:cNvPr>
          <p:cNvSpPr txBox="1">
            <a:spLocks noChangeArrowheads="1"/>
          </p:cNvSpPr>
          <p:nvPr/>
        </p:nvSpPr>
        <p:spPr bwMode="auto">
          <a:xfrm>
            <a:off x="4743450" y="2857500"/>
            <a:ext cx="362956"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L4 </a:t>
            </a:r>
          </a:p>
        </p:txBody>
      </p:sp>
      <p:sp>
        <p:nvSpPr>
          <p:cNvPr id="500841" name="Text Box 105">
            <a:extLst>
              <a:ext uri="{FF2B5EF4-FFF2-40B4-BE49-F238E27FC236}">
                <a16:creationId xmlns:a16="http://schemas.microsoft.com/office/drawing/2014/main" id="{A9E4529A-FCB8-79CD-9688-965C4ECF8FFA}"/>
              </a:ext>
            </a:extLst>
          </p:cNvPr>
          <p:cNvSpPr txBox="1">
            <a:spLocks noChangeArrowheads="1"/>
          </p:cNvSpPr>
          <p:nvPr/>
        </p:nvSpPr>
        <p:spPr bwMode="auto">
          <a:xfrm>
            <a:off x="5429250" y="2857500"/>
            <a:ext cx="33709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L5 </a:t>
            </a:r>
          </a:p>
        </p:txBody>
      </p:sp>
      <p:sp>
        <p:nvSpPr>
          <p:cNvPr id="500842" name="Text Box 106">
            <a:extLst>
              <a:ext uri="{FF2B5EF4-FFF2-40B4-BE49-F238E27FC236}">
                <a16:creationId xmlns:a16="http://schemas.microsoft.com/office/drawing/2014/main" id="{0AC4A53A-845D-2AFC-8FC3-51A01AA0658D}"/>
              </a:ext>
            </a:extLst>
          </p:cNvPr>
          <p:cNvSpPr txBox="1">
            <a:spLocks noChangeArrowheads="1"/>
          </p:cNvSpPr>
          <p:nvPr/>
        </p:nvSpPr>
        <p:spPr bwMode="auto">
          <a:xfrm>
            <a:off x="6229349" y="2857500"/>
            <a:ext cx="36671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L6 </a:t>
            </a:r>
          </a:p>
        </p:txBody>
      </p:sp>
      <p:sp>
        <p:nvSpPr>
          <p:cNvPr id="500843" name="Text Box 107">
            <a:extLst>
              <a:ext uri="{FF2B5EF4-FFF2-40B4-BE49-F238E27FC236}">
                <a16:creationId xmlns:a16="http://schemas.microsoft.com/office/drawing/2014/main" id="{99F3674E-161C-E092-09FF-AA00D28A8069}"/>
              </a:ext>
            </a:extLst>
          </p:cNvPr>
          <p:cNvSpPr txBox="1">
            <a:spLocks noChangeArrowheads="1"/>
          </p:cNvSpPr>
          <p:nvPr/>
        </p:nvSpPr>
        <p:spPr bwMode="auto">
          <a:xfrm>
            <a:off x="6915149" y="2857500"/>
            <a:ext cx="36671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L7 </a:t>
            </a:r>
          </a:p>
        </p:txBody>
      </p:sp>
      <p:sp>
        <p:nvSpPr>
          <p:cNvPr id="500844" name="Text Box 108">
            <a:extLst>
              <a:ext uri="{FF2B5EF4-FFF2-40B4-BE49-F238E27FC236}">
                <a16:creationId xmlns:a16="http://schemas.microsoft.com/office/drawing/2014/main" id="{8DE35935-874A-DDD5-8ABF-17260DAB2E38}"/>
              </a:ext>
            </a:extLst>
          </p:cNvPr>
          <p:cNvSpPr txBox="1">
            <a:spLocks noChangeArrowheads="1"/>
          </p:cNvSpPr>
          <p:nvPr/>
        </p:nvSpPr>
        <p:spPr bwMode="auto">
          <a:xfrm>
            <a:off x="2514600" y="1657350"/>
            <a:ext cx="34290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U1 </a:t>
            </a:r>
          </a:p>
        </p:txBody>
      </p:sp>
      <p:sp>
        <p:nvSpPr>
          <p:cNvPr id="500845" name="Text Box 109">
            <a:extLst>
              <a:ext uri="{FF2B5EF4-FFF2-40B4-BE49-F238E27FC236}">
                <a16:creationId xmlns:a16="http://schemas.microsoft.com/office/drawing/2014/main" id="{8A026C96-BCF4-EAA1-5780-070D0A697A48}"/>
              </a:ext>
            </a:extLst>
          </p:cNvPr>
          <p:cNvSpPr txBox="1">
            <a:spLocks noChangeArrowheads="1"/>
          </p:cNvSpPr>
          <p:nvPr/>
        </p:nvSpPr>
        <p:spPr bwMode="auto">
          <a:xfrm>
            <a:off x="3257550" y="1657350"/>
            <a:ext cx="431006"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U2 </a:t>
            </a:r>
          </a:p>
        </p:txBody>
      </p:sp>
      <p:sp>
        <p:nvSpPr>
          <p:cNvPr id="500846" name="Text Box 110">
            <a:extLst>
              <a:ext uri="{FF2B5EF4-FFF2-40B4-BE49-F238E27FC236}">
                <a16:creationId xmlns:a16="http://schemas.microsoft.com/office/drawing/2014/main" id="{C165391C-3813-4F03-6DE7-B48E50A9C914}"/>
              </a:ext>
            </a:extLst>
          </p:cNvPr>
          <p:cNvSpPr txBox="1">
            <a:spLocks noChangeArrowheads="1"/>
          </p:cNvSpPr>
          <p:nvPr/>
        </p:nvSpPr>
        <p:spPr bwMode="auto">
          <a:xfrm>
            <a:off x="4000500" y="1657350"/>
            <a:ext cx="39885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U3 </a:t>
            </a:r>
          </a:p>
        </p:txBody>
      </p:sp>
      <p:sp>
        <p:nvSpPr>
          <p:cNvPr id="500847" name="Text Box 111">
            <a:extLst>
              <a:ext uri="{FF2B5EF4-FFF2-40B4-BE49-F238E27FC236}">
                <a16:creationId xmlns:a16="http://schemas.microsoft.com/office/drawing/2014/main" id="{39BA73B4-5FBB-4EDA-C982-20AECA7E4901}"/>
              </a:ext>
            </a:extLst>
          </p:cNvPr>
          <p:cNvSpPr txBox="1">
            <a:spLocks noChangeArrowheads="1"/>
          </p:cNvSpPr>
          <p:nvPr/>
        </p:nvSpPr>
        <p:spPr bwMode="auto">
          <a:xfrm>
            <a:off x="4686299" y="1657350"/>
            <a:ext cx="38338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U4 </a:t>
            </a:r>
          </a:p>
        </p:txBody>
      </p:sp>
      <p:sp>
        <p:nvSpPr>
          <p:cNvPr id="500848" name="Text Box 112">
            <a:extLst>
              <a:ext uri="{FF2B5EF4-FFF2-40B4-BE49-F238E27FC236}">
                <a16:creationId xmlns:a16="http://schemas.microsoft.com/office/drawing/2014/main" id="{057973A6-F79A-5919-142C-BC9792F5CD78}"/>
              </a:ext>
            </a:extLst>
          </p:cNvPr>
          <p:cNvSpPr txBox="1">
            <a:spLocks noChangeArrowheads="1"/>
          </p:cNvSpPr>
          <p:nvPr/>
        </p:nvSpPr>
        <p:spPr bwMode="auto">
          <a:xfrm>
            <a:off x="5429249" y="1657350"/>
            <a:ext cx="38338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U5 </a:t>
            </a:r>
          </a:p>
        </p:txBody>
      </p:sp>
      <p:sp>
        <p:nvSpPr>
          <p:cNvPr id="500849" name="Text Box 113">
            <a:extLst>
              <a:ext uri="{FF2B5EF4-FFF2-40B4-BE49-F238E27FC236}">
                <a16:creationId xmlns:a16="http://schemas.microsoft.com/office/drawing/2014/main" id="{F6A5355E-0A6C-F056-2D33-8F447379F21A}"/>
              </a:ext>
            </a:extLst>
          </p:cNvPr>
          <p:cNvSpPr txBox="1">
            <a:spLocks noChangeArrowheads="1"/>
          </p:cNvSpPr>
          <p:nvPr/>
        </p:nvSpPr>
        <p:spPr bwMode="auto">
          <a:xfrm>
            <a:off x="6172200" y="1657350"/>
            <a:ext cx="37742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U6 </a:t>
            </a:r>
          </a:p>
        </p:txBody>
      </p:sp>
      <p:sp>
        <p:nvSpPr>
          <p:cNvPr id="500850" name="Line 114">
            <a:extLst>
              <a:ext uri="{FF2B5EF4-FFF2-40B4-BE49-F238E27FC236}">
                <a16:creationId xmlns:a16="http://schemas.microsoft.com/office/drawing/2014/main" id="{627F8A19-1A96-6B7B-8C69-384833EA4562}"/>
              </a:ext>
            </a:extLst>
          </p:cNvPr>
          <p:cNvSpPr>
            <a:spLocks noChangeShapeType="1"/>
          </p:cNvSpPr>
          <p:nvPr/>
        </p:nvSpPr>
        <p:spPr bwMode="auto">
          <a:xfrm flipH="1">
            <a:off x="5772150" y="1428750"/>
            <a:ext cx="40005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51" name="Line 115">
            <a:extLst>
              <a:ext uri="{FF2B5EF4-FFF2-40B4-BE49-F238E27FC236}">
                <a16:creationId xmlns:a16="http://schemas.microsoft.com/office/drawing/2014/main" id="{D441D265-F62B-31E6-E739-8FBBA1BCF561}"/>
              </a:ext>
            </a:extLst>
          </p:cNvPr>
          <p:cNvSpPr>
            <a:spLocks noChangeShapeType="1"/>
          </p:cNvSpPr>
          <p:nvPr/>
        </p:nvSpPr>
        <p:spPr bwMode="auto">
          <a:xfrm>
            <a:off x="6172200" y="1428750"/>
            <a:ext cx="3429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52" name="Text Box 116">
            <a:extLst>
              <a:ext uri="{FF2B5EF4-FFF2-40B4-BE49-F238E27FC236}">
                <a16:creationId xmlns:a16="http://schemas.microsoft.com/office/drawing/2014/main" id="{4F59C076-D49E-E6D8-C434-C8E8870DC94C}"/>
              </a:ext>
            </a:extLst>
          </p:cNvPr>
          <p:cNvSpPr txBox="1">
            <a:spLocks noChangeArrowheads="1"/>
          </p:cNvSpPr>
          <p:nvPr/>
        </p:nvSpPr>
        <p:spPr bwMode="auto">
          <a:xfrm>
            <a:off x="6515101" y="1314451"/>
            <a:ext cx="953915"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Top Chord</a:t>
            </a:r>
          </a:p>
        </p:txBody>
      </p:sp>
      <p:sp>
        <p:nvSpPr>
          <p:cNvPr id="500853" name="Line 117">
            <a:extLst>
              <a:ext uri="{FF2B5EF4-FFF2-40B4-BE49-F238E27FC236}">
                <a16:creationId xmlns:a16="http://schemas.microsoft.com/office/drawing/2014/main" id="{96AC0628-98FC-7090-C4E8-C6B42510F9C5}"/>
              </a:ext>
            </a:extLst>
          </p:cNvPr>
          <p:cNvSpPr>
            <a:spLocks noChangeShapeType="1"/>
          </p:cNvSpPr>
          <p:nvPr/>
        </p:nvSpPr>
        <p:spPr bwMode="auto">
          <a:xfrm>
            <a:off x="6115050" y="27432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54" name="Line 118">
            <a:extLst>
              <a:ext uri="{FF2B5EF4-FFF2-40B4-BE49-F238E27FC236}">
                <a16:creationId xmlns:a16="http://schemas.microsoft.com/office/drawing/2014/main" id="{D518D6CB-F968-3D92-DC76-AD93F9BC19DB}"/>
              </a:ext>
            </a:extLst>
          </p:cNvPr>
          <p:cNvSpPr>
            <a:spLocks noChangeShapeType="1"/>
          </p:cNvSpPr>
          <p:nvPr/>
        </p:nvSpPr>
        <p:spPr bwMode="auto">
          <a:xfrm flipV="1">
            <a:off x="5715000" y="2743200"/>
            <a:ext cx="40005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55" name="Line 119">
            <a:extLst>
              <a:ext uri="{FF2B5EF4-FFF2-40B4-BE49-F238E27FC236}">
                <a16:creationId xmlns:a16="http://schemas.microsoft.com/office/drawing/2014/main" id="{68864F7C-B02F-D89A-E67F-16A9E3185DE9}"/>
              </a:ext>
            </a:extLst>
          </p:cNvPr>
          <p:cNvSpPr>
            <a:spLocks noChangeShapeType="1"/>
          </p:cNvSpPr>
          <p:nvPr/>
        </p:nvSpPr>
        <p:spPr bwMode="auto">
          <a:xfrm flipH="1">
            <a:off x="5257800" y="3200400"/>
            <a:ext cx="4572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56" name="Text Box 120">
            <a:extLst>
              <a:ext uri="{FF2B5EF4-FFF2-40B4-BE49-F238E27FC236}">
                <a16:creationId xmlns:a16="http://schemas.microsoft.com/office/drawing/2014/main" id="{D0C6EE15-E332-3E4F-D5F0-08685A293DD1}"/>
              </a:ext>
            </a:extLst>
          </p:cNvPr>
          <p:cNvSpPr txBox="1">
            <a:spLocks noChangeArrowheads="1"/>
          </p:cNvSpPr>
          <p:nvPr/>
        </p:nvSpPr>
        <p:spPr bwMode="auto">
          <a:xfrm>
            <a:off x="4057650" y="3086101"/>
            <a:ext cx="1220206"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Bottom Chord</a:t>
            </a:r>
          </a:p>
        </p:txBody>
      </p:sp>
      <p:sp>
        <p:nvSpPr>
          <p:cNvPr id="500857" name="Line 121">
            <a:extLst>
              <a:ext uri="{FF2B5EF4-FFF2-40B4-BE49-F238E27FC236}">
                <a16:creationId xmlns:a16="http://schemas.microsoft.com/office/drawing/2014/main" id="{73AA0AB4-C819-1743-6050-F4E2B7B055BA}"/>
              </a:ext>
            </a:extLst>
          </p:cNvPr>
          <p:cNvSpPr>
            <a:spLocks noChangeShapeType="1"/>
          </p:cNvSpPr>
          <p:nvPr/>
        </p:nvSpPr>
        <p:spPr bwMode="auto">
          <a:xfrm>
            <a:off x="2171700" y="1943100"/>
            <a:ext cx="514350" cy="400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58" name="Line 122">
            <a:extLst>
              <a:ext uri="{FF2B5EF4-FFF2-40B4-BE49-F238E27FC236}">
                <a16:creationId xmlns:a16="http://schemas.microsoft.com/office/drawing/2014/main" id="{36268273-B372-E466-2C41-4BBA8243B3B3}"/>
              </a:ext>
            </a:extLst>
          </p:cNvPr>
          <p:cNvSpPr>
            <a:spLocks noChangeShapeType="1"/>
          </p:cNvSpPr>
          <p:nvPr/>
        </p:nvSpPr>
        <p:spPr bwMode="auto">
          <a:xfrm flipH="1">
            <a:off x="2000250" y="1943100"/>
            <a:ext cx="1714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59" name="Text Box 123">
            <a:extLst>
              <a:ext uri="{FF2B5EF4-FFF2-40B4-BE49-F238E27FC236}">
                <a16:creationId xmlns:a16="http://schemas.microsoft.com/office/drawing/2014/main" id="{F9101DD1-1289-38D3-6468-8A15D7C55A1E}"/>
              </a:ext>
            </a:extLst>
          </p:cNvPr>
          <p:cNvSpPr txBox="1">
            <a:spLocks noChangeArrowheads="1"/>
          </p:cNvSpPr>
          <p:nvPr/>
        </p:nvSpPr>
        <p:spPr bwMode="auto">
          <a:xfrm>
            <a:off x="1257300" y="1828801"/>
            <a:ext cx="730841"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Vertical</a:t>
            </a:r>
          </a:p>
        </p:txBody>
      </p:sp>
      <p:sp>
        <p:nvSpPr>
          <p:cNvPr id="500860" name="Line 124">
            <a:extLst>
              <a:ext uri="{FF2B5EF4-FFF2-40B4-BE49-F238E27FC236}">
                <a16:creationId xmlns:a16="http://schemas.microsoft.com/office/drawing/2014/main" id="{BF94113F-F7F1-EFFC-D304-4063778D3126}"/>
              </a:ext>
            </a:extLst>
          </p:cNvPr>
          <p:cNvSpPr>
            <a:spLocks noChangeShapeType="1"/>
          </p:cNvSpPr>
          <p:nvPr/>
        </p:nvSpPr>
        <p:spPr bwMode="auto">
          <a:xfrm flipV="1">
            <a:off x="2914650" y="2571750"/>
            <a:ext cx="342900" cy="571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61" name="Line 125">
            <a:extLst>
              <a:ext uri="{FF2B5EF4-FFF2-40B4-BE49-F238E27FC236}">
                <a16:creationId xmlns:a16="http://schemas.microsoft.com/office/drawing/2014/main" id="{D15235E2-7766-8DE8-94C0-BD28970DAC51}"/>
              </a:ext>
            </a:extLst>
          </p:cNvPr>
          <p:cNvSpPr>
            <a:spLocks noChangeShapeType="1"/>
          </p:cNvSpPr>
          <p:nvPr/>
        </p:nvSpPr>
        <p:spPr bwMode="auto">
          <a:xfrm flipH="1">
            <a:off x="2514600" y="3143250"/>
            <a:ext cx="4000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62" name="Text Box 126">
            <a:extLst>
              <a:ext uri="{FF2B5EF4-FFF2-40B4-BE49-F238E27FC236}">
                <a16:creationId xmlns:a16="http://schemas.microsoft.com/office/drawing/2014/main" id="{2DD21D63-5968-D017-32BB-36D869FE2C1A}"/>
              </a:ext>
            </a:extLst>
          </p:cNvPr>
          <p:cNvSpPr txBox="1">
            <a:spLocks noChangeArrowheads="1"/>
          </p:cNvSpPr>
          <p:nvPr/>
        </p:nvSpPr>
        <p:spPr bwMode="auto">
          <a:xfrm>
            <a:off x="1714500" y="3028951"/>
            <a:ext cx="835485"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Diagonal</a:t>
            </a:r>
          </a:p>
        </p:txBody>
      </p:sp>
      <p:sp>
        <p:nvSpPr>
          <p:cNvPr id="500863" name="Line 127">
            <a:extLst>
              <a:ext uri="{FF2B5EF4-FFF2-40B4-BE49-F238E27FC236}">
                <a16:creationId xmlns:a16="http://schemas.microsoft.com/office/drawing/2014/main" id="{CBF6E27D-A708-0FE3-83D2-B946DD96D486}"/>
              </a:ext>
            </a:extLst>
          </p:cNvPr>
          <p:cNvSpPr>
            <a:spLocks noChangeShapeType="1"/>
          </p:cNvSpPr>
          <p:nvPr/>
        </p:nvSpPr>
        <p:spPr bwMode="auto">
          <a:xfrm>
            <a:off x="4514850" y="1485900"/>
            <a:ext cx="171450" cy="571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64" name="Line 128">
            <a:extLst>
              <a:ext uri="{FF2B5EF4-FFF2-40B4-BE49-F238E27FC236}">
                <a16:creationId xmlns:a16="http://schemas.microsoft.com/office/drawing/2014/main" id="{D61CA652-E6F7-DDAA-18D5-ECF087EFC8C3}"/>
              </a:ext>
            </a:extLst>
          </p:cNvPr>
          <p:cNvSpPr>
            <a:spLocks noChangeShapeType="1"/>
          </p:cNvSpPr>
          <p:nvPr/>
        </p:nvSpPr>
        <p:spPr bwMode="auto">
          <a:xfrm flipH="1">
            <a:off x="4343400" y="1485900"/>
            <a:ext cx="171450" cy="571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65" name="Line 129">
            <a:extLst>
              <a:ext uri="{FF2B5EF4-FFF2-40B4-BE49-F238E27FC236}">
                <a16:creationId xmlns:a16="http://schemas.microsoft.com/office/drawing/2014/main" id="{176BB69D-285E-843E-F489-91520631266F}"/>
              </a:ext>
            </a:extLst>
          </p:cNvPr>
          <p:cNvSpPr>
            <a:spLocks noChangeShapeType="1"/>
          </p:cNvSpPr>
          <p:nvPr/>
        </p:nvSpPr>
        <p:spPr bwMode="auto">
          <a:xfrm flipH="1">
            <a:off x="4171950" y="1485900"/>
            <a:ext cx="3429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0866" name="Text Box 130">
            <a:extLst>
              <a:ext uri="{FF2B5EF4-FFF2-40B4-BE49-F238E27FC236}">
                <a16:creationId xmlns:a16="http://schemas.microsoft.com/office/drawing/2014/main" id="{A7A887E3-EB25-219B-4A33-9E2E294B0F04}"/>
              </a:ext>
            </a:extLst>
          </p:cNvPr>
          <p:cNvSpPr txBox="1">
            <a:spLocks noChangeArrowheads="1"/>
          </p:cNvSpPr>
          <p:nvPr/>
        </p:nvSpPr>
        <p:spPr bwMode="auto">
          <a:xfrm>
            <a:off x="2686050" y="1335882"/>
            <a:ext cx="1577676"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Crossed Diagonals</a:t>
            </a:r>
          </a:p>
        </p:txBody>
      </p:sp>
      <p:sp>
        <p:nvSpPr>
          <p:cNvPr id="500867" name="Text Box 131">
            <a:extLst>
              <a:ext uri="{FF2B5EF4-FFF2-40B4-BE49-F238E27FC236}">
                <a16:creationId xmlns:a16="http://schemas.microsoft.com/office/drawing/2014/main" id="{6CCF5A5C-4D94-EFFE-5A9E-0D1D8676BB14}"/>
              </a:ext>
            </a:extLst>
          </p:cNvPr>
          <p:cNvSpPr txBox="1">
            <a:spLocks noChangeArrowheads="1"/>
          </p:cNvSpPr>
          <p:nvPr/>
        </p:nvSpPr>
        <p:spPr bwMode="auto">
          <a:xfrm>
            <a:off x="4572000" y="2228850"/>
            <a:ext cx="5143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900" b="1">
                <a:latin typeface="Arial" charset="0"/>
                <a:ea typeface="ＭＳ Ｐゴシック" charset="0"/>
              </a:rPr>
              <a:t>M1 </a:t>
            </a:r>
          </a:p>
        </p:txBody>
      </p:sp>
      <p:sp>
        <p:nvSpPr>
          <p:cNvPr id="3" name="Slide Number Placeholder 2">
            <a:extLst>
              <a:ext uri="{FF2B5EF4-FFF2-40B4-BE49-F238E27FC236}">
                <a16:creationId xmlns:a16="http://schemas.microsoft.com/office/drawing/2014/main" id="{713AC646-2868-887B-B1FF-71BE0230115B}"/>
              </a:ext>
            </a:extLst>
          </p:cNvPr>
          <p:cNvSpPr>
            <a:spLocks noGrp="1"/>
          </p:cNvSpPr>
          <p:nvPr>
            <p:ph type="sldNum" sz="quarter" idx="4"/>
          </p:nvPr>
        </p:nvSpPr>
        <p:spPr/>
        <p:txBody>
          <a:bodyPr/>
          <a:lstStyle/>
          <a:p>
            <a:fld id="{3A2281A5-0AAD-5C43-9874-F8F3A9F5B29A}" type="slidenum">
              <a:rPr lang="en-US" smtClean="0"/>
              <a:pPr/>
              <a:t>10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918" name="Rectangle 134">
            <a:extLst>
              <a:ext uri="{FF2B5EF4-FFF2-40B4-BE49-F238E27FC236}">
                <a16:creationId xmlns:a16="http://schemas.microsoft.com/office/drawing/2014/main" id="{F7663AFA-2FD0-2486-F261-DA11BD677311}"/>
              </a:ext>
            </a:extLst>
          </p:cNvPr>
          <p:cNvSpPr>
            <a:spLocks noGrp="1" noChangeArrowheads="1"/>
          </p:cNvSpPr>
          <p:nvPr>
            <p:ph type="title"/>
          </p:nvPr>
        </p:nvSpPr>
        <p:spPr/>
        <p:txBody>
          <a:bodyPr/>
          <a:lstStyle/>
          <a:p>
            <a:pPr>
              <a:defRPr/>
            </a:pPr>
            <a:r>
              <a:rPr kumimoji="1" lang="en-CA"/>
              <a:t>Warren Truss</a:t>
            </a:r>
            <a:endParaRPr kumimoji="1" lang="en-US"/>
          </a:p>
        </p:txBody>
      </p:sp>
      <p:sp>
        <p:nvSpPr>
          <p:cNvPr id="502813" name="Text Box 29">
            <a:extLst>
              <a:ext uri="{FF2B5EF4-FFF2-40B4-BE49-F238E27FC236}">
                <a16:creationId xmlns:a16="http://schemas.microsoft.com/office/drawing/2014/main" id="{34681B0F-AC04-F824-EBBF-33E3E0218FED}"/>
              </a:ext>
            </a:extLst>
          </p:cNvPr>
          <p:cNvSpPr txBox="1">
            <a:spLocks noChangeArrowheads="1"/>
          </p:cNvSpPr>
          <p:nvPr/>
        </p:nvSpPr>
        <p:spPr bwMode="auto">
          <a:xfrm>
            <a:off x="1657350" y="2857500"/>
            <a:ext cx="351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900" b="1">
                <a:latin typeface="Arial" charset="0"/>
                <a:ea typeface="ＭＳ Ｐゴシック" charset="0"/>
              </a:rPr>
              <a:t>L0 </a:t>
            </a:r>
          </a:p>
        </p:txBody>
      </p:sp>
      <p:sp>
        <p:nvSpPr>
          <p:cNvPr id="502814" name="Text Box 30">
            <a:extLst>
              <a:ext uri="{FF2B5EF4-FFF2-40B4-BE49-F238E27FC236}">
                <a16:creationId xmlns:a16="http://schemas.microsoft.com/office/drawing/2014/main" id="{9242E6B4-995E-C01F-550C-507C41CACB15}"/>
              </a:ext>
            </a:extLst>
          </p:cNvPr>
          <p:cNvSpPr txBox="1">
            <a:spLocks noChangeArrowheads="1"/>
          </p:cNvSpPr>
          <p:nvPr/>
        </p:nvSpPr>
        <p:spPr bwMode="auto">
          <a:xfrm>
            <a:off x="2343149" y="2857500"/>
            <a:ext cx="351377"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L1 </a:t>
            </a:r>
          </a:p>
        </p:txBody>
      </p:sp>
      <p:sp>
        <p:nvSpPr>
          <p:cNvPr id="502815" name="Text Box 31">
            <a:extLst>
              <a:ext uri="{FF2B5EF4-FFF2-40B4-BE49-F238E27FC236}">
                <a16:creationId xmlns:a16="http://schemas.microsoft.com/office/drawing/2014/main" id="{14BCD843-2A74-1B2A-52FF-D72ACACDA68C}"/>
              </a:ext>
            </a:extLst>
          </p:cNvPr>
          <p:cNvSpPr txBox="1">
            <a:spLocks noChangeArrowheads="1"/>
          </p:cNvSpPr>
          <p:nvPr/>
        </p:nvSpPr>
        <p:spPr bwMode="auto">
          <a:xfrm>
            <a:off x="3086100" y="2857500"/>
            <a:ext cx="34290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L2 </a:t>
            </a:r>
          </a:p>
        </p:txBody>
      </p:sp>
      <p:sp>
        <p:nvSpPr>
          <p:cNvPr id="502816" name="Text Box 32">
            <a:extLst>
              <a:ext uri="{FF2B5EF4-FFF2-40B4-BE49-F238E27FC236}">
                <a16:creationId xmlns:a16="http://schemas.microsoft.com/office/drawing/2014/main" id="{A3956819-9C59-367D-3949-1FAB2ADB19F5}"/>
              </a:ext>
            </a:extLst>
          </p:cNvPr>
          <p:cNvSpPr txBox="1">
            <a:spLocks noChangeArrowheads="1"/>
          </p:cNvSpPr>
          <p:nvPr/>
        </p:nvSpPr>
        <p:spPr bwMode="auto">
          <a:xfrm>
            <a:off x="3714749" y="2857500"/>
            <a:ext cx="351377"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L3 </a:t>
            </a:r>
          </a:p>
        </p:txBody>
      </p:sp>
      <p:sp>
        <p:nvSpPr>
          <p:cNvPr id="502817" name="Text Box 33">
            <a:extLst>
              <a:ext uri="{FF2B5EF4-FFF2-40B4-BE49-F238E27FC236}">
                <a16:creationId xmlns:a16="http://schemas.microsoft.com/office/drawing/2014/main" id="{32A06C51-6650-64C1-A1F1-F8B6EE89E4CC}"/>
              </a:ext>
            </a:extLst>
          </p:cNvPr>
          <p:cNvSpPr txBox="1">
            <a:spLocks noChangeArrowheads="1"/>
          </p:cNvSpPr>
          <p:nvPr/>
        </p:nvSpPr>
        <p:spPr bwMode="auto">
          <a:xfrm>
            <a:off x="4457700" y="2857500"/>
            <a:ext cx="376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L4 </a:t>
            </a:r>
          </a:p>
        </p:txBody>
      </p:sp>
      <p:sp>
        <p:nvSpPr>
          <p:cNvPr id="502818" name="Text Box 34">
            <a:extLst>
              <a:ext uri="{FF2B5EF4-FFF2-40B4-BE49-F238E27FC236}">
                <a16:creationId xmlns:a16="http://schemas.microsoft.com/office/drawing/2014/main" id="{23389A19-5E47-D479-77D0-A31B2152CF38}"/>
              </a:ext>
            </a:extLst>
          </p:cNvPr>
          <p:cNvSpPr txBox="1">
            <a:spLocks noChangeArrowheads="1"/>
          </p:cNvSpPr>
          <p:nvPr/>
        </p:nvSpPr>
        <p:spPr bwMode="auto">
          <a:xfrm>
            <a:off x="5143500" y="2857500"/>
            <a:ext cx="36314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L5 </a:t>
            </a:r>
          </a:p>
        </p:txBody>
      </p:sp>
      <p:sp>
        <p:nvSpPr>
          <p:cNvPr id="502819" name="Text Box 35">
            <a:extLst>
              <a:ext uri="{FF2B5EF4-FFF2-40B4-BE49-F238E27FC236}">
                <a16:creationId xmlns:a16="http://schemas.microsoft.com/office/drawing/2014/main" id="{434EE555-3958-3123-B068-B0AA80A46E35}"/>
              </a:ext>
            </a:extLst>
          </p:cNvPr>
          <p:cNvSpPr txBox="1">
            <a:spLocks noChangeArrowheads="1"/>
          </p:cNvSpPr>
          <p:nvPr/>
        </p:nvSpPr>
        <p:spPr bwMode="auto">
          <a:xfrm>
            <a:off x="5829300" y="2857500"/>
            <a:ext cx="39157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L6 </a:t>
            </a:r>
          </a:p>
        </p:txBody>
      </p:sp>
      <p:sp>
        <p:nvSpPr>
          <p:cNvPr id="502820" name="Text Box 36">
            <a:extLst>
              <a:ext uri="{FF2B5EF4-FFF2-40B4-BE49-F238E27FC236}">
                <a16:creationId xmlns:a16="http://schemas.microsoft.com/office/drawing/2014/main" id="{D8A50BE4-32F8-8707-487A-80830C4C7272}"/>
              </a:ext>
            </a:extLst>
          </p:cNvPr>
          <p:cNvSpPr txBox="1">
            <a:spLocks noChangeArrowheads="1"/>
          </p:cNvSpPr>
          <p:nvPr/>
        </p:nvSpPr>
        <p:spPr bwMode="auto">
          <a:xfrm>
            <a:off x="6457950" y="2857500"/>
            <a:ext cx="39157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L7 </a:t>
            </a:r>
          </a:p>
        </p:txBody>
      </p:sp>
      <p:sp>
        <p:nvSpPr>
          <p:cNvPr id="502821" name="Text Box 37">
            <a:extLst>
              <a:ext uri="{FF2B5EF4-FFF2-40B4-BE49-F238E27FC236}">
                <a16:creationId xmlns:a16="http://schemas.microsoft.com/office/drawing/2014/main" id="{D26A7D0F-11CA-5751-F6C9-22D2DB0E84FA}"/>
              </a:ext>
            </a:extLst>
          </p:cNvPr>
          <p:cNvSpPr txBox="1">
            <a:spLocks noChangeArrowheads="1"/>
          </p:cNvSpPr>
          <p:nvPr/>
        </p:nvSpPr>
        <p:spPr bwMode="auto">
          <a:xfrm>
            <a:off x="2343149" y="1657350"/>
            <a:ext cx="398657"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U1 </a:t>
            </a:r>
          </a:p>
        </p:txBody>
      </p:sp>
      <p:sp>
        <p:nvSpPr>
          <p:cNvPr id="502822" name="Text Box 38">
            <a:extLst>
              <a:ext uri="{FF2B5EF4-FFF2-40B4-BE49-F238E27FC236}">
                <a16:creationId xmlns:a16="http://schemas.microsoft.com/office/drawing/2014/main" id="{E80F3278-8EF0-3928-6CED-60F065DC29FB}"/>
              </a:ext>
            </a:extLst>
          </p:cNvPr>
          <p:cNvSpPr txBox="1">
            <a:spLocks noChangeArrowheads="1"/>
          </p:cNvSpPr>
          <p:nvPr/>
        </p:nvSpPr>
        <p:spPr bwMode="auto">
          <a:xfrm>
            <a:off x="3028950" y="1657350"/>
            <a:ext cx="38555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U2 </a:t>
            </a:r>
          </a:p>
        </p:txBody>
      </p:sp>
      <p:sp>
        <p:nvSpPr>
          <p:cNvPr id="502823" name="Text Box 39">
            <a:extLst>
              <a:ext uri="{FF2B5EF4-FFF2-40B4-BE49-F238E27FC236}">
                <a16:creationId xmlns:a16="http://schemas.microsoft.com/office/drawing/2014/main" id="{E3BABAA9-F829-1E9A-4B4A-D893ADB1102A}"/>
              </a:ext>
            </a:extLst>
          </p:cNvPr>
          <p:cNvSpPr txBox="1">
            <a:spLocks noChangeArrowheads="1"/>
          </p:cNvSpPr>
          <p:nvPr/>
        </p:nvSpPr>
        <p:spPr bwMode="auto">
          <a:xfrm>
            <a:off x="3714750" y="1657350"/>
            <a:ext cx="353616"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U3 </a:t>
            </a:r>
          </a:p>
        </p:txBody>
      </p:sp>
      <p:sp>
        <p:nvSpPr>
          <p:cNvPr id="502824" name="Text Box 40">
            <a:extLst>
              <a:ext uri="{FF2B5EF4-FFF2-40B4-BE49-F238E27FC236}">
                <a16:creationId xmlns:a16="http://schemas.microsoft.com/office/drawing/2014/main" id="{0BE734DD-5B56-8CEA-4AA1-D9D7A7D51641}"/>
              </a:ext>
            </a:extLst>
          </p:cNvPr>
          <p:cNvSpPr txBox="1">
            <a:spLocks noChangeArrowheads="1"/>
          </p:cNvSpPr>
          <p:nvPr/>
        </p:nvSpPr>
        <p:spPr bwMode="auto">
          <a:xfrm>
            <a:off x="4457700" y="1657350"/>
            <a:ext cx="353616"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U4 </a:t>
            </a:r>
          </a:p>
        </p:txBody>
      </p:sp>
      <p:sp>
        <p:nvSpPr>
          <p:cNvPr id="502825" name="Text Box 41">
            <a:extLst>
              <a:ext uri="{FF2B5EF4-FFF2-40B4-BE49-F238E27FC236}">
                <a16:creationId xmlns:a16="http://schemas.microsoft.com/office/drawing/2014/main" id="{E4F29036-BF58-7C9D-8FA3-6495E830B47F}"/>
              </a:ext>
            </a:extLst>
          </p:cNvPr>
          <p:cNvSpPr txBox="1">
            <a:spLocks noChangeArrowheads="1"/>
          </p:cNvSpPr>
          <p:nvPr/>
        </p:nvSpPr>
        <p:spPr bwMode="auto">
          <a:xfrm>
            <a:off x="5143499" y="1657350"/>
            <a:ext cx="35361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U5 </a:t>
            </a:r>
          </a:p>
        </p:txBody>
      </p:sp>
      <p:sp>
        <p:nvSpPr>
          <p:cNvPr id="502826" name="Text Box 42">
            <a:extLst>
              <a:ext uri="{FF2B5EF4-FFF2-40B4-BE49-F238E27FC236}">
                <a16:creationId xmlns:a16="http://schemas.microsoft.com/office/drawing/2014/main" id="{D0CDC063-B4F7-A130-EA6B-3BCA036ACB99}"/>
              </a:ext>
            </a:extLst>
          </p:cNvPr>
          <p:cNvSpPr txBox="1">
            <a:spLocks noChangeArrowheads="1"/>
          </p:cNvSpPr>
          <p:nvPr/>
        </p:nvSpPr>
        <p:spPr bwMode="auto">
          <a:xfrm>
            <a:off x="5829300" y="1657350"/>
            <a:ext cx="36810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U6 </a:t>
            </a:r>
          </a:p>
        </p:txBody>
      </p:sp>
      <p:sp>
        <p:nvSpPr>
          <p:cNvPr id="502829" name="Text Box 45">
            <a:extLst>
              <a:ext uri="{FF2B5EF4-FFF2-40B4-BE49-F238E27FC236}">
                <a16:creationId xmlns:a16="http://schemas.microsoft.com/office/drawing/2014/main" id="{E39FDBB7-E0BE-4E63-51E3-3C6065C7E27D}"/>
              </a:ext>
            </a:extLst>
          </p:cNvPr>
          <p:cNvSpPr txBox="1">
            <a:spLocks noChangeArrowheads="1"/>
          </p:cNvSpPr>
          <p:nvPr/>
        </p:nvSpPr>
        <p:spPr bwMode="auto">
          <a:xfrm>
            <a:off x="5600701" y="1371601"/>
            <a:ext cx="953915"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Top Chord</a:t>
            </a:r>
          </a:p>
        </p:txBody>
      </p:sp>
      <p:sp>
        <p:nvSpPr>
          <p:cNvPr id="502833" name="Text Box 49">
            <a:extLst>
              <a:ext uri="{FF2B5EF4-FFF2-40B4-BE49-F238E27FC236}">
                <a16:creationId xmlns:a16="http://schemas.microsoft.com/office/drawing/2014/main" id="{A14E6BFF-152B-B66C-9E0D-32F97C6BCDBB}"/>
              </a:ext>
            </a:extLst>
          </p:cNvPr>
          <p:cNvSpPr txBox="1">
            <a:spLocks noChangeArrowheads="1"/>
          </p:cNvSpPr>
          <p:nvPr/>
        </p:nvSpPr>
        <p:spPr bwMode="auto">
          <a:xfrm>
            <a:off x="5429250" y="3028951"/>
            <a:ext cx="1220206"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Bottom Chord</a:t>
            </a:r>
          </a:p>
        </p:txBody>
      </p:sp>
      <p:sp>
        <p:nvSpPr>
          <p:cNvPr id="502836" name="Text Box 52">
            <a:extLst>
              <a:ext uri="{FF2B5EF4-FFF2-40B4-BE49-F238E27FC236}">
                <a16:creationId xmlns:a16="http://schemas.microsoft.com/office/drawing/2014/main" id="{D5263142-2AAF-0241-7551-F7FC54E68648}"/>
              </a:ext>
            </a:extLst>
          </p:cNvPr>
          <p:cNvSpPr txBox="1">
            <a:spLocks noChangeArrowheads="1"/>
          </p:cNvSpPr>
          <p:nvPr/>
        </p:nvSpPr>
        <p:spPr bwMode="auto">
          <a:xfrm>
            <a:off x="1210866" y="1885951"/>
            <a:ext cx="730841"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Vertical</a:t>
            </a:r>
          </a:p>
        </p:txBody>
      </p:sp>
      <p:sp>
        <p:nvSpPr>
          <p:cNvPr id="502839" name="Text Box 55">
            <a:extLst>
              <a:ext uri="{FF2B5EF4-FFF2-40B4-BE49-F238E27FC236}">
                <a16:creationId xmlns:a16="http://schemas.microsoft.com/office/drawing/2014/main" id="{38A128CB-4C53-F62E-FA02-885A174E9C44}"/>
              </a:ext>
            </a:extLst>
          </p:cNvPr>
          <p:cNvSpPr txBox="1">
            <a:spLocks noChangeArrowheads="1"/>
          </p:cNvSpPr>
          <p:nvPr/>
        </p:nvSpPr>
        <p:spPr bwMode="auto">
          <a:xfrm>
            <a:off x="2914650" y="3143251"/>
            <a:ext cx="835485"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Diagonal</a:t>
            </a:r>
          </a:p>
        </p:txBody>
      </p:sp>
      <p:sp>
        <p:nvSpPr>
          <p:cNvPr id="502876" name="Text Box 92">
            <a:extLst>
              <a:ext uri="{FF2B5EF4-FFF2-40B4-BE49-F238E27FC236}">
                <a16:creationId xmlns:a16="http://schemas.microsoft.com/office/drawing/2014/main" id="{1E51FF88-487E-47C5-642D-281E729D65A7}"/>
              </a:ext>
            </a:extLst>
          </p:cNvPr>
          <p:cNvSpPr txBox="1">
            <a:spLocks noChangeArrowheads="1"/>
          </p:cNvSpPr>
          <p:nvPr/>
        </p:nvSpPr>
        <p:spPr bwMode="auto">
          <a:xfrm>
            <a:off x="7258049" y="2857500"/>
            <a:ext cx="39157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L8 </a:t>
            </a:r>
          </a:p>
        </p:txBody>
      </p:sp>
      <p:sp>
        <p:nvSpPr>
          <p:cNvPr id="502877" name="Text Box 93">
            <a:extLst>
              <a:ext uri="{FF2B5EF4-FFF2-40B4-BE49-F238E27FC236}">
                <a16:creationId xmlns:a16="http://schemas.microsoft.com/office/drawing/2014/main" id="{AAAAD909-4A27-A822-E4C9-067771A47839}"/>
              </a:ext>
            </a:extLst>
          </p:cNvPr>
          <p:cNvSpPr txBox="1">
            <a:spLocks noChangeArrowheads="1"/>
          </p:cNvSpPr>
          <p:nvPr/>
        </p:nvSpPr>
        <p:spPr bwMode="auto">
          <a:xfrm>
            <a:off x="6400800" y="1657350"/>
            <a:ext cx="398656"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U7 </a:t>
            </a:r>
          </a:p>
        </p:txBody>
      </p:sp>
      <p:sp>
        <p:nvSpPr>
          <p:cNvPr id="502878" name="Line 94">
            <a:extLst>
              <a:ext uri="{FF2B5EF4-FFF2-40B4-BE49-F238E27FC236}">
                <a16:creationId xmlns:a16="http://schemas.microsoft.com/office/drawing/2014/main" id="{C6913D35-F43F-8490-C5AA-6539BD784932}"/>
              </a:ext>
            </a:extLst>
          </p:cNvPr>
          <p:cNvSpPr>
            <a:spLocks noChangeShapeType="1"/>
          </p:cNvSpPr>
          <p:nvPr/>
        </p:nvSpPr>
        <p:spPr bwMode="auto">
          <a:xfrm>
            <a:off x="2057400" y="2057400"/>
            <a:ext cx="40005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2879" name="Line 95">
            <a:extLst>
              <a:ext uri="{FF2B5EF4-FFF2-40B4-BE49-F238E27FC236}">
                <a16:creationId xmlns:a16="http://schemas.microsoft.com/office/drawing/2014/main" id="{1DDE90C0-2192-D58C-A87F-C0DD808F3F2D}"/>
              </a:ext>
            </a:extLst>
          </p:cNvPr>
          <p:cNvSpPr>
            <a:spLocks noChangeShapeType="1"/>
          </p:cNvSpPr>
          <p:nvPr/>
        </p:nvSpPr>
        <p:spPr bwMode="auto">
          <a:xfrm flipH="1">
            <a:off x="1885950" y="2057400"/>
            <a:ext cx="1714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2880" name="Line 96">
            <a:extLst>
              <a:ext uri="{FF2B5EF4-FFF2-40B4-BE49-F238E27FC236}">
                <a16:creationId xmlns:a16="http://schemas.microsoft.com/office/drawing/2014/main" id="{4D3696DB-FA4B-BAC7-A5B9-8623C496F28D}"/>
              </a:ext>
            </a:extLst>
          </p:cNvPr>
          <p:cNvSpPr>
            <a:spLocks noChangeShapeType="1"/>
          </p:cNvSpPr>
          <p:nvPr/>
        </p:nvSpPr>
        <p:spPr bwMode="auto">
          <a:xfrm flipV="1">
            <a:off x="3943350" y="2457450"/>
            <a:ext cx="342900" cy="8001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2882" name="Line 98">
            <a:extLst>
              <a:ext uri="{FF2B5EF4-FFF2-40B4-BE49-F238E27FC236}">
                <a16:creationId xmlns:a16="http://schemas.microsoft.com/office/drawing/2014/main" id="{1FC5C891-828D-0925-5725-7D03D3C740A7}"/>
              </a:ext>
            </a:extLst>
          </p:cNvPr>
          <p:cNvSpPr>
            <a:spLocks noChangeShapeType="1"/>
          </p:cNvSpPr>
          <p:nvPr/>
        </p:nvSpPr>
        <p:spPr bwMode="auto">
          <a:xfrm flipH="1">
            <a:off x="3714750" y="3257550"/>
            <a:ext cx="228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2883" name="Line 99">
            <a:extLst>
              <a:ext uri="{FF2B5EF4-FFF2-40B4-BE49-F238E27FC236}">
                <a16:creationId xmlns:a16="http://schemas.microsoft.com/office/drawing/2014/main" id="{A555FAE6-BAAC-22A0-2E69-E5D35783A597}"/>
              </a:ext>
            </a:extLst>
          </p:cNvPr>
          <p:cNvSpPr>
            <a:spLocks noChangeShapeType="1"/>
          </p:cNvSpPr>
          <p:nvPr/>
        </p:nvSpPr>
        <p:spPr bwMode="auto">
          <a:xfrm flipH="1">
            <a:off x="4800600" y="1485900"/>
            <a:ext cx="342900" cy="400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2884" name="Line 100">
            <a:extLst>
              <a:ext uri="{FF2B5EF4-FFF2-40B4-BE49-F238E27FC236}">
                <a16:creationId xmlns:a16="http://schemas.microsoft.com/office/drawing/2014/main" id="{2BD3657C-89DE-BFC5-13F0-3D4CB28D4D2D}"/>
              </a:ext>
            </a:extLst>
          </p:cNvPr>
          <p:cNvSpPr>
            <a:spLocks noChangeShapeType="1"/>
          </p:cNvSpPr>
          <p:nvPr/>
        </p:nvSpPr>
        <p:spPr bwMode="auto">
          <a:xfrm>
            <a:off x="5143500" y="1485900"/>
            <a:ext cx="4572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2885" name="Line 101">
            <a:extLst>
              <a:ext uri="{FF2B5EF4-FFF2-40B4-BE49-F238E27FC236}">
                <a16:creationId xmlns:a16="http://schemas.microsoft.com/office/drawing/2014/main" id="{0D8C0659-186A-2A28-6799-77FE6E414073}"/>
              </a:ext>
            </a:extLst>
          </p:cNvPr>
          <p:cNvSpPr>
            <a:spLocks noChangeShapeType="1"/>
          </p:cNvSpPr>
          <p:nvPr/>
        </p:nvSpPr>
        <p:spPr bwMode="auto">
          <a:xfrm flipH="1" flipV="1">
            <a:off x="4857750" y="2743200"/>
            <a:ext cx="228600" cy="400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2886" name="Line 102">
            <a:extLst>
              <a:ext uri="{FF2B5EF4-FFF2-40B4-BE49-F238E27FC236}">
                <a16:creationId xmlns:a16="http://schemas.microsoft.com/office/drawing/2014/main" id="{5613B62C-8A2A-4E84-DA3E-04317B498B35}"/>
              </a:ext>
            </a:extLst>
          </p:cNvPr>
          <p:cNvSpPr>
            <a:spLocks noChangeShapeType="1"/>
          </p:cNvSpPr>
          <p:nvPr/>
        </p:nvSpPr>
        <p:spPr bwMode="auto">
          <a:xfrm>
            <a:off x="5086350" y="3143250"/>
            <a:ext cx="3429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7918" name="Line 107">
            <a:extLst>
              <a:ext uri="{FF2B5EF4-FFF2-40B4-BE49-F238E27FC236}">
                <a16:creationId xmlns:a16="http://schemas.microsoft.com/office/drawing/2014/main" id="{189452D8-59C6-51FD-AC9F-E625D3E3A601}"/>
              </a:ext>
            </a:extLst>
          </p:cNvPr>
          <p:cNvSpPr>
            <a:spLocks noChangeShapeType="1"/>
          </p:cNvSpPr>
          <p:nvPr/>
        </p:nvSpPr>
        <p:spPr bwMode="auto">
          <a:xfrm>
            <a:off x="1810941" y="2732485"/>
            <a:ext cx="5428059" cy="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19" name="Line 108">
            <a:extLst>
              <a:ext uri="{FF2B5EF4-FFF2-40B4-BE49-F238E27FC236}">
                <a16:creationId xmlns:a16="http://schemas.microsoft.com/office/drawing/2014/main" id="{3B7A533B-E698-C522-4A6C-D111FC5AF222}"/>
              </a:ext>
            </a:extLst>
          </p:cNvPr>
          <p:cNvSpPr>
            <a:spLocks noChangeShapeType="1"/>
          </p:cNvSpPr>
          <p:nvPr/>
        </p:nvSpPr>
        <p:spPr bwMode="auto">
          <a:xfrm>
            <a:off x="2489598" y="1907381"/>
            <a:ext cx="4054078" cy="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20" name="Line 109">
            <a:extLst>
              <a:ext uri="{FF2B5EF4-FFF2-40B4-BE49-F238E27FC236}">
                <a16:creationId xmlns:a16="http://schemas.microsoft.com/office/drawing/2014/main" id="{1B9ED810-068A-835E-EE21-4274775A78CE}"/>
              </a:ext>
            </a:extLst>
          </p:cNvPr>
          <p:cNvSpPr>
            <a:spLocks noChangeShapeType="1"/>
          </p:cNvSpPr>
          <p:nvPr/>
        </p:nvSpPr>
        <p:spPr bwMode="auto">
          <a:xfrm>
            <a:off x="6543675"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21" name="Line 110">
            <a:extLst>
              <a:ext uri="{FF2B5EF4-FFF2-40B4-BE49-F238E27FC236}">
                <a16:creationId xmlns:a16="http://schemas.microsoft.com/office/drawing/2014/main" id="{611B494A-C45F-6357-8241-FF9926769C8B}"/>
              </a:ext>
            </a:extLst>
          </p:cNvPr>
          <p:cNvSpPr>
            <a:spLocks noChangeShapeType="1"/>
          </p:cNvSpPr>
          <p:nvPr/>
        </p:nvSpPr>
        <p:spPr bwMode="auto">
          <a:xfrm>
            <a:off x="5884069"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22" name="Line 111">
            <a:extLst>
              <a:ext uri="{FF2B5EF4-FFF2-40B4-BE49-F238E27FC236}">
                <a16:creationId xmlns:a16="http://schemas.microsoft.com/office/drawing/2014/main" id="{76E27E7F-3DD9-77F2-3441-44D76107CD06}"/>
              </a:ext>
            </a:extLst>
          </p:cNvPr>
          <p:cNvSpPr>
            <a:spLocks noChangeShapeType="1"/>
          </p:cNvSpPr>
          <p:nvPr/>
        </p:nvSpPr>
        <p:spPr bwMode="auto">
          <a:xfrm>
            <a:off x="5198269"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23" name="Line 112">
            <a:extLst>
              <a:ext uri="{FF2B5EF4-FFF2-40B4-BE49-F238E27FC236}">
                <a16:creationId xmlns:a16="http://schemas.microsoft.com/office/drawing/2014/main" id="{F4959966-765C-617A-93FE-9404531BC085}"/>
              </a:ext>
            </a:extLst>
          </p:cNvPr>
          <p:cNvSpPr>
            <a:spLocks noChangeShapeType="1"/>
          </p:cNvSpPr>
          <p:nvPr/>
        </p:nvSpPr>
        <p:spPr bwMode="auto">
          <a:xfrm>
            <a:off x="4516041"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24" name="Line 113">
            <a:extLst>
              <a:ext uri="{FF2B5EF4-FFF2-40B4-BE49-F238E27FC236}">
                <a16:creationId xmlns:a16="http://schemas.microsoft.com/office/drawing/2014/main" id="{CE6D7658-801E-C5C4-292D-30A22FAAA6A0}"/>
              </a:ext>
            </a:extLst>
          </p:cNvPr>
          <p:cNvSpPr>
            <a:spLocks noChangeShapeType="1"/>
          </p:cNvSpPr>
          <p:nvPr/>
        </p:nvSpPr>
        <p:spPr bwMode="auto">
          <a:xfrm>
            <a:off x="3843338"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25" name="Line 114">
            <a:extLst>
              <a:ext uri="{FF2B5EF4-FFF2-40B4-BE49-F238E27FC236}">
                <a16:creationId xmlns:a16="http://schemas.microsoft.com/office/drawing/2014/main" id="{F1F79514-5A40-0E34-24B3-A872B94661E9}"/>
              </a:ext>
            </a:extLst>
          </p:cNvPr>
          <p:cNvSpPr>
            <a:spLocks noChangeShapeType="1"/>
          </p:cNvSpPr>
          <p:nvPr/>
        </p:nvSpPr>
        <p:spPr bwMode="auto">
          <a:xfrm>
            <a:off x="3175397"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26" name="Line 115">
            <a:extLst>
              <a:ext uri="{FF2B5EF4-FFF2-40B4-BE49-F238E27FC236}">
                <a16:creationId xmlns:a16="http://schemas.microsoft.com/office/drawing/2014/main" id="{96DAFBC7-7727-D4D5-A820-6648BB342C49}"/>
              </a:ext>
            </a:extLst>
          </p:cNvPr>
          <p:cNvSpPr>
            <a:spLocks noChangeShapeType="1"/>
          </p:cNvSpPr>
          <p:nvPr/>
        </p:nvSpPr>
        <p:spPr bwMode="auto">
          <a:xfrm>
            <a:off x="2489597"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27" name="Line 116">
            <a:extLst>
              <a:ext uri="{FF2B5EF4-FFF2-40B4-BE49-F238E27FC236}">
                <a16:creationId xmlns:a16="http://schemas.microsoft.com/office/drawing/2014/main" id="{94E3AE77-8E5A-1492-0A2F-E94485E81242}"/>
              </a:ext>
            </a:extLst>
          </p:cNvPr>
          <p:cNvSpPr>
            <a:spLocks noChangeShapeType="1"/>
          </p:cNvSpPr>
          <p:nvPr/>
        </p:nvSpPr>
        <p:spPr bwMode="auto">
          <a:xfrm flipV="1">
            <a:off x="1810942" y="1907381"/>
            <a:ext cx="678656"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28" name="Line 117">
            <a:extLst>
              <a:ext uri="{FF2B5EF4-FFF2-40B4-BE49-F238E27FC236}">
                <a16:creationId xmlns:a16="http://schemas.microsoft.com/office/drawing/2014/main" id="{9C28E69C-5F04-47B1-EF5A-F44A42F0DC2C}"/>
              </a:ext>
            </a:extLst>
          </p:cNvPr>
          <p:cNvSpPr>
            <a:spLocks noChangeShapeType="1"/>
          </p:cNvSpPr>
          <p:nvPr/>
        </p:nvSpPr>
        <p:spPr bwMode="auto">
          <a:xfrm>
            <a:off x="2489597" y="1907381"/>
            <a:ext cx="68580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29" name="Line 118">
            <a:extLst>
              <a:ext uri="{FF2B5EF4-FFF2-40B4-BE49-F238E27FC236}">
                <a16:creationId xmlns:a16="http://schemas.microsoft.com/office/drawing/2014/main" id="{69541B98-8913-C587-E4D8-E94C6A10C81E}"/>
              </a:ext>
            </a:extLst>
          </p:cNvPr>
          <p:cNvSpPr>
            <a:spLocks noChangeShapeType="1"/>
          </p:cNvSpPr>
          <p:nvPr/>
        </p:nvSpPr>
        <p:spPr bwMode="auto">
          <a:xfrm flipV="1">
            <a:off x="3175398" y="1907381"/>
            <a:ext cx="66794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30" name="Line 119">
            <a:extLst>
              <a:ext uri="{FF2B5EF4-FFF2-40B4-BE49-F238E27FC236}">
                <a16:creationId xmlns:a16="http://schemas.microsoft.com/office/drawing/2014/main" id="{51F18465-075A-4D3D-1685-5A8DB08DF785}"/>
              </a:ext>
            </a:extLst>
          </p:cNvPr>
          <p:cNvSpPr>
            <a:spLocks noChangeShapeType="1"/>
          </p:cNvSpPr>
          <p:nvPr/>
        </p:nvSpPr>
        <p:spPr bwMode="auto">
          <a:xfrm>
            <a:off x="3843337" y="1907381"/>
            <a:ext cx="682229"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31" name="Line 120">
            <a:extLst>
              <a:ext uri="{FF2B5EF4-FFF2-40B4-BE49-F238E27FC236}">
                <a16:creationId xmlns:a16="http://schemas.microsoft.com/office/drawing/2014/main" id="{5209234C-F8AD-24E5-36F6-CC14DE717D57}"/>
              </a:ext>
            </a:extLst>
          </p:cNvPr>
          <p:cNvSpPr>
            <a:spLocks noChangeShapeType="1"/>
          </p:cNvSpPr>
          <p:nvPr/>
        </p:nvSpPr>
        <p:spPr bwMode="auto">
          <a:xfrm flipV="1">
            <a:off x="4525567" y="1907381"/>
            <a:ext cx="66794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32" name="Line 121">
            <a:extLst>
              <a:ext uri="{FF2B5EF4-FFF2-40B4-BE49-F238E27FC236}">
                <a16:creationId xmlns:a16="http://schemas.microsoft.com/office/drawing/2014/main" id="{055A0EEB-09E9-AA95-750D-1DBD916391EF}"/>
              </a:ext>
            </a:extLst>
          </p:cNvPr>
          <p:cNvSpPr>
            <a:spLocks noChangeShapeType="1"/>
          </p:cNvSpPr>
          <p:nvPr/>
        </p:nvSpPr>
        <p:spPr bwMode="auto">
          <a:xfrm>
            <a:off x="5193506" y="1907381"/>
            <a:ext cx="690563"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33" name="Line 122">
            <a:extLst>
              <a:ext uri="{FF2B5EF4-FFF2-40B4-BE49-F238E27FC236}">
                <a16:creationId xmlns:a16="http://schemas.microsoft.com/office/drawing/2014/main" id="{2305DD50-7D6A-0936-49BF-E745A6CCBAA0}"/>
              </a:ext>
            </a:extLst>
          </p:cNvPr>
          <p:cNvSpPr>
            <a:spLocks noChangeShapeType="1"/>
          </p:cNvSpPr>
          <p:nvPr/>
        </p:nvSpPr>
        <p:spPr bwMode="auto">
          <a:xfrm flipV="1">
            <a:off x="5884069" y="1907381"/>
            <a:ext cx="659606"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34" name="Line 123">
            <a:extLst>
              <a:ext uri="{FF2B5EF4-FFF2-40B4-BE49-F238E27FC236}">
                <a16:creationId xmlns:a16="http://schemas.microsoft.com/office/drawing/2014/main" id="{87964E99-49F8-6F89-DB8C-7CD4371F2567}"/>
              </a:ext>
            </a:extLst>
          </p:cNvPr>
          <p:cNvSpPr>
            <a:spLocks noChangeShapeType="1"/>
          </p:cNvSpPr>
          <p:nvPr/>
        </p:nvSpPr>
        <p:spPr bwMode="auto">
          <a:xfrm>
            <a:off x="6543675" y="1907381"/>
            <a:ext cx="690563"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35" name="Line 124">
            <a:extLst>
              <a:ext uri="{FF2B5EF4-FFF2-40B4-BE49-F238E27FC236}">
                <a16:creationId xmlns:a16="http://schemas.microsoft.com/office/drawing/2014/main" id="{E75A5B53-CBE5-EA72-EA29-D61F587D906D}"/>
              </a:ext>
            </a:extLst>
          </p:cNvPr>
          <p:cNvSpPr>
            <a:spLocks noChangeShapeType="1"/>
          </p:cNvSpPr>
          <p:nvPr/>
        </p:nvSpPr>
        <p:spPr bwMode="auto">
          <a:xfrm flipV="1">
            <a:off x="7173516" y="2826544"/>
            <a:ext cx="7144" cy="5119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36" name="Freeform 125">
            <a:extLst>
              <a:ext uri="{FF2B5EF4-FFF2-40B4-BE49-F238E27FC236}">
                <a16:creationId xmlns:a16="http://schemas.microsoft.com/office/drawing/2014/main" id="{6D1242AB-427D-6884-03D3-1F0128231359}"/>
              </a:ext>
            </a:extLst>
          </p:cNvPr>
          <p:cNvSpPr>
            <a:spLocks/>
          </p:cNvSpPr>
          <p:nvPr/>
        </p:nvSpPr>
        <p:spPr bwMode="auto">
          <a:xfrm>
            <a:off x="7149704" y="2732485"/>
            <a:ext cx="169069" cy="145256"/>
          </a:xfrm>
          <a:custGeom>
            <a:avLst/>
            <a:gdLst>
              <a:gd name="T0" fmla="*/ 0 w 424"/>
              <a:gd name="T1" fmla="*/ 102207100 h 367"/>
              <a:gd name="T2" fmla="*/ 119850072 w 424"/>
              <a:gd name="T3" fmla="*/ 102207100 h 367"/>
              <a:gd name="T4" fmla="*/ 60207615 w 424"/>
              <a:gd name="T5" fmla="*/ 0 h 367"/>
              <a:gd name="T6" fmla="*/ 0 w 424"/>
              <a:gd name="T7" fmla="*/ 102207100 h 36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4" h="367">
                <a:moveTo>
                  <a:pt x="0" y="367"/>
                </a:moveTo>
                <a:lnTo>
                  <a:pt x="424" y="367"/>
                </a:lnTo>
                <a:lnTo>
                  <a:pt x="213" y="0"/>
                </a:lnTo>
                <a:lnTo>
                  <a:pt x="0" y="36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7937" name="Line 126">
            <a:extLst>
              <a:ext uri="{FF2B5EF4-FFF2-40B4-BE49-F238E27FC236}">
                <a16:creationId xmlns:a16="http://schemas.microsoft.com/office/drawing/2014/main" id="{EAF9265E-9376-A74A-F955-140767A33A29}"/>
              </a:ext>
            </a:extLst>
          </p:cNvPr>
          <p:cNvSpPr>
            <a:spLocks noChangeShapeType="1"/>
          </p:cNvSpPr>
          <p:nvPr/>
        </p:nvSpPr>
        <p:spPr bwMode="auto">
          <a:xfrm>
            <a:off x="7149704" y="2877741"/>
            <a:ext cx="16906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38" name="Line 127">
            <a:extLst>
              <a:ext uri="{FF2B5EF4-FFF2-40B4-BE49-F238E27FC236}">
                <a16:creationId xmlns:a16="http://schemas.microsoft.com/office/drawing/2014/main" id="{B0564AC2-6994-DD2F-682F-B07A6C362B8A}"/>
              </a:ext>
            </a:extLst>
          </p:cNvPr>
          <p:cNvSpPr>
            <a:spLocks noChangeShapeType="1"/>
          </p:cNvSpPr>
          <p:nvPr/>
        </p:nvSpPr>
        <p:spPr bwMode="auto">
          <a:xfrm flipH="1" flipV="1">
            <a:off x="7234238" y="2732485"/>
            <a:ext cx="84535" cy="14525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39" name="Line 128">
            <a:extLst>
              <a:ext uri="{FF2B5EF4-FFF2-40B4-BE49-F238E27FC236}">
                <a16:creationId xmlns:a16="http://schemas.microsoft.com/office/drawing/2014/main" id="{B964457B-2085-CE5B-CE2C-C31B468E41A5}"/>
              </a:ext>
            </a:extLst>
          </p:cNvPr>
          <p:cNvSpPr>
            <a:spLocks noChangeShapeType="1"/>
          </p:cNvSpPr>
          <p:nvPr/>
        </p:nvSpPr>
        <p:spPr bwMode="auto">
          <a:xfrm flipV="1">
            <a:off x="7149704" y="2731294"/>
            <a:ext cx="85725" cy="1464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40" name="Line 129">
            <a:extLst>
              <a:ext uri="{FF2B5EF4-FFF2-40B4-BE49-F238E27FC236}">
                <a16:creationId xmlns:a16="http://schemas.microsoft.com/office/drawing/2014/main" id="{78DAC106-90CD-EBB1-8E5C-20184E2DDC1A}"/>
              </a:ext>
            </a:extLst>
          </p:cNvPr>
          <p:cNvSpPr>
            <a:spLocks noChangeShapeType="1"/>
          </p:cNvSpPr>
          <p:nvPr/>
        </p:nvSpPr>
        <p:spPr bwMode="auto">
          <a:xfrm flipV="1">
            <a:off x="1751410" y="2826544"/>
            <a:ext cx="5953" cy="5119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41" name="Freeform 130">
            <a:extLst>
              <a:ext uri="{FF2B5EF4-FFF2-40B4-BE49-F238E27FC236}">
                <a16:creationId xmlns:a16="http://schemas.microsoft.com/office/drawing/2014/main" id="{B15EC178-1E8C-64A6-86E4-9D182B7DF3EB}"/>
              </a:ext>
            </a:extLst>
          </p:cNvPr>
          <p:cNvSpPr>
            <a:spLocks/>
          </p:cNvSpPr>
          <p:nvPr/>
        </p:nvSpPr>
        <p:spPr bwMode="auto">
          <a:xfrm>
            <a:off x="1727598" y="2732485"/>
            <a:ext cx="167878" cy="145256"/>
          </a:xfrm>
          <a:custGeom>
            <a:avLst/>
            <a:gdLst>
              <a:gd name="T0" fmla="*/ 0 w 424"/>
              <a:gd name="T1" fmla="*/ 102207100 h 367"/>
              <a:gd name="T2" fmla="*/ 118167459 w 424"/>
              <a:gd name="T3" fmla="*/ 102207100 h 367"/>
              <a:gd name="T4" fmla="*/ 58805253 w 424"/>
              <a:gd name="T5" fmla="*/ 0 h 367"/>
              <a:gd name="T6" fmla="*/ 0 w 424"/>
              <a:gd name="T7" fmla="*/ 102207100 h 36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4" h="367">
                <a:moveTo>
                  <a:pt x="0" y="367"/>
                </a:moveTo>
                <a:lnTo>
                  <a:pt x="424" y="367"/>
                </a:lnTo>
                <a:lnTo>
                  <a:pt x="211" y="0"/>
                </a:lnTo>
                <a:lnTo>
                  <a:pt x="0" y="36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7942" name="Line 131">
            <a:extLst>
              <a:ext uri="{FF2B5EF4-FFF2-40B4-BE49-F238E27FC236}">
                <a16:creationId xmlns:a16="http://schemas.microsoft.com/office/drawing/2014/main" id="{66D61E62-73AE-AE96-2285-C1F251AF4B45}"/>
              </a:ext>
            </a:extLst>
          </p:cNvPr>
          <p:cNvSpPr>
            <a:spLocks noChangeShapeType="1"/>
          </p:cNvSpPr>
          <p:nvPr/>
        </p:nvSpPr>
        <p:spPr bwMode="auto">
          <a:xfrm>
            <a:off x="1727598" y="2877741"/>
            <a:ext cx="16787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43" name="Line 132">
            <a:extLst>
              <a:ext uri="{FF2B5EF4-FFF2-40B4-BE49-F238E27FC236}">
                <a16:creationId xmlns:a16="http://schemas.microsoft.com/office/drawing/2014/main" id="{3674BDB0-73CC-F69F-0964-F784332F38A0}"/>
              </a:ext>
            </a:extLst>
          </p:cNvPr>
          <p:cNvSpPr>
            <a:spLocks noChangeShapeType="1"/>
          </p:cNvSpPr>
          <p:nvPr/>
        </p:nvSpPr>
        <p:spPr bwMode="auto">
          <a:xfrm flipH="1" flipV="1">
            <a:off x="1810941" y="2732485"/>
            <a:ext cx="84534" cy="14525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7944" name="Line 133">
            <a:extLst>
              <a:ext uri="{FF2B5EF4-FFF2-40B4-BE49-F238E27FC236}">
                <a16:creationId xmlns:a16="http://schemas.microsoft.com/office/drawing/2014/main" id="{302FCB62-09F7-743D-A816-4C6110338E1F}"/>
              </a:ext>
            </a:extLst>
          </p:cNvPr>
          <p:cNvSpPr>
            <a:spLocks noChangeShapeType="1"/>
          </p:cNvSpPr>
          <p:nvPr/>
        </p:nvSpPr>
        <p:spPr bwMode="auto">
          <a:xfrm flipV="1">
            <a:off x="1727597" y="2731294"/>
            <a:ext cx="84534" cy="1464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 name="Slide Number Placeholder 2">
            <a:extLst>
              <a:ext uri="{FF2B5EF4-FFF2-40B4-BE49-F238E27FC236}">
                <a16:creationId xmlns:a16="http://schemas.microsoft.com/office/drawing/2014/main" id="{A83D2CE3-2EA7-88D5-4030-B9303FBFA856}"/>
              </a:ext>
            </a:extLst>
          </p:cNvPr>
          <p:cNvSpPr>
            <a:spLocks noGrp="1"/>
          </p:cNvSpPr>
          <p:nvPr>
            <p:ph type="sldNum" sz="quarter" idx="4"/>
          </p:nvPr>
        </p:nvSpPr>
        <p:spPr/>
        <p:txBody>
          <a:bodyPr/>
          <a:lstStyle/>
          <a:p>
            <a:fld id="{3A2281A5-0AAD-5C43-9874-F8F3A9F5B29A}" type="slidenum">
              <a:rPr lang="en-US" smtClean="0"/>
              <a:pPr/>
              <a:t>11</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945" name="Rectangle 113">
            <a:extLst>
              <a:ext uri="{FF2B5EF4-FFF2-40B4-BE49-F238E27FC236}">
                <a16:creationId xmlns:a16="http://schemas.microsoft.com/office/drawing/2014/main" id="{42F1D6AB-EC01-9846-823E-D86296893BC6}"/>
              </a:ext>
            </a:extLst>
          </p:cNvPr>
          <p:cNvSpPr>
            <a:spLocks noGrp="1" noChangeArrowheads="1"/>
          </p:cNvSpPr>
          <p:nvPr>
            <p:ph type="title"/>
          </p:nvPr>
        </p:nvSpPr>
        <p:spPr/>
        <p:txBody>
          <a:bodyPr/>
          <a:lstStyle/>
          <a:p>
            <a:pPr>
              <a:defRPr/>
            </a:pPr>
            <a:r>
              <a:rPr lang="en-CA"/>
              <a:t>Truss Curvature</a:t>
            </a:r>
            <a:endParaRPr lang="en-US"/>
          </a:p>
        </p:txBody>
      </p:sp>
      <p:sp>
        <p:nvSpPr>
          <p:cNvPr id="504834" name="Line 2">
            <a:extLst>
              <a:ext uri="{FF2B5EF4-FFF2-40B4-BE49-F238E27FC236}">
                <a16:creationId xmlns:a16="http://schemas.microsoft.com/office/drawing/2014/main" id="{1A659586-2A00-B8B6-2D73-BD2C85A804EF}"/>
              </a:ext>
            </a:extLst>
          </p:cNvPr>
          <p:cNvSpPr>
            <a:spLocks noChangeShapeType="1"/>
          </p:cNvSpPr>
          <p:nvPr/>
        </p:nvSpPr>
        <p:spPr bwMode="auto">
          <a:xfrm>
            <a:off x="3086100" y="43434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9939" name="Line 4">
            <a:extLst>
              <a:ext uri="{FF2B5EF4-FFF2-40B4-BE49-F238E27FC236}">
                <a16:creationId xmlns:a16="http://schemas.microsoft.com/office/drawing/2014/main" id="{8FCCAD3C-BAE9-407A-E265-FE6634B37E4D}"/>
              </a:ext>
            </a:extLst>
          </p:cNvPr>
          <p:cNvSpPr>
            <a:spLocks noChangeShapeType="1"/>
          </p:cNvSpPr>
          <p:nvPr/>
        </p:nvSpPr>
        <p:spPr bwMode="auto">
          <a:xfrm>
            <a:off x="4510088" y="1599010"/>
            <a:ext cx="1191" cy="1575197"/>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40" name="Line 5">
            <a:extLst>
              <a:ext uri="{FF2B5EF4-FFF2-40B4-BE49-F238E27FC236}">
                <a16:creationId xmlns:a16="http://schemas.microsoft.com/office/drawing/2014/main" id="{05BAF4F4-61E8-2C55-668B-BE5A7F35A6AA}"/>
              </a:ext>
            </a:extLst>
          </p:cNvPr>
          <p:cNvSpPr>
            <a:spLocks noChangeShapeType="1"/>
          </p:cNvSpPr>
          <p:nvPr/>
        </p:nvSpPr>
        <p:spPr bwMode="auto">
          <a:xfrm flipH="1" flipV="1">
            <a:off x="2724151" y="1453754"/>
            <a:ext cx="983456" cy="1703784"/>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41" name="Line 6">
            <a:extLst>
              <a:ext uri="{FF2B5EF4-FFF2-40B4-BE49-F238E27FC236}">
                <a16:creationId xmlns:a16="http://schemas.microsoft.com/office/drawing/2014/main" id="{E486732B-E31D-653F-3484-C0AE64C14FFC}"/>
              </a:ext>
            </a:extLst>
          </p:cNvPr>
          <p:cNvSpPr>
            <a:spLocks noChangeShapeType="1"/>
          </p:cNvSpPr>
          <p:nvPr/>
        </p:nvSpPr>
        <p:spPr bwMode="auto">
          <a:xfrm flipH="1">
            <a:off x="1840707" y="1453753"/>
            <a:ext cx="883444" cy="1528763"/>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42" name="Line 7">
            <a:extLst>
              <a:ext uri="{FF2B5EF4-FFF2-40B4-BE49-F238E27FC236}">
                <a16:creationId xmlns:a16="http://schemas.microsoft.com/office/drawing/2014/main" id="{0F6276EC-C49C-893C-96D8-7CB980E793D3}"/>
              </a:ext>
            </a:extLst>
          </p:cNvPr>
          <p:cNvSpPr>
            <a:spLocks noChangeShapeType="1"/>
          </p:cNvSpPr>
          <p:nvPr/>
        </p:nvSpPr>
        <p:spPr bwMode="auto">
          <a:xfrm>
            <a:off x="6284119" y="1453754"/>
            <a:ext cx="887016" cy="1533525"/>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43" name="Line 8">
            <a:extLst>
              <a:ext uri="{FF2B5EF4-FFF2-40B4-BE49-F238E27FC236}">
                <a16:creationId xmlns:a16="http://schemas.microsoft.com/office/drawing/2014/main" id="{66BFF630-5BAE-14A8-2ACA-78ED1BE1B9FC}"/>
              </a:ext>
            </a:extLst>
          </p:cNvPr>
          <p:cNvSpPr>
            <a:spLocks noChangeShapeType="1"/>
          </p:cNvSpPr>
          <p:nvPr/>
        </p:nvSpPr>
        <p:spPr bwMode="auto">
          <a:xfrm flipV="1">
            <a:off x="5395913" y="1453754"/>
            <a:ext cx="888206" cy="1533525"/>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44" name="Freeform 9">
            <a:extLst>
              <a:ext uri="{FF2B5EF4-FFF2-40B4-BE49-F238E27FC236}">
                <a16:creationId xmlns:a16="http://schemas.microsoft.com/office/drawing/2014/main" id="{A3CDBC14-0A4C-DC74-AF80-F94532DFD42B}"/>
              </a:ext>
            </a:extLst>
          </p:cNvPr>
          <p:cNvSpPr>
            <a:spLocks/>
          </p:cNvSpPr>
          <p:nvPr/>
        </p:nvSpPr>
        <p:spPr bwMode="auto">
          <a:xfrm>
            <a:off x="1831181" y="2987279"/>
            <a:ext cx="5339954" cy="186928"/>
          </a:xfrm>
          <a:custGeom>
            <a:avLst/>
            <a:gdLst>
              <a:gd name="T0" fmla="*/ 0 w 13455"/>
              <a:gd name="T1" fmla="*/ 0 h 471"/>
              <a:gd name="T2" fmla="*/ 93805911 w 13455"/>
              <a:gd name="T3" fmla="*/ 12880949 h 471"/>
              <a:gd name="T4" fmla="*/ 187611822 w 13455"/>
              <a:gd name="T5" fmla="*/ 25201512 h 471"/>
              <a:gd name="T6" fmla="*/ 281137274 w 13455"/>
              <a:gd name="T7" fmla="*/ 36402360 h 471"/>
              <a:gd name="T8" fmla="*/ 375223114 w 13455"/>
              <a:gd name="T9" fmla="*/ 47322751 h 471"/>
              <a:gd name="T10" fmla="*/ 469029025 w 13455"/>
              <a:gd name="T11" fmla="*/ 57683284 h 471"/>
              <a:gd name="T12" fmla="*/ 563114865 w 13455"/>
              <a:gd name="T13" fmla="*/ 67204032 h 471"/>
              <a:gd name="T14" fmla="*/ 657200704 w 13455"/>
              <a:gd name="T15" fmla="*/ 75884464 h 471"/>
              <a:gd name="T16" fmla="*/ 751006615 w 13455"/>
              <a:gd name="T17" fmla="*/ 84284968 h 471"/>
              <a:gd name="T18" fmla="*/ 845372384 w 13455"/>
              <a:gd name="T19" fmla="*/ 91845157 h 471"/>
              <a:gd name="T20" fmla="*/ 939738153 w 13455"/>
              <a:gd name="T21" fmla="*/ 98845489 h 471"/>
              <a:gd name="T22" fmla="*/ 1033823993 w 13455"/>
              <a:gd name="T23" fmla="*/ 105285964 h 471"/>
              <a:gd name="T24" fmla="*/ 1128470221 w 13455"/>
              <a:gd name="T25" fmla="*/ 110606195 h 471"/>
              <a:gd name="T26" fmla="*/ 1222556061 w 13455"/>
              <a:gd name="T27" fmla="*/ 115646497 h 471"/>
              <a:gd name="T28" fmla="*/ 1317201759 w 13455"/>
              <a:gd name="T29" fmla="*/ 120126942 h 471"/>
              <a:gd name="T30" fmla="*/ 1411567528 w 13455"/>
              <a:gd name="T31" fmla="*/ 123487144 h 471"/>
              <a:gd name="T32" fmla="*/ 1505933827 w 13455"/>
              <a:gd name="T33" fmla="*/ 126847346 h 471"/>
              <a:gd name="T34" fmla="*/ 1600299596 w 13455"/>
              <a:gd name="T35" fmla="*/ 129087304 h 471"/>
              <a:gd name="T36" fmla="*/ 1694665365 w 13455"/>
              <a:gd name="T37" fmla="*/ 130767404 h 471"/>
              <a:gd name="T38" fmla="*/ 1789311063 w 13455"/>
              <a:gd name="T39" fmla="*/ 131607719 h 471"/>
              <a:gd name="T40" fmla="*/ 1883957291 w 13455"/>
              <a:gd name="T41" fmla="*/ 131887648 h 471"/>
              <a:gd name="T42" fmla="*/ 1978602989 w 13455"/>
              <a:gd name="T43" fmla="*/ 131887648 h 471"/>
              <a:gd name="T44" fmla="*/ 2072688829 w 13455"/>
              <a:gd name="T45" fmla="*/ 131047862 h 471"/>
              <a:gd name="T46" fmla="*/ 2147483647 w 13455"/>
              <a:gd name="T47" fmla="*/ 129367761 h 471"/>
              <a:gd name="T48" fmla="*/ 2147483647 w 13455"/>
              <a:gd name="T49" fmla="*/ 127127274 h 471"/>
              <a:gd name="T50" fmla="*/ 2147483647 w 13455"/>
              <a:gd name="T51" fmla="*/ 124327459 h 471"/>
              <a:gd name="T52" fmla="*/ 2147483647 w 13455"/>
              <a:gd name="T53" fmla="*/ 120686800 h 471"/>
              <a:gd name="T54" fmla="*/ 2147483647 w 13455"/>
              <a:gd name="T55" fmla="*/ 116206884 h 471"/>
              <a:gd name="T56" fmla="*/ 2147483647 w 13455"/>
              <a:gd name="T57" fmla="*/ 111446510 h 471"/>
              <a:gd name="T58" fmla="*/ 2147483647 w 13455"/>
              <a:gd name="T59" fmla="*/ 105846350 h 471"/>
              <a:gd name="T60" fmla="*/ 2147483647 w 13455"/>
              <a:gd name="T61" fmla="*/ 99685804 h 471"/>
              <a:gd name="T62" fmla="*/ 2147483647 w 13455"/>
              <a:gd name="T63" fmla="*/ 92965401 h 471"/>
              <a:gd name="T64" fmla="*/ 2147483647 w 13455"/>
              <a:gd name="T65" fmla="*/ 85405212 h 471"/>
              <a:gd name="T66" fmla="*/ 2147483647 w 13455"/>
              <a:gd name="T67" fmla="*/ 77284637 h 471"/>
              <a:gd name="T68" fmla="*/ 2147483647 w 13455"/>
              <a:gd name="T69" fmla="*/ 68604204 h 471"/>
              <a:gd name="T70" fmla="*/ 2147483647 w 13455"/>
              <a:gd name="T71" fmla="*/ 59083456 h 471"/>
              <a:gd name="T72" fmla="*/ 2147483647 w 13455"/>
              <a:gd name="T73" fmla="*/ 49002852 h 471"/>
              <a:gd name="T74" fmla="*/ 2147483647 w 13455"/>
              <a:gd name="T75" fmla="*/ 38082461 h 471"/>
              <a:gd name="T76" fmla="*/ 2147483647 w 13455"/>
              <a:gd name="T77" fmla="*/ 26881613 h 471"/>
              <a:gd name="T78" fmla="*/ 2147483647 w 13455"/>
              <a:gd name="T79" fmla="*/ 14561050 h 471"/>
              <a:gd name="T80" fmla="*/ 2147483647 w 13455"/>
              <a:gd name="T81" fmla="*/ 1960029 h 47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3455" h="471">
                <a:moveTo>
                  <a:pt x="0" y="0"/>
                </a:moveTo>
                <a:lnTo>
                  <a:pt x="335" y="46"/>
                </a:lnTo>
                <a:lnTo>
                  <a:pt x="670" y="90"/>
                </a:lnTo>
                <a:lnTo>
                  <a:pt x="1004" y="130"/>
                </a:lnTo>
                <a:lnTo>
                  <a:pt x="1340" y="169"/>
                </a:lnTo>
                <a:lnTo>
                  <a:pt x="1675" y="206"/>
                </a:lnTo>
                <a:lnTo>
                  <a:pt x="2011" y="240"/>
                </a:lnTo>
                <a:lnTo>
                  <a:pt x="2347" y="271"/>
                </a:lnTo>
                <a:lnTo>
                  <a:pt x="2682" y="301"/>
                </a:lnTo>
                <a:lnTo>
                  <a:pt x="3019" y="328"/>
                </a:lnTo>
                <a:lnTo>
                  <a:pt x="3356" y="353"/>
                </a:lnTo>
                <a:lnTo>
                  <a:pt x="3692" y="376"/>
                </a:lnTo>
                <a:lnTo>
                  <a:pt x="4030" y="395"/>
                </a:lnTo>
                <a:lnTo>
                  <a:pt x="4366" y="413"/>
                </a:lnTo>
                <a:lnTo>
                  <a:pt x="4704" y="429"/>
                </a:lnTo>
                <a:lnTo>
                  <a:pt x="5041" y="441"/>
                </a:lnTo>
                <a:lnTo>
                  <a:pt x="5378" y="453"/>
                </a:lnTo>
                <a:lnTo>
                  <a:pt x="5715" y="461"/>
                </a:lnTo>
                <a:lnTo>
                  <a:pt x="6052" y="467"/>
                </a:lnTo>
                <a:lnTo>
                  <a:pt x="6390" y="470"/>
                </a:lnTo>
                <a:lnTo>
                  <a:pt x="6728" y="471"/>
                </a:lnTo>
                <a:lnTo>
                  <a:pt x="7066" y="471"/>
                </a:lnTo>
                <a:lnTo>
                  <a:pt x="7402" y="468"/>
                </a:lnTo>
                <a:lnTo>
                  <a:pt x="7740" y="462"/>
                </a:lnTo>
                <a:lnTo>
                  <a:pt x="8077" y="454"/>
                </a:lnTo>
                <a:lnTo>
                  <a:pt x="8414" y="444"/>
                </a:lnTo>
                <a:lnTo>
                  <a:pt x="8752" y="431"/>
                </a:lnTo>
                <a:lnTo>
                  <a:pt x="9088" y="415"/>
                </a:lnTo>
                <a:lnTo>
                  <a:pt x="9426" y="398"/>
                </a:lnTo>
                <a:lnTo>
                  <a:pt x="9762" y="378"/>
                </a:lnTo>
                <a:lnTo>
                  <a:pt x="10099" y="356"/>
                </a:lnTo>
                <a:lnTo>
                  <a:pt x="10435" y="332"/>
                </a:lnTo>
                <a:lnTo>
                  <a:pt x="10772" y="305"/>
                </a:lnTo>
                <a:lnTo>
                  <a:pt x="11109" y="276"/>
                </a:lnTo>
                <a:lnTo>
                  <a:pt x="11444" y="245"/>
                </a:lnTo>
                <a:lnTo>
                  <a:pt x="11780" y="211"/>
                </a:lnTo>
                <a:lnTo>
                  <a:pt x="12116" y="175"/>
                </a:lnTo>
                <a:lnTo>
                  <a:pt x="12451" y="136"/>
                </a:lnTo>
                <a:lnTo>
                  <a:pt x="12786" y="96"/>
                </a:lnTo>
                <a:lnTo>
                  <a:pt x="13121" y="52"/>
                </a:lnTo>
                <a:lnTo>
                  <a:pt x="13455" y="7"/>
                </a:lnTo>
              </a:path>
            </a:pathLst>
          </a:custGeom>
          <a:noFill/>
          <a:ln w="317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39945" name="Freeform 10">
            <a:extLst>
              <a:ext uri="{FF2B5EF4-FFF2-40B4-BE49-F238E27FC236}">
                <a16:creationId xmlns:a16="http://schemas.microsoft.com/office/drawing/2014/main" id="{106D47F8-7224-5B8B-67F6-779B89C0A922}"/>
              </a:ext>
            </a:extLst>
          </p:cNvPr>
          <p:cNvSpPr>
            <a:spLocks/>
          </p:cNvSpPr>
          <p:nvPr/>
        </p:nvSpPr>
        <p:spPr bwMode="auto">
          <a:xfrm>
            <a:off x="2724150" y="1453754"/>
            <a:ext cx="3559969" cy="145256"/>
          </a:xfrm>
          <a:custGeom>
            <a:avLst/>
            <a:gdLst>
              <a:gd name="T0" fmla="*/ 0 w 8971"/>
              <a:gd name="T1" fmla="*/ 0 h 366"/>
              <a:gd name="T2" fmla="*/ 69149083 w 8971"/>
              <a:gd name="T3" fmla="*/ 11200871 h 366"/>
              <a:gd name="T4" fmla="*/ 138577534 w 8971"/>
              <a:gd name="T5" fmla="*/ 21281496 h 366"/>
              <a:gd name="T6" fmla="*/ 207726617 w 8971"/>
              <a:gd name="T7" fmla="*/ 31362121 h 366"/>
              <a:gd name="T8" fmla="*/ 277435496 w 8971"/>
              <a:gd name="T9" fmla="*/ 40322500 h 366"/>
              <a:gd name="T10" fmla="*/ 346863947 w 8971"/>
              <a:gd name="T11" fmla="*/ 49002950 h 366"/>
              <a:gd name="T12" fmla="*/ 416292928 w 8971"/>
              <a:gd name="T13" fmla="*/ 56843612 h 366"/>
              <a:gd name="T14" fmla="*/ 486001807 w 8971"/>
              <a:gd name="T15" fmla="*/ 64123887 h 366"/>
              <a:gd name="T16" fmla="*/ 555990583 w 8971"/>
              <a:gd name="T17" fmla="*/ 70844304 h 366"/>
              <a:gd name="T18" fmla="*/ 625699462 w 8971"/>
              <a:gd name="T19" fmla="*/ 76724933 h 366"/>
              <a:gd name="T20" fmla="*/ 695688239 w 8971"/>
              <a:gd name="T21" fmla="*/ 82045175 h 366"/>
              <a:gd name="T22" fmla="*/ 765396588 w 8971"/>
              <a:gd name="T23" fmla="*/ 87085488 h 366"/>
              <a:gd name="T24" fmla="*/ 835665263 w 8971"/>
              <a:gd name="T25" fmla="*/ 91285483 h 366"/>
              <a:gd name="T26" fmla="*/ 905374141 w 8971"/>
              <a:gd name="T27" fmla="*/ 94645692 h 366"/>
              <a:gd name="T28" fmla="*/ 975362918 w 8971"/>
              <a:gd name="T29" fmla="*/ 97166113 h 366"/>
              <a:gd name="T30" fmla="*/ 1045631593 w 8971"/>
              <a:gd name="T31" fmla="*/ 99406075 h 366"/>
              <a:gd name="T32" fmla="*/ 1115620369 w 8971"/>
              <a:gd name="T33" fmla="*/ 101086179 h 366"/>
              <a:gd name="T34" fmla="*/ 1185889044 w 8971"/>
              <a:gd name="T35" fmla="*/ 102206425 h 366"/>
              <a:gd name="T36" fmla="*/ 1255877820 w 8971"/>
              <a:gd name="T37" fmla="*/ 102486354 h 366"/>
              <a:gd name="T38" fmla="*/ 1325866597 w 8971"/>
              <a:gd name="T39" fmla="*/ 102206425 h 366"/>
              <a:gd name="T40" fmla="*/ 1396135272 w 8971"/>
              <a:gd name="T41" fmla="*/ 101086179 h 366"/>
              <a:gd name="T42" fmla="*/ 1465844150 w 8971"/>
              <a:gd name="T43" fmla="*/ 99406075 h 366"/>
              <a:gd name="T44" fmla="*/ 1535832927 w 8971"/>
              <a:gd name="T45" fmla="*/ 97166113 h 366"/>
              <a:gd name="T46" fmla="*/ 1606101602 w 8971"/>
              <a:gd name="T47" fmla="*/ 94645692 h 366"/>
              <a:gd name="T48" fmla="*/ 1676090378 w 8971"/>
              <a:gd name="T49" fmla="*/ 91285483 h 366"/>
              <a:gd name="T50" fmla="*/ 1745798728 w 8971"/>
              <a:gd name="T51" fmla="*/ 87085488 h 366"/>
              <a:gd name="T52" fmla="*/ 1816067931 w 8971"/>
              <a:gd name="T53" fmla="*/ 82045175 h 366"/>
              <a:gd name="T54" fmla="*/ 1885776281 w 8971"/>
              <a:gd name="T55" fmla="*/ 76724933 h 366"/>
              <a:gd name="T56" fmla="*/ 1955485160 w 8971"/>
              <a:gd name="T57" fmla="*/ 70844304 h 366"/>
              <a:gd name="T58" fmla="*/ 2025473936 w 8971"/>
              <a:gd name="T59" fmla="*/ 64123887 h 366"/>
              <a:gd name="T60" fmla="*/ 2095182815 w 8971"/>
              <a:gd name="T61" fmla="*/ 56843612 h 366"/>
              <a:gd name="T62" fmla="*/ 2147483647 w 8971"/>
              <a:gd name="T63" fmla="*/ 49002950 h 366"/>
              <a:gd name="T64" fmla="*/ 2147483647 w 8971"/>
              <a:gd name="T65" fmla="*/ 40322500 h 366"/>
              <a:gd name="T66" fmla="*/ 2147483647 w 8971"/>
              <a:gd name="T67" fmla="*/ 31362121 h 366"/>
              <a:gd name="T68" fmla="*/ 2147483647 w 8971"/>
              <a:gd name="T69" fmla="*/ 21281496 h 366"/>
              <a:gd name="T70" fmla="*/ 2147483647 w 8971"/>
              <a:gd name="T71" fmla="*/ 11200871 h 366"/>
              <a:gd name="T72" fmla="*/ 2147483647 w 8971"/>
              <a:gd name="T73" fmla="*/ 0 h 36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971" h="366">
                <a:moveTo>
                  <a:pt x="0" y="0"/>
                </a:moveTo>
                <a:lnTo>
                  <a:pt x="247" y="40"/>
                </a:lnTo>
                <a:lnTo>
                  <a:pt x="495" y="76"/>
                </a:lnTo>
                <a:lnTo>
                  <a:pt x="742" y="112"/>
                </a:lnTo>
                <a:lnTo>
                  <a:pt x="991" y="144"/>
                </a:lnTo>
                <a:lnTo>
                  <a:pt x="1239" y="175"/>
                </a:lnTo>
                <a:lnTo>
                  <a:pt x="1487" y="203"/>
                </a:lnTo>
                <a:lnTo>
                  <a:pt x="1736" y="229"/>
                </a:lnTo>
                <a:lnTo>
                  <a:pt x="1986" y="253"/>
                </a:lnTo>
                <a:lnTo>
                  <a:pt x="2235" y="274"/>
                </a:lnTo>
                <a:lnTo>
                  <a:pt x="2485" y="293"/>
                </a:lnTo>
                <a:lnTo>
                  <a:pt x="2734" y="311"/>
                </a:lnTo>
                <a:lnTo>
                  <a:pt x="2985" y="326"/>
                </a:lnTo>
                <a:lnTo>
                  <a:pt x="3234" y="338"/>
                </a:lnTo>
                <a:lnTo>
                  <a:pt x="3484" y="347"/>
                </a:lnTo>
                <a:lnTo>
                  <a:pt x="3735" y="355"/>
                </a:lnTo>
                <a:lnTo>
                  <a:pt x="3985" y="361"/>
                </a:lnTo>
                <a:lnTo>
                  <a:pt x="4236" y="365"/>
                </a:lnTo>
                <a:lnTo>
                  <a:pt x="4486" y="366"/>
                </a:lnTo>
                <a:lnTo>
                  <a:pt x="4736" y="365"/>
                </a:lnTo>
                <a:lnTo>
                  <a:pt x="4987" y="361"/>
                </a:lnTo>
                <a:lnTo>
                  <a:pt x="5236" y="355"/>
                </a:lnTo>
                <a:lnTo>
                  <a:pt x="5486" y="347"/>
                </a:lnTo>
                <a:lnTo>
                  <a:pt x="5737" y="338"/>
                </a:lnTo>
                <a:lnTo>
                  <a:pt x="5987" y="326"/>
                </a:lnTo>
                <a:lnTo>
                  <a:pt x="6236" y="311"/>
                </a:lnTo>
                <a:lnTo>
                  <a:pt x="6487" y="293"/>
                </a:lnTo>
                <a:lnTo>
                  <a:pt x="6736" y="274"/>
                </a:lnTo>
                <a:lnTo>
                  <a:pt x="6985" y="253"/>
                </a:lnTo>
                <a:lnTo>
                  <a:pt x="7235" y="229"/>
                </a:lnTo>
                <a:lnTo>
                  <a:pt x="7484" y="203"/>
                </a:lnTo>
                <a:lnTo>
                  <a:pt x="7733" y="175"/>
                </a:lnTo>
                <a:lnTo>
                  <a:pt x="7981" y="144"/>
                </a:lnTo>
                <a:lnTo>
                  <a:pt x="8229" y="112"/>
                </a:lnTo>
                <a:lnTo>
                  <a:pt x="8477" y="76"/>
                </a:lnTo>
                <a:lnTo>
                  <a:pt x="8724" y="40"/>
                </a:lnTo>
                <a:lnTo>
                  <a:pt x="8971" y="0"/>
                </a:lnTo>
              </a:path>
            </a:pathLst>
          </a:custGeom>
          <a:noFill/>
          <a:ln w="317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39946" name="Line 11">
            <a:extLst>
              <a:ext uri="{FF2B5EF4-FFF2-40B4-BE49-F238E27FC236}">
                <a16:creationId xmlns:a16="http://schemas.microsoft.com/office/drawing/2014/main" id="{32D72D55-6725-0972-629E-8790A133974F}"/>
              </a:ext>
            </a:extLst>
          </p:cNvPr>
          <p:cNvSpPr>
            <a:spLocks noChangeShapeType="1"/>
          </p:cNvSpPr>
          <p:nvPr/>
        </p:nvSpPr>
        <p:spPr bwMode="auto">
          <a:xfrm flipH="1">
            <a:off x="2558653" y="1453754"/>
            <a:ext cx="165497" cy="1621631"/>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47" name="Line 12">
            <a:extLst>
              <a:ext uri="{FF2B5EF4-FFF2-40B4-BE49-F238E27FC236}">
                <a16:creationId xmlns:a16="http://schemas.microsoft.com/office/drawing/2014/main" id="{76AD28F3-1BB8-658F-F90F-15D882417C5C}"/>
              </a:ext>
            </a:extLst>
          </p:cNvPr>
          <p:cNvSpPr>
            <a:spLocks noChangeShapeType="1"/>
          </p:cNvSpPr>
          <p:nvPr/>
        </p:nvSpPr>
        <p:spPr bwMode="auto">
          <a:xfrm flipV="1">
            <a:off x="3707607" y="1579960"/>
            <a:ext cx="160735" cy="1577578"/>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48" name="Line 13">
            <a:extLst>
              <a:ext uri="{FF2B5EF4-FFF2-40B4-BE49-F238E27FC236}">
                <a16:creationId xmlns:a16="http://schemas.microsoft.com/office/drawing/2014/main" id="{BCD37943-9590-0EFC-A8EE-3927C8BF0CA6}"/>
              </a:ext>
            </a:extLst>
          </p:cNvPr>
          <p:cNvSpPr>
            <a:spLocks noChangeShapeType="1"/>
          </p:cNvSpPr>
          <p:nvPr/>
        </p:nvSpPr>
        <p:spPr bwMode="auto">
          <a:xfrm flipV="1">
            <a:off x="3707606" y="1599010"/>
            <a:ext cx="796529" cy="1558528"/>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49" name="Line 14">
            <a:extLst>
              <a:ext uri="{FF2B5EF4-FFF2-40B4-BE49-F238E27FC236}">
                <a16:creationId xmlns:a16="http://schemas.microsoft.com/office/drawing/2014/main" id="{AD2E64AD-733C-6FC1-9B3E-9D737002C1BF}"/>
              </a:ext>
            </a:extLst>
          </p:cNvPr>
          <p:cNvSpPr>
            <a:spLocks noChangeShapeType="1"/>
          </p:cNvSpPr>
          <p:nvPr/>
        </p:nvSpPr>
        <p:spPr bwMode="auto">
          <a:xfrm flipH="1">
            <a:off x="5297091" y="1562100"/>
            <a:ext cx="98822" cy="1595438"/>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50" name="Line 15">
            <a:extLst>
              <a:ext uri="{FF2B5EF4-FFF2-40B4-BE49-F238E27FC236}">
                <a16:creationId xmlns:a16="http://schemas.microsoft.com/office/drawing/2014/main" id="{B050356A-C0B7-116D-EFDB-4E33D8402605}"/>
              </a:ext>
            </a:extLst>
          </p:cNvPr>
          <p:cNvSpPr>
            <a:spLocks noChangeShapeType="1"/>
          </p:cNvSpPr>
          <p:nvPr/>
        </p:nvSpPr>
        <p:spPr bwMode="auto">
          <a:xfrm>
            <a:off x="6284119" y="1453753"/>
            <a:ext cx="164306" cy="1622822"/>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51" name="Line 16">
            <a:extLst>
              <a:ext uri="{FF2B5EF4-FFF2-40B4-BE49-F238E27FC236}">
                <a16:creationId xmlns:a16="http://schemas.microsoft.com/office/drawing/2014/main" id="{5ED89615-44CB-ADA7-730C-23EE03958332}"/>
              </a:ext>
            </a:extLst>
          </p:cNvPr>
          <p:cNvSpPr>
            <a:spLocks noChangeShapeType="1"/>
          </p:cNvSpPr>
          <p:nvPr/>
        </p:nvSpPr>
        <p:spPr bwMode="auto">
          <a:xfrm flipH="1">
            <a:off x="5297091" y="2987279"/>
            <a:ext cx="98822" cy="170259"/>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52" name="Line 17">
            <a:extLst>
              <a:ext uri="{FF2B5EF4-FFF2-40B4-BE49-F238E27FC236}">
                <a16:creationId xmlns:a16="http://schemas.microsoft.com/office/drawing/2014/main" id="{874352DF-27D6-D474-CC18-3F12A243A33D}"/>
              </a:ext>
            </a:extLst>
          </p:cNvPr>
          <p:cNvSpPr>
            <a:spLocks noChangeShapeType="1"/>
          </p:cNvSpPr>
          <p:nvPr/>
        </p:nvSpPr>
        <p:spPr bwMode="auto">
          <a:xfrm>
            <a:off x="4504135" y="1599010"/>
            <a:ext cx="792956" cy="1558528"/>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53" name="Line 18">
            <a:extLst>
              <a:ext uri="{FF2B5EF4-FFF2-40B4-BE49-F238E27FC236}">
                <a16:creationId xmlns:a16="http://schemas.microsoft.com/office/drawing/2014/main" id="{F992214F-2B2B-0716-EEB9-6F7EA9252B85}"/>
              </a:ext>
            </a:extLst>
          </p:cNvPr>
          <p:cNvSpPr>
            <a:spLocks noChangeShapeType="1"/>
          </p:cNvSpPr>
          <p:nvPr/>
        </p:nvSpPr>
        <p:spPr bwMode="auto">
          <a:xfrm>
            <a:off x="7081838" y="3142060"/>
            <a:ext cx="171450" cy="1190"/>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54" name="Line 19">
            <a:extLst>
              <a:ext uri="{FF2B5EF4-FFF2-40B4-BE49-F238E27FC236}">
                <a16:creationId xmlns:a16="http://schemas.microsoft.com/office/drawing/2014/main" id="{61A48E38-456F-BAEE-1C70-8B950851FF62}"/>
              </a:ext>
            </a:extLst>
          </p:cNvPr>
          <p:cNvSpPr>
            <a:spLocks noChangeShapeType="1"/>
          </p:cNvSpPr>
          <p:nvPr/>
        </p:nvSpPr>
        <p:spPr bwMode="auto">
          <a:xfrm flipV="1">
            <a:off x="7081838" y="2993231"/>
            <a:ext cx="85725" cy="148829"/>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55" name="Line 20">
            <a:extLst>
              <a:ext uri="{FF2B5EF4-FFF2-40B4-BE49-F238E27FC236}">
                <a16:creationId xmlns:a16="http://schemas.microsoft.com/office/drawing/2014/main" id="{23337F48-75DD-58F3-5170-46175810C77C}"/>
              </a:ext>
            </a:extLst>
          </p:cNvPr>
          <p:cNvSpPr>
            <a:spLocks noChangeShapeType="1"/>
          </p:cNvSpPr>
          <p:nvPr/>
        </p:nvSpPr>
        <p:spPr bwMode="auto">
          <a:xfrm>
            <a:off x="7167563" y="2993231"/>
            <a:ext cx="85725" cy="148829"/>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56" name="Freeform 21">
            <a:extLst>
              <a:ext uri="{FF2B5EF4-FFF2-40B4-BE49-F238E27FC236}">
                <a16:creationId xmlns:a16="http://schemas.microsoft.com/office/drawing/2014/main" id="{261F2C82-8149-A810-9036-7C07A07BC3E6}"/>
              </a:ext>
            </a:extLst>
          </p:cNvPr>
          <p:cNvSpPr>
            <a:spLocks/>
          </p:cNvSpPr>
          <p:nvPr/>
        </p:nvSpPr>
        <p:spPr bwMode="auto">
          <a:xfrm>
            <a:off x="1766887" y="3000375"/>
            <a:ext cx="148829" cy="148829"/>
          </a:xfrm>
          <a:custGeom>
            <a:avLst/>
            <a:gdLst>
              <a:gd name="T0" fmla="*/ 105007040 w 375"/>
              <a:gd name="T1" fmla="*/ 52363883 h 376"/>
              <a:gd name="T2" fmla="*/ 104727110 w 375"/>
              <a:gd name="T3" fmla="*/ 58213054 h 376"/>
              <a:gd name="T4" fmla="*/ 103886791 w 375"/>
              <a:gd name="T5" fmla="*/ 63783567 h 376"/>
              <a:gd name="T6" fmla="*/ 102206683 w 375"/>
              <a:gd name="T7" fmla="*/ 69354081 h 376"/>
              <a:gd name="T8" fmla="*/ 99966714 w 375"/>
              <a:gd name="T9" fmla="*/ 74646465 h 376"/>
              <a:gd name="T10" fmla="*/ 97446287 w 375"/>
              <a:gd name="T11" fmla="*/ 79938321 h 376"/>
              <a:gd name="T12" fmla="*/ 94086070 w 375"/>
              <a:gd name="T13" fmla="*/ 84673389 h 376"/>
              <a:gd name="T14" fmla="*/ 90165994 w 375"/>
              <a:gd name="T15" fmla="*/ 89129800 h 376"/>
              <a:gd name="T16" fmla="*/ 85685528 w 375"/>
              <a:gd name="T17" fmla="*/ 93029423 h 376"/>
              <a:gd name="T18" fmla="*/ 81205592 w 375"/>
              <a:gd name="T19" fmla="*/ 96093074 h 376"/>
              <a:gd name="T20" fmla="*/ 76165267 w 375"/>
              <a:gd name="T21" fmla="*/ 99157252 h 376"/>
              <a:gd name="T22" fmla="*/ 70845012 w 375"/>
              <a:gd name="T23" fmla="*/ 101664115 h 376"/>
              <a:gd name="T24" fmla="*/ 65244298 w 375"/>
              <a:gd name="T25" fmla="*/ 103056348 h 376"/>
              <a:gd name="T26" fmla="*/ 59644113 w 375"/>
              <a:gd name="T27" fmla="*/ 104449108 h 376"/>
              <a:gd name="T28" fmla="*/ 53763469 w 375"/>
              <a:gd name="T29" fmla="*/ 104727766 h 376"/>
              <a:gd name="T30" fmla="*/ 48163284 w 375"/>
              <a:gd name="T31" fmla="*/ 104727766 h 376"/>
              <a:gd name="T32" fmla="*/ 42282640 w 375"/>
              <a:gd name="T33" fmla="*/ 103892320 h 376"/>
              <a:gd name="T34" fmla="*/ 36402525 w 375"/>
              <a:gd name="T35" fmla="*/ 102499560 h 376"/>
              <a:gd name="T36" fmla="*/ 31082270 w 375"/>
              <a:gd name="T37" fmla="*/ 100271355 h 376"/>
              <a:gd name="T38" fmla="*/ 26041945 w 375"/>
              <a:gd name="T39" fmla="*/ 97764492 h 376"/>
              <a:gd name="T40" fmla="*/ 21001620 w 375"/>
              <a:gd name="T41" fmla="*/ 94422184 h 376"/>
              <a:gd name="T42" fmla="*/ 16521154 w 375"/>
              <a:gd name="T43" fmla="*/ 91079875 h 376"/>
              <a:gd name="T44" fmla="*/ 12601078 w 375"/>
              <a:gd name="T45" fmla="*/ 86901594 h 376"/>
              <a:gd name="T46" fmla="*/ 9240861 w 375"/>
              <a:gd name="T47" fmla="*/ 82445184 h 376"/>
              <a:gd name="T48" fmla="*/ 5880644 w 375"/>
              <a:gd name="T49" fmla="*/ 77153328 h 376"/>
              <a:gd name="T50" fmla="*/ 3360217 w 375"/>
              <a:gd name="T51" fmla="*/ 72139602 h 376"/>
              <a:gd name="T52" fmla="*/ 1400179 w 375"/>
              <a:gd name="T53" fmla="*/ 66847746 h 376"/>
              <a:gd name="T54" fmla="*/ 559860 w 375"/>
              <a:gd name="T55" fmla="*/ 60998575 h 376"/>
              <a:gd name="T56" fmla="*/ 0 w 375"/>
              <a:gd name="T57" fmla="*/ 55149403 h 376"/>
              <a:gd name="T58" fmla="*/ 0 w 375"/>
              <a:gd name="T59" fmla="*/ 49578362 h 376"/>
              <a:gd name="T60" fmla="*/ 559860 w 375"/>
              <a:gd name="T61" fmla="*/ 43729191 h 376"/>
              <a:gd name="T62" fmla="*/ 1400179 w 375"/>
              <a:gd name="T63" fmla="*/ 38158677 h 376"/>
              <a:gd name="T64" fmla="*/ 3360217 w 375"/>
              <a:gd name="T65" fmla="*/ 32866822 h 376"/>
              <a:gd name="T66" fmla="*/ 5880644 w 375"/>
              <a:gd name="T67" fmla="*/ 27296308 h 376"/>
              <a:gd name="T68" fmla="*/ 9240861 w 375"/>
              <a:gd name="T69" fmla="*/ 22561240 h 376"/>
              <a:gd name="T70" fmla="*/ 12601078 w 375"/>
              <a:gd name="T71" fmla="*/ 18104301 h 376"/>
              <a:gd name="T72" fmla="*/ 16521154 w 375"/>
              <a:gd name="T73" fmla="*/ 13926548 h 376"/>
              <a:gd name="T74" fmla="*/ 21001620 w 375"/>
              <a:gd name="T75" fmla="*/ 10026924 h 376"/>
              <a:gd name="T76" fmla="*/ 26041945 w 375"/>
              <a:gd name="T77" fmla="*/ 6963274 h 376"/>
              <a:gd name="T78" fmla="*/ 31082270 w 375"/>
              <a:gd name="T79" fmla="*/ 4456411 h 376"/>
              <a:gd name="T80" fmla="*/ 36402525 w 375"/>
              <a:gd name="T81" fmla="*/ 2506863 h 376"/>
              <a:gd name="T82" fmla="*/ 42282640 w 375"/>
              <a:gd name="T83" fmla="*/ 835445 h 376"/>
              <a:gd name="T84" fmla="*/ 48163284 w 375"/>
              <a:gd name="T85" fmla="*/ 278658 h 376"/>
              <a:gd name="T86" fmla="*/ 53763469 w 375"/>
              <a:gd name="T87" fmla="*/ 0 h 376"/>
              <a:gd name="T88" fmla="*/ 59644113 w 375"/>
              <a:gd name="T89" fmla="*/ 557315 h 376"/>
              <a:gd name="T90" fmla="*/ 65244298 w 375"/>
              <a:gd name="T91" fmla="*/ 1392760 h 376"/>
              <a:gd name="T92" fmla="*/ 70845012 w 375"/>
              <a:gd name="T93" fmla="*/ 3342308 h 376"/>
              <a:gd name="T94" fmla="*/ 76165267 w 375"/>
              <a:gd name="T95" fmla="*/ 5570514 h 376"/>
              <a:gd name="T96" fmla="*/ 81205592 w 375"/>
              <a:gd name="T97" fmla="*/ 8634692 h 376"/>
              <a:gd name="T98" fmla="*/ 85685528 w 375"/>
              <a:gd name="T99" fmla="*/ 11977000 h 376"/>
              <a:gd name="T100" fmla="*/ 90165994 w 375"/>
              <a:gd name="T101" fmla="*/ 15876096 h 376"/>
              <a:gd name="T102" fmla="*/ 94086070 w 375"/>
              <a:gd name="T103" fmla="*/ 20333034 h 376"/>
              <a:gd name="T104" fmla="*/ 97446287 w 375"/>
              <a:gd name="T105" fmla="*/ 24789445 h 376"/>
              <a:gd name="T106" fmla="*/ 99966714 w 375"/>
              <a:gd name="T107" fmla="*/ 29802643 h 376"/>
              <a:gd name="T108" fmla="*/ 102206683 w 375"/>
              <a:gd name="T109" fmla="*/ 35373685 h 376"/>
              <a:gd name="T110" fmla="*/ 103886791 w 375"/>
              <a:gd name="T111" fmla="*/ 40944198 h 376"/>
              <a:gd name="T112" fmla="*/ 104727110 w 375"/>
              <a:gd name="T113" fmla="*/ 46514712 h 376"/>
              <a:gd name="T114" fmla="*/ 105007040 w 375"/>
              <a:gd name="T115" fmla="*/ 52363883 h 3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75" h="376">
                <a:moveTo>
                  <a:pt x="375" y="188"/>
                </a:moveTo>
                <a:lnTo>
                  <a:pt x="374" y="209"/>
                </a:lnTo>
                <a:lnTo>
                  <a:pt x="371" y="229"/>
                </a:lnTo>
                <a:lnTo>
                  <a:pt x="365" y="249"/>
                </a:lnTo>
                <a:lnTo>
                  <a:pt x="357" y="268"/>
                </a:lnTo>
                <a:lnTo>
                  <a:pt x="348" y="287"/>
                </a:lnTo>
                <a:lnTo>
                  <a:pt x="336" y="304"/>
                </a:lnTo>
                <a:lnTo>
                  <a:pt x="322" y="320"/>
                </a:lnTo>
                <a:lnTo>
                  <a:pt x="306" y="334"/>
                </a:lnTo>
                <a:lnTo>
                  <a:pt x="290" y="345"/>
                </a:lnTo>
                <a:lnTo>
                  <a:pt x="272" y="356"/>
                </a:lnTo>
                <a:lnTo>
                  <a:pt x="253" y="365"/>
                </a:lnTo>
                <a:lnTo>
                  <a:pt x="233" y="370"/>
                </a:lnTo>
                <a:lnTo>
                  <a:pt x="213" y="375"/>
                </a:lnTo>
                <a:lnTo>
                  <a:pt x="192" y="376"/>
                </a:lnTo>
                <a:lnTo>
                  <a:pt x="172" y="376"/>
                </a:lnTo>
                <a:lnTo>
                  <a:pt x="151" y="373"/>
                </a:lnTo>
                <a:lnTo>
                  <a:pt x="130" y="368"/>
                </a:lnTo>
                <a:lnTo>
                  <a:pt x="111" y="360"/>
                </a:lnTo>
                <a:lnTo>
                  <a:pt x="93" y="351"/>
                </a:lnTo>
                <a:lnTo>
                  <a:pt x="75" y="339"/>
                </a:lnTo>
                <a:lnTo>
                  <a:pt x="59" y="327"/>
                </a:lnTo>
                <a:lnTo>
                  <a:pt x="45" y="312"/>
                </a:lnTo>
                <a:lnTo>
                  <a:pt x="33" y="296"/>
                </a:lnTo>
                <a:lnTo>
                  <a:pt x="21" y="277"/>
                </a:lnTo>
                <a:lnTo>
                  <a:pt x="12" y="259"/>
                </a:lnTo>
                <a:lnTo>
                  <a:pt x="5" y="240"/>
                </a:lnTo>
                <a:lnTo>
                  <a:pt x="2" y="219"/>
                </a:lnTo>
                <a:lnTo>
                  <a:pt x="0" y="198"/>
                </a:lnTo>
                <a:lnTo>
                  <a:pt x="0" y="178"/>
                </a:lnTo>
                <a:lnTo>
                  <a:pt x="2" y="157"/>
                </a:lnTo>
                <a:lnTo>
                  <a:pt x="5" y="137"/>
                </a:lnTo>
                <a:lnTo>
                  <a:pt x="12" y="118"/>
                </a:lnTo>
                <a:lnTo>
                  <a:pt x="21" y="98"/>
                </a:lnTo>
                <a:lnTo>
                  <a:pt x="33" y="81"/>
                </a:lnTo>
                <a:lnTo>
                  <a:pt x="45" y="65"/>
                </a:lnTo>
                <a:lnTo>
                  <a:pt x="59" y="50"/>
                </a:lnTo>
                <a:lnTo>
                  <a:pt x="75" y="36"/>
                </a:lnTo>
                <a:lnTo>
                  <a:pt x="93" y="25"/>
                </a:lnTo>
                <a:lnTo>
                  <a:pt x="111" y="16"/>
                </a:lnTo>
                <a:lnTo>
                  <a:pt x="130" y="9"/>
                </a:lnTo>
                <a:lnTo>
                  <a:pt x="151" y="3"/>
                </a:lnTo>
                <a:lnTo>
                  <a:pt x="172" y="1"/>
                </a:lnTo>
                <a:lnTo>
                  <a:pt x="192" y="0"/>
                </a:lnTo>
                <a:lnTo>
                  <a:pt x="213" y="2"/>
                </a:lnTo>
                <a:lnTo>
                  <a:pt x="233" y="5"/>
                </a:lnTo>
                <a:lnTo>
                  <a:pt x="253" y="12"/>
                </a:lnTo>
                <a:lnTo>
                  <a:pt x="272" y="20"/>
                </a:lnTo>
                <a:lnTo>
                  <a:pt x="290" y="31"/>
                </a:lnTo>
                <a:lnTo>
                  <a:pt x="306" y="43"/>
                </a:lnTo>
                <a:lnTo>
                  <a:pt x="322" y="57"/>
                </a:lnTo>
                <a:lnTo>
                  <a:pt x="336" y="73"/>
                </a:lnTo>
                <a:lnTo>
                  <a:pt x="348" y="89"/>
                </a:lnTo>
                <a:lnTo>
                  <a:pt x="357" y="107"/>
                </a:lnTo>
                <a:lnTo>
                  <a:pt x="365" y="127"/>
                </a:lnTo>
                <a:lnTo>
                  <a:pt x="371" y="147"/>
                </a:lnTo>
                <a:lnTo>
                  <a:pt x="374" y="167"/>
                </a:lnTo>
                <a:lnTo>
                  <a:pt x="375" y="188"/>
                </a:lnTo>
              </a:path>
            </a:pathLst>
          </a:custGeom>
          <a:noFill/>
          <a:ln w="317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39957" name="Line 22">
            <a:extLst>
              <a:ext uri="{FF2B5EF4-FFF2-40B4-BE49-F238E27FC236}">
                <a16:creationId xmlns:a16="http://schemas.microsoft.com/office/drawing/2014/main" id="{BC8D383F-26B6-1352-B413-AD6F3BB5BB6F}"/>
              </a:ext>
            </a:extLst>
          </p:cNvPr>
          <p:cNvSpPr>
            <a:spLocks noChangeShapeType="1"/>
          </p:cNvSpPr>
          <p:nvPr/>
        </p:nvSpPr>
        <p:spPr bwMode="auto">
          <a:xfrm flipH="1">
            <a:off x="1691879" y="3149204"/>
            <a:ext cx="148828" cy="1190"/>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58" name="Line 23">
            <a:extLst>
              <a:ext uri="{FF2B5EF4-FFF2-40B4-BE49-F238E27FC236}">
                <a16:creationId xmlns:a16="http://schemas.microsoft.com/office/drawing/2014/main" id="{E7A751A0-7E43-D59F-935C-3D61C63F1E33}"/>
              </a:ext>
            </a:extLst>
          </p:cNvPr>
          <p:cNvSpPr>
            <a:spLocks noChangeShapeType="1"/>
          </p:cNvSpPr>
          <p:nvPr/>
        </p:nvSpPr>
        <p:spPr bwMode="auto">
          <a:xfrm>
            <a:off x="1840707" y="3149204"/>
            <a:ext cx="127397" cy="1190"/>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59" name="Line 24">
            <a:extLst>
              <a:ext uri="{FF2B5EF4-FFF2-40B4-BE49-F238E27FC236}">
                <a16:creationId xmlns:a16="http://schemas.microsoft.com/office/drawing/2014/main" id="{4919BD80-4B2B-A70A-2F9F-C5083F4749F6}"/>
              </a:ext>
            </a:extLst>
          </p:cNvPr>
          <p:cNvSpPr>
            <a:spLocks noChangeShapeType="1"/>
          </p:cNvSpPr>
          <p:nvPr/>
        </p:nvSpPr>
        <p:spPr bwMode="auto">
          <a:xfrm flipH="1">
            <a:off x="7011591" y="3142060"/>
            <a:ext cx="70247" cy="1190"/>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60" name="Line 25">
            <a:extLst>
              <a:ext uri="{FF2B5EF4-FFF2-40B4-BE49-F238E27FC236}">
                <a16:creationId xmlns:a16="http://schemas.microsoft.com/office/drawing/2014/main" id="{299763B7-FDE0-6097-1849-073E661BDEAD}"/>
              </a:ext>
            </a:extLst>
          </p:cNvPr>
          <p:cNvSpPr>
            <a:spLocks noChangeShapeType="1"/>
          </p:cNvSpPr>
          <p:nvPr/>
        </p:nvSpPr>
        <p:spPr bwMode="auto">
          <a:xfrm>
            <a:off x="7253288" y="3142060"/>
            <a:ext cx="116681" cy="1190"/>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61" name="Line 26">
            <a:extLst>
              <a:ext uri="{FF2B5EF4-FFF2-40B4-BE49-F238E27FC236}">
                <a16:creationId xmlns:a16="http://schemas.microsoft.com/office/drawing/2014/main" id="{7E6F3BC1-133B-1D9C-A6BB-EF38ED78F0CC}"/>
              </a:ext>
            </a:extLst>
          </p:cNvPr>
          <p:cNvSpPr>
            <a:spLocks noChangeShapeType="1"/>
          </p:cNvSpPr>
          <p:nvPr/>
        </p:nvSpPr>
        <p:spPr bwMode="auto">
          <a:xfrm flipH="1">
            <a:off x="7011591" y="3142060"/>
            <a:ext cx="70247" cy="35719"/>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62" name="Line 27">
            <a:extLst>
              <a:ext uri="{FF2B5EF4-FFF2-40B4-BE49-F238E27FC236}">
                <a16:creationId xmlns:a16="http://schemas.microsoft.com/office/drawing/2014/main" id="{0D228693-1771-1BF5-4C35-C56F82769C07}"/>
              </a:ext>
            </a:extLst>
          </p:cNvPr>
          <p:cNvSpPr>
            <a:spLocks noChangeShapeType="1"/>
          </p:cNvSpPr>
          <p:nvPr/>
        </p:nvSpPr>
        <p:spPr bwMode="auto">
          <a:xfrm flipH="1">
            <a:off x="7103269" y="3150394"/>
            <a:ext cx="71438" cy="35719"/>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63" name="Line 28">
            <a:extLst>
              <a:ext uri="{FF2B5EF4-FFF2-40B4-BE49-F238E27FC236}">
                <a16:creationId xmlns:a16="http://schemas.microsoft.com/office/drawing/2014/main" id="{FA8CA8C8-45E8-F2EC-BCA6-2D82C889BD63}"/>
              </a:ext>
            </a:extLst>
          </p:cNvPr>
          <p:cNvSpPr>
            <a:spLocks noChangeShapeType="1"/>
          </p:cNvSpPr>
          <p:nvPr/>
        </p:nvSpPr>
        <p:spPr bwMode="auto">
          <a:xfrm flipH="1">
            <a:off x="7203281" y="3150394"/>
            <a:ext cx="71438" cy="35719"/>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64" name="Line 29">
            <a:extLst>
              <a:ext uri="{FF2B5EF4-FFF2-40B4-BE49-F238E27FC236}">
                <a16:creationId xmlns:a16="http://schemas.microsoft.com/office/drawing/2014/main" id="{1FE3F6CD-90CF-95B8-A171-35F00A62E0E4}"/>
              </a:ext>
            </a:extLst>
          </p:cNvPr>
          <p:cNvSpPr>
            <a:spLocks noChangeShapeType="1"/>
          </p:cNvSpPr>
          <p:nvPr/>
        </p:nvSpPr>
        <p:spPr bwMode="auto">
          <a:xfrm flipH="1">
            <a:off x="7283053" y="3150394"/>
            <a:ext cx="71438" cy="35719"/>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65" name="Line 30">
            <a:extLst>
              <a:ext uri="{FF2B5EF4-FFF2-40B4-BE49-F238E27FC236}">
                <a16:creationId xmlns:a16="http://schemas.microsoft.com/office/drawing/2014/main" id="{7F27FE4B-C1A3-2EA8-CB83-EC8CFFD908EB}"/>
              </a:ext>
            </a:extLst>
          </p:cNvPr>
          <p:cNvSpPr>
            <a:spLocks noChangeShapeType="1"/>
          </p:cNvSpPr>
          <p:nvPr/>
        </p:nvSpPr>
        <p:spPr bwMode="auto">
          <a:xfrm flipH="1">
            <a:off x="1676400" y="3151585"/>
            <a:ext cx="71438" cy="35719"/>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66" name="Line 31">
            <a:extLst>
              <a:ext uri="{FF2B5EF4-FFF2-40B4-BE49-F238E27FC236}">
                <a16:creationId xmlns:a16="http://schemas.microsoft.com/office/drawing/2014/main" id="{90793D24-FCEC-AAF7-90E1-6F76F6B5DB97}"/>
              </a:ext>
            </a:extLst>
          </p:cNvPr>
          <p:cNvSpPr>
            <a:spLocks noChangeShapeType="1"/>
          </p:cNvSpPr>
          <p:nvPr/>
        </p:nvSpPr>
        <p:spPr bwMode="auto">
          <a:xfrm flipH="1">
            <a:off x="1757362" y="3151585"/>
            <a:ext cx="71438" cy="35719"/>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67" name="Line 32">
            <a:extLst>
              <a:ext uri="{FF2B5EF4-FFF2-40B4-BE49-F238E27FC236}">
                <a16:creationId xmlns:a16="http://schemas.microsoft.com/office/drawing/2014/main" id="{B6E2C431-F01E-BDDB-29FB-3EE44F845F0D}"/>
              </a:ext>
            </a:extLst>
          </p:cNvPr>
          <p:cNvSpPr>
            <a:spLocks noChangeShapeType="1"/>
          </p:cNvSpPr>
          <p:nvPr/>
        </p:nvSpPr>
        <p:spPr bwMode="auto">
          <a:xfrm flipH="1">
            <a:off x="1829991" y="3151585"/>
            <a:ext cx="71438" cy="35719"/>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68" name="Line 33">
            <a:extLst>
              <a:ext uri="{FF2B5EF4-FFF2-40B4-BE49-F238E27FC236}">
                <a16:creationId xmlns:a16="http://schemas.microsoft.com/office/drawing/2014/main" id="{0921A217-E752-BCD2-DF39-28856A00C237}"/>
              </a:ext>
            </a:extLst>
          </p:cNvPr>
          <p:cNvSpPr>
            <a:spLocks noChangeShapeType="1"/>
          </p:cNvSpPr>
          <p:nvPr/>
        </p:nvSpPr>
        <p:spPr bwMode="auto">
          <a:xfrm flipH="1">
            <a:off x="1889522" y="3153966"/>
            <a:ext cx="71438" cy="36909"/>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69" name="Line 34">
            <a:extLst>
              <a:ext uri="{FF2B5EF4-FFF2-40B4-BE49-F238E27FC236}">
                <a16:creationId xmlns:a16="http://schemas.microsoft.com/office/drawing/2014/main" id="{CB63EEFA-9EE1-4130-D70F-CC545E3411C8}"/>
              </a:ext>
            </a:extLst>
          </p:cNvPr>
          <p:cNvSpPr>
            <a:spLocks noChangeShapeType="1"/>
          </p:cNvSpPr>
          <p:nvPr/>
        </p:nvSpPr>
        <p:spPr bwMode="auto">
          <a:xfrm flipH="1">
            <a:off x="1563291" y="3187304"/>
            <a:ext cx="194072" cy="3048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70" name="Line 35">
            <a:extLst>
              <a:ext uri="{FF2B5EF4-FFF2-40B4-BE49-F238E27FC236}">
                <a16:creationId xmlns:a16="http://schemas.microsoft.com/office/drawing/2014/main" id="{1A300A4A-E00C-4529-6299-1605DB0C48CF}"/>
              </a:ext>
            </a:extLst>
          </p:cNvPr>
          <p:cNvSpPr>
            <a:spLocks noChangeShapeType="1"/>
          </p:cNvSpPr>
          <p:nvPr/>
        </p:nvSpPr>
        <p:spPr bwMode="auto">
          <a:xfrm>
            <a:off x="7253288" y="3201591"/>
            <a:ext cx="190500" cy="29051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71" name="Freeform 36">
            <a:extLst>
              <a:ext uri="{FF2B5EF4-FFF2-40B4-BE49-F238E27FC236}">
                <a16:creationId xmlns:a16="http://schemas.microsoft.com/office/drawing/2014/main" id="{73862FC6-BEF6-7B97-CF08-BCB0221AE818}"/>
              </a:ext>
            </a:extLst>
          </p:cNvPr>
          <p:cNvSpPr>
            <a:spLocks/>
          </p:cNvSpPr>
          <p:nvPr/>
        </p:nvSpPr>
        <p:spPr bwMode="auto">
          <a:xfrm>
            <a:off x="1616869" y="3406379"/>
            <a:ext cx="5772150" cy="190500"/>
          </a:xfrm>
          <a:custGeom>
            <a:avLst/>
            <a:gdLst>
              <a:gd name="T0" fmla="*/ 0 w 14542"/>
              <a:gd name="T1" fmla="*/ 0 h 479"/>
              <a:gd name="T2" fmla="*/ 98593075 w 14542"/>
              <a:gd name="T3" fmla="*/ 12934380 h 479"/>
              <a:gd name="T4" fmla="*/ 197746614 w 14542"/>
              <a:gd name="T5" fmla="*/ 25025628 h 479"/>
              <a:gd name="T6" fmla="*/ 296620185 w 14542"/>
              <a:gd name="T7" fmla="*/ 36554259 h 479"/>
              <a:gd name="T8" fmla="*/ 395773195 w 14542"/>
              <a:gd name="T9" fmla="*/ 47520802 h 479"/>
              <a:gd name="T10" fmla="*/ 494646767 w 14542"/>
              <a:gd name="T11" fmla="*/ 57643683 h 479"/>
              <a:gd name="T12" fmla="*/ 594080273 w 14542"/>
              <a:gd name="T13" fmla="*/ 67484990 h 479"/>
              <a:gd name="T14" fmla="*/ 693233813 w 14542"/>
              <a:gd name="T15" fmla="*/ 76202121 h 479"/>
              <a:gd name="T16" fmla="*/ 792667319 w 14542"/>
              <a:gd name="T17" fmla="*/ 84637678 h 479"/>
              <a:gd name="T18" fmla="*/ 891820329 w 14542"/>
              <a:gd name="T19" fmla="*/ 92229574 h 479"/>
              <a:gd name="T20" fmla="*/ 991253836 w 14542"/>
              <a:gd name="T21" fmla="*/ 99540426 h 479"/>
              <a:gd name="T22" fmla="*/ 1090687343 w 14542"/>
              <a:gd name="T23" fmla="*/ 106007616 h 479"/>
              <a:gd name="T24" fmla="*/ 1189840882 w 14542"/>
              <a:gd name="T25" fmla="*/ 111631674 h 479"/>
              <a:gd name="T26" fmla="*/ 1289834853 w 14542"/>
              <a:gd name="T27" fmla="*/ 116411541 h 479"/>
              <a:gd name="T28" fmla="*/ 1388987863 w 14542"/>
              <a:gd name="T29" fmla="*/ 120910894 h 479"/>
              <a:gd name="T30" fmla="*/ 1488981835 w 14542"/>
              <a:gd name="T31" fmla="*/ 124847628 h 479"/>
              <a:gd name="T32" fmla="*/ 1588135374 w 14542"/>
              <a:gd name="T33" fmla="*/ 128221745 h 479"/>
              <a:gd name="T34" fmla="*/ 1687848848 w 14542"/>
              <a:gd name="T35" fmla="*/ 130752200 h 479"/>
              <a:gd name="T36" fmla="*/ 1787282355 w 14542"/>
              <a:gd name="T37" fmla="*/ 132720568 h 479"/>
              <a:gd name="T38" fmla="*/ 1886995830 w 14542"/>
              <a:gd name="T39" fmla="*/ 133845273 h 479"/>
              <a:gd name="T40" fmla="*/ 1986989801 w 14542"/>
              <a:gd name="T41" fmla="*/ 134688935 h 479"/>
              <a:gd name="T42" fmla="*/ 2086142811 w 14542"/>
              <a:gd name="T43" fmla="*/ 134688935 h 479"/>
              <a:gd name="T44" fmla="*/ 2147483647 w 14542"/>
              <a:gd name="T45" fmla="*/ 133845273 h 479"/>
              <a:gd name="T46" fmla="*/ 2147483647 w 14542"/>
              <a:gd name="T47" fmla="*/ 132720568 h 479"/>
              <a:gd name="T48" fmla="*/ 2147483647 w 14542"/>
              <a:gd name="T49" fmla="*/ 130752200 h 479"/>
              <a:gd name="T50" fmla="*/ 2147483647 w 14542"/>
              <a:gd name="T51" fmla="*/ 128221745 h 479"/>
              <a:gd name="T52" fmla="*/ 2147483647 w 14542"/>
              <a:gd name="T53" fmla="*/ 124847628 h 479"/>
              <a:gd name="T54" fmla="*/ 2147483647 w 14542"/>
              <a:gd name="T55" fmla="*/ 120910894 h 479"/>
              <a:gd name="T56" fmla="*/ 2147483647 w 14542"/>
              <a:gd name="T57" fmla="*/ 116411541 h 479"/>
              <a:gd name="T58" fmla="*/ 2147483647 w 14542"/>
              <a:gd name="T59" fmla="*/ 111631674 h 479"/>
              <a:gd name="T60" fmla="*/ 2147483647 w 14542"/>
              <a:gd name="T61" fmla="*/ 106007616 h 479"/>
              <a:gd name="T62" fmla="*/ 2147483647 w 14542"/>
              <a:gd name="T63" fmla="*/ 99540426 h 479"/>
              <a:gd name="T64" fmla="*/ 2147483647 w 14542"/>
              <a:gd name="T65" fmla="*/ 92229574 h 479"/>
              <a:gd name="T66" fmla="*/ 2147483647 w 14542"/>
              <a:gd name="T67" fmla="*/ 84637678 h 479"/>
              <a:gd name="T68" fmla="*/ 2147483647 w 14542"/>
              <a:gd name="T69" fmla="*/ 76202121 h 479"/>
              <a:gd name="T70" fmla="*/ 2147483647 w 14542"/>
              <a:gd name="T71" fmla="*/ 67484990 h 479"/>
              <a:gd name="T72" fmla="*/ 2147483647 w 14542"/>
              <a:gd name="T73" fmla="*/ 57643683 h 479"/>
              <a:gd name="T74" fmla="*/ 2147483647 w 14542"/>
              <a:gd name="T75" fmla="*/ 47520802 h 479"/>
              <a:gd name="T76" fmla="*/ 2147483647 w 14542"/>
              <a:gd name="T77" fmla="*/ 36554259 h 479"/>
              <a:gd name="T78" fmla="*/ 2147483647 w 14542"/>
              <a:gd name="T79" fmla="*/ 25025628 h 479"/>
              <a:gd name="T80" fmla="*/ 2147483647 w 14542"/>
              <a:gd name="T81" fmla="*/ 12934380 h 479"/>
              <a:gd name="T82" fmla="*/ 2147483647 w 14542"/>
              <a:gd name="T83" fmla="*/ 0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542" h="479">
                <a:moveTo>
                  <a:pt x="0" y="0"/>
                </a:moveTo>
                <a:lnTo>
                  <a:pt x="352" y="46"/>
                </a:lnTo>
                <a:lnTo>
                  <a:pt x="706" y="89"/>
                </a:lnTo>
                <a:lnTo>
                  <a:pt x="1059" y="130"/>
                </a:lnTo>
                <a:lnTo>
                  <a:pt x="1413" y="169"/>
                </a:lnTo>
                <a:lnTo>
                  <a:pt x="1766" y="205"/>
                </a:lnTo>
                <a:lnTo>
                  <a:pt x="2121" y="240"/>
                </a:lnTo>
                <a:lnTo>
                  <a:pt x="2475" y="271"/>
                </a:lnTo>
                <a:lnTo>
                  <a:pt x="2830" y="301"/>
                </a:lnTo>
                <a:lnTo>
                  <a:pt x="3184" y="328"/>
                </a:lnTo>
                <a:lnTo>
                  <a:pt x="3539" y="354"/>
                </a:lnTo>
                <a:lnTo>
                  <a:pt x="3894" y="377"/>
                </a:lnTo>
                <a:lnTo>
                  <a:pt x="4248" y="397"/>
                </a:lnTo>
                <a:lnTo>
                  <a:pt x="4605" y="414"/>
                </a:lnTo>
                <a:lnTo>
                  <a:pt x="4959" y="430"/>
                </a:lnTo>
                <a:lnTo>
                  <a:pt x="5316" y="444"/>
                </a:lnTo>
                <a:lnTo>
                  <a:pt x="5670" y="456"/>
                </a:lnTo>
                <a:lnTo>
                  <a:pt x="6026" y="465"/>
                </a:lnTo>
                <a:lnTo>
                  <a:pt x="6381" y="472"/>
                </a:lnTo>
                <a:lnTo>
                  <a:pt x="6737" y="476"/>
                </a:lnTo>
                <a:lnTo>
                  <a:pt x="7094" y="479"/>
                </a:lnTo>
                <a:lnTo>
                  <a:pt x="7448" y="479"/>
                </a:lnTo>
                <a:lnTo>
                  <a:pt x="7805" y="476"/>
                </a:lnTo>
                <a:lnTo>
                  <a:pt x="8161" y="472"/>
                </a:lnTo>
                <a:lnTo>
                  <a:pt x="8515" y="465"/>
                </a:lnTo>
                <a:lnTo>
                  <a:pt x="8872" y="456"/>
                </a:lnTo>
                <a:lnTo>
                  <a:pt x="9228" y="444"/>
                </a:lnTo>
                <a:lnTo>
                  <a:pt x="9583" y="430"/>
                </a:lnTo>
                <a:lnTo>
                  <a:pt x="9937" y="414"/>
                </a:lnTo>
                <a:lnTo>
                  <a:pt x="10294" y="397"/>
                </a:lnTo>
                <a:lnTo>
                  <a:pt x="10648" y="377"/>
                </a:lnTo>
                <a:lnTo>
                  <a:pt x="11003" y="354"/>
                </a:lnTo>
                <a:lnTo>
                  <a:pt x="11358" y="328"/>
                </a:lnTo>
                <a:lnTo>
                  <a:pt x="11713" y="301"/>
                </a:lnTo>
                <a:lnTo>
                  <a:pt x="12067" y="271"/>
                </a:lnTo>
                <a:lnTo>
                  <a:pt x="12422" y="240"/>
                </a:lnTo>
                <a:lnTo>
                  <a:pt x="12776" y="205"/>
                </a:lnTo>
                <a:lnTo>
                  <a:pt x="13129" y="169"/>
                </a:lnTo>
                <a:lnTo>
                  <a:pt x="13483" y="130"/>
                </a:lnTo>
                <a:lnTo>
                  <a:pt x="13836" y="89"/>
                </a:lnTo>
                <a:lnTo>
                  <a:pt x="14190" y="46"/>
                </a:lnTo>
                <a:lnTo>
                  <a:pt x="14542" y="0"/>
                </a:lnTo>
              </a:path>
            </a:pathLst>
          </a:custGeom>
          <a:noFill/>
          <a:ln w="158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39972" name="Line 37">
            <a:extLst>
              <a:ext uri="{FF2B5EF4-FFF2-40B4-BE49-F238E27FC236}">
                <a16:creationId xmlns:a16="http://schemas.microsoft.com/office/drawing/2014/main" id="{97DCB20A-74E7-6667-77E3-4DCF032701F6}"/>
              </a:ext>
            </a:extLst>
          </p:cNvPr>
          <p:cNvSpPr>
            <a:spLocks noChangeShapeType="1"/>
          </p:cNvSpPr>
          <p:nvPr/>
        </p:nvSpPr>
        <p:spPr bwMode="auto">
          <a:xfrm>
            <a:off x="1644254" y="3411141"/>
            <a:ext cx="361950" cy="41672"/>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73" name="Freeform 38">
            <a:extLst>
              <a:ext uri="{FF2B5EF4-FFF2-40B4-BE49-F238E27FC236}">
                <a16:creationId xmlns:a16="http://schemas.microsoft.com/office/drawing/2014/main" id="{F1D408B1-6403-5690-1AFE-1E9982035246}"/>
              </a:ext>
            </a:extLst>
          </p:cNvPr>
          <p:cNvSpPr>
            <a:spLocks/>
          </p:cNvSpPr>
          <p:nvPr/>
        </p:nvSpPr>
        <p:spPr bwMode="auto">
          <a:xfrm>
            <a:off x="1644254" y="3411141"/>
            <a:ext cx="361950" cy="73819"/>
          </a:xfrm>
          <a:custGeom>
            <a:avLst/>
            <a:gdLst>
              <a:gd name="T0" fmla="*/ 0 w 912"/>
              <a:gd name="T1" fmla="*/ 0 h 185"/>
              <a:gd name="T2" fmla="*/ 255375833 w 912"/>
              <a:gd name="T3" fmla="*/ 29720626 h 185"/>
              <a:gd name="T4" fmla="*/ 252575483 w 912"/>
              <a:gd name="T5" fmla="*/ 52364760 h 185"/>
              <a:gd name="T6" fmla="*/ 0 w 912"/>
              <a:gd name="T7" fmla="*/ 0 h 18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2" h="185">
                <a:moveTo>
                  <a:pt x="0" y="0"/>
                </a:moveTo>
                <a:lnTo>
                  <a:pt x="912" y="105"/>
                </a:lnTo>
                <a:lnTo>
                  <a:pt x="902" y="18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974" name="Freeform 39">
            <a:extLst>
              <a:ext uri="{FF2B5EF4-FFF2-40B4-BE49-F238E27FC236}">
                <a16:creationId xmlns:a16="http://schemas.microsoft.com/office/drawing/2014/main" id="{13D788AA-5093-5125-F721-70F16338D1B2}"/>
              </a:ext>
            </a:extLst>
          </p:cNvPr>
          <p:cNvSpPr>
            <a:spLocks/>
          </p:cNvSpPr>
          <p:nvPr/>
        </p:nvSpPr>
        <p:spPr bwMode="auto">
          <a:xfrm>
            <a:off x="1644253" y="3411141"/>
            <a:ext cx="365522" cy="41672"/>
          </a:xfrm>
          <a:custGeom>
            <a:avLst/>
            <a:gdLst>
              <a:gd name="T0" fmla="*/ 0 w 921"/>
              <a:gd name="T1" fmla="*/ 0 h 105"/>
              <a:gd name="T2" fmla="*/ 257895460 w 921"/>
              <a:gd name="T3" fmla="*/ 7280209 h 105"/>
              <a:gd name="T4" fmla="*/ 255375571 w 921"/>
              <a:gd name="T5" fmla="*/ 29401294 h 105"/>
              <a:gd name="T6" fmla="*/ 0 w 921"/>
              <a:gd name="T7" fmla="*/ 0 h 1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1" h="105">
                <a:moveTo>
                  <a:pt x="0" y="0"/>
                </a:moveTo>
                <a:lnTo>
                  <a:pt x="921" y="26"/>
                </a:lnTo>
                <a:lnTo>
                  <a:pt x="912" y="10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975" name="Line 40">
            <a:extLst>
              <a:ext uri="{FF2B5EF4-FFF2-40B4-BE49-F238E27FC236}">
                <a16:creationId xmlns:a16="http://schemas.microsoft.com/office/drawing/2014/main" id="{18185B87-D06B-F7E9-4818-9FFC59EE10B2}"/>
              </a:ext>
            </a:extLst>
          </p:cNvPr>
          <p:cNvSpPr>
            <a:spLocks noChangeShapeType="1"/>
          </p:cNvSpPr>
          <p:nvPr/>
        </p:nvSpPr>
        <p:spPr bwMode="auto">
          <a:xfrm>
            <a:off x="1644253" y="3411142"/>
            <a:ext cx="365522" cy="1071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76" name="Line 41">
            <a:extLst>
              <a:ext uri="{FF2B5EF4-FFF2-40B4-BE49-F238E27FC236}">
                <a16:creationId xmlns:a16="http://schemas.microsoft.com/office/drawing/2014/main" id="{0648B939-D339-C1A9-0F2D-92E3FA4B26A8}"/>
              </a:ext>
            </a:extLst>
          </p:cNvPr>
          <p:cNvSpPr>
            <a:spLocks noChangeShapeType="1"/>
          </p:cNvSpPr>
          <p:nvPr/>
        </p:nvSpPr>
        <p:spPr bwMode="auto">
          <a:xfrm flipH="1">
            <a:off x="2006203" y="3421857"/>
            <a:ext cx="3572" cy="3095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77" name="Freeform 42">
            <a:extLst>
              <a:ext uri="{FF2B5EF4-FFF2-40B4-BE49-F238E27FC236}">
                <a16:creationId xmlns:a16="http://schemas.microsoft.com/office/drawing/2014/main" id="{825FD8B2-BC13-FE0D-B1CA-3BC6867515D3}"/>
              </a:ext>
            </a:extLst>
          </p:cNvPr>
          <p:cNvSpPr>
            <a:spLocks/>
          </p:cNvSpPr>
          <p:nvPr/>
        </p:nvSpPr>
        <p:spPr bwMode="auto">
          <a:xfrm>
            <a:off x="1644254" y="3411141"/>
            <a:ext cx="361950" cy="73819"/>
          </a:xfrm>
          <a:custGeom>
            <a:avLst/>
            <a:gdLst>
              <a:gd name="T0" fmla="*/ 0 w 912"/>
              <a:gd name="T1" fmla="*/ 0 h 185"/>
              <a:gd name="T2" fmla="*/ 255375833 w 912"/>
              <a:gd name="T3" fmla="*/ 29720626 h 185"/>
              <a:gd name="T4" fmla="*/ 252575483 w 912"/>
              <a:gd name="T5" fmla="*/ 52364760 h 185"/>
              <a:gd name="T6" fmla="*/ 0 w 912"/>
              <a:gd name="T7" fmla="*/ 0 h 18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2" h="185">
                <a:moveTo>
                  <a:pt x="0" y="0"/>
                </a:moveTo>
                <a:lnTo>
                  <a:pt x="912" y="105"/>
                </a:lnTo>
                <a:lnTo>
                  <a:pt x="902" y="18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978" name="Line 43">
            <a:extLst>
              <a:ext uri="{FF2B5EF4-FFF2-40B4-BE49-F238E27FC236}">
                <a16:creationId xmlns:a16="http://schemas.microsoft.com/office/drawing/2014/main" id="{D123C5E1-DFBD-68D0-E9FE-99C2853D755E}"/>
              </a:ext>
            </a:extLst>
          </p:cNvPr>
          <p:cNvSpPr>
            <a:spLocks noChangeShapeType="1"/>
          </p:cNvSpPr>
          <p:nvPr/>
        </p:nvSpPr>
        <p:spPr bwMode="auto">
          <a:xfrm>
            <a:off x="1644254" y="3411141"/>
            <a:ext cx="361950" cy="41672"/>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79" name="Line 44">
            <a:extLst>
              <a:ext uri="{FF2B5EF4-FFF2-40B4-BE49-F238E27FC236}">
                <a16:creationId xmlns:a16="http://schemas.microsoft.com/office/drawing/2014/main" id="{644298E4-CE26-81EE-FE8D-594169BA7008}"/>
              </a:ext>
            </a:extLst>
          </p:cNvPr>
          <p:cNvSpPr>
            <a:spLocks noChangeShapeType="1"/>
          </p:cNvSpPr>
          <p:nvPr/>
        </p:nvSpPr>
        <p:spPr bwMode="auto">
          <a:xfrm flipV="1">
            <a:off x="2002632" y="3452813"/>
            <a:ext cx="3572"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80" name="Line 45">
            <a:extLst>
              <a:ext uri="{FF2B5EF4-FFF2-40B4-BE49-F238E27FC236}">
                <a16:creationId xmlns:a16="http://schemas.microsoft.com/office/drawing/2014/main" id="{B5C89CCA-4FDE-5530-4558-BE0F63D4737B}"/>
              </a:ext>
            </a:extLst>
          </p:cNvPr>
          <p:cNvSpPr>
            <a:spLocks noChangeShapeType="1"/>
          </p:cNvSpPr>
          <p:nvPr/>
        </p:nvSpPr>
        <p:spPr bwMode="auto">
          <a:xfrm>
            <a:off x="1644254" y="3411141"/>
            <a:ext cx="358378" cy="73819"/>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81" name="Line 46">
            <a:extLst>
              <a:ext uri="{FF2B5EF4-FFF2-40B4-BE49-F238E27FC236}">
                <a16:creationId xmlns:a16="http://schemas.microsoft.com/office/drawing/2014/main" id="{87C8C7F6-38B9-592A-CF23-BC24FD5A3401}"/>
              </a:ext>
            </a:extLst>
          </p:cNvPr>
          <p:cNvSpPr>
            <a:spLocks noChangeShapeType="1"/>
          </p:cNvSpPr>
          <p:nvPr/>
        </p:nvSpPr>
        <p:spPr bwMode="auto">
          <a:xfrm>
            <a:off x="1644254" y="3411141"/>
            <a:ext cx="361950" cy="41672"/>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82" name="Freeform 47">
            <a:extLst>
              <a:ext uri="{FF2B5EF4-FFF2-40B4-BE49-F238E27FC236}">
                <a16:creationId xmlns:a16="http://schemas.microsoft.com/office/drawing/2014/main" id="{617E5B7B-D52A-D04F-1900-4245FDEBC59C}"/>
              </a:ext>
            </a:extLst>
          </p:cNvPr>
          <p:cNvSpPr>
            <a:spLocks/>
          </p:cNvSpPr>
          <p:nvPr/>
        </p:nvSpPr>
        <p:spPr bwMode="auto">
          <a:xfrm>
            <a:off x="1644254" y="3411141"/>
            <a:ext cx="361950" cy="73819"/>
          </a:xfrm>
          <a:custGeom>
            <a:avLst/>
            <a:gdLst>
              <a:gd name="T0" fmla="*/ 0 w 912"/>
              <a:gd name="T1" fmla="*/ 0 h 185"/>
              <a:gd name="T2" fmla="*/ 255375833 w 912"/>
              <a:gd name="T3" fmla="*/ 29720626 h 185"/>
              <a:gd name="T4" fmla="*/ 252575483 w 912"/>
              <a:gd name="T5" fmla="*/ 52364760 h 185"/>
              <a:gd name="T6" fmla="*/ 0 w 912"/>
              <a:gd name="T7" fmla="*/ 0 h 18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2" h="185">
                <a:moveTo>
                  <a:pt x="0" y="0"/>
                </a:moveTo>
                <a:lnTo>
                  <a:pt x="912" y="105"/>
                </a:lnTo>
                <a:lnTo>
                  <a:pt x="902" y="18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983" name="Freeform 48">
            <a:extLst>
              <a:ext uri="{FF2B5EF4-FFF2-40B4-BE49-F238E27FC236}">
                <a16:creationId xmlns:a16="http://schemas.microsoft.com/office/drawing/2014/main" id="{7B919DC4-7A71-711F-156A-D6C811F80192}"/>
              </a:ext>
            </a:extLst>
          </p:cNvPr>
          <p:cNvSpPr>
            <a:spLocks/>
          </p:cNvSpPr>
          <p:nvPr/>
        </p:nvSpPr>
        <p:spPr bwMode="auto">
          <a:xfrm>
            <a:off x="1644253" y="3411141"/>
            <a:ext cx="365522" cy="41672"/>
          </a:xfrm>
          <a:custGeom>
            <a:avLst/>
            <a:gdLst>
              <a:gd name="T0" fmla="*/ 0 w 921"/>
              <a:gd name="T1" fmla="*/ 0 h 105"/>
              <a:gd name="T2" fmla="*/ 257895460 w 921"/>
              <a:gd name="T3" fmla="*/ 7280209 h 105"/>
              <a:gd name="T4" fmla="*/ 255375571 w 921"/>
              <a:gd name="T5" fmla="*/ 29401294 h 105"/>
              <a:gd name="T6" fmla="*/ 0 w 921"/>
              <a:gd name="T7" fmla="*/ 0 h 1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1" h="105">
                <a:moveTo>
                  <a:pt x="0" y="0"/>
                </a:moveTo>
                <a:lnTo>
                  <a:pt x="921" y="26"/>
                </a:lnTo>
                <a:lnTo>
                  <a:pt x="912" y="10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984" name="Line 49">
            <a:extLst>
              <a:ext uri="{FF2B5EF4-FFF2-40B4-BE49-F238E27FC236}">
                <a16:creationId xmlns:a16="http://schemas.microsoft.com/office/drawing/2014/main" id="{2E445071-F703-7274-B9C2-B9FA7C76FF21}"/>
              </a:ext>
            </a:extLst>
          </p:cNvPr>
          <p:cNvSpPr>
            <a:spLocks noChangeShapeType="1"/>
          </p:cNvSpPr>
          <p:nvPr/>
        </p:nvSpPr>
        <p:spPr bwMode="auto">
          <a:xfrm>
            <a:off x="1644253" y="3411142"/>
            <a:ext cx="365522" cy="1071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85" name="Line 50">
            <a:extLst>
              <a:ext uri="{FF2B5EF4-FFF2-40B4-BE49-F238E27FC236}">
                <a16:creationId xmlns:a16="http://schemas.microsoft.com/office/drawing/2014/main" id="{8E585F88-38C0-4F63-06B6-675BECC2977B}"/>
              </a:ext>
            </a:extLst>
          </p:cNvPr>
          <p:cNvSpPr>
            <a:spLocks noChangeShapeType="1"/>
          </p:cNvSpPr>
          <p:nvPr/>
        </p:nvSpPr>
        <p:spPr bwMode="auto">
          <a:xfrm flipH="1">
            <a:off x="2006203" y="3421857"/>
            <a:ext cx="3572" cy="3095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86" name="Freeform 51">
            <a:extLst>
              <a:ext uri="{FF2B5EF4-FFF2-40B4-BE49-F238E27FC236}">
                <a16:creationId xmlns:a16="http://schemas.microsoft.com/office/drawing/2014/main" id="{033D40D3-1165-E9C4-2D4B-FC1991302748}"/>
              </a:ext>
            </a:extLst>
          </p:cNvPr>
          <p:cNvSpPr>
            <a:spLocks/>
          </p:cNvSpPr>
          <p:nvPr/>
        </p:nvSpPr>
        <p:spPr bwMode="auto">
          <a:xfrm>
            <a:off x="1644254" y="3411141"/>
            <a:ext cx="361950" cy="73819"/>
          </a:xfrm>
          <a:custGeom>
            <a:avLst/>
            <a:gdLst>
              <a:gd name="T0" fmla="*/ 0 w 912"/>
              <a:gd name="T1" fmla="*/ 0 h 185"/>
              <a:gd name="T2" fmla="*/ 255375833 w 912"/>
              <a:gd name="T3" fmla="*/ 29720626 h 185"/>
              <a:gd name="T4" fmla="*/ 252575483 w 912"/>
              <a:gd name="T5" fmla="*/ 52364760 h 185"/>
              <a:gd name="T6" fmla="*/ 0 w 912"/>
              <a:gd name="T7" fmla="*/ 0 h 18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2" h="185">
                <a:moveTo>
                  <a:pt x="0" y="0"/>
                </a:moveTo>
                <a:lnTo>
                  <a:pt x="912" y="105"/>
                </a:lnTo>
                <a:lnTo>
                  <a:pt x="902" y="18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987" name="Line 52">
            <a:extLst>
              <a:ext uri="{FF2B5EF4-FFF2-40B4-BE49-F238E27FC236}">
                <a16:creationId xmlns:a16="http://schemas.microsoft.com/office/drawing/2014/main" id="{5D412D47-641B-57F9-5581-AF390D2FFF3B}"/>
              </a:ext>
            </a:extLst>
          </p:cNvPr>
          <p:cNvSpPr>
            <a:spLocks noChangeShapeType="1"/>
          </p:cNvSpPr>
          <p:nvPr/>
        </p:nvSpPr>
        <p:spPr bwMode="auto">
          <a:xfrm>
            <a:off x="1644254" y="3411141"/>
            <a:ext cx="361950" cy="41672"/>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88" name="Line 53">
            <a:extLst>
              <a:ext uri="{FF2B5EF4-FFF2-40B4-BE49-F238E27FC236}">
                <a16:creationId xmlns:a16="http://schemas.microsoft.com/office/drawing/2014/main" id="{0BC7AE48-EC77-0C82-41F9-B084B93F0DEE}"/>
              </a:ext>
            </a:extLst>
          </p:cNvPr>
          <p:cNvSpPr>
            <a:spLocks noChangeShapeType="1"/>
          </p:cNvSpPr>
          <p:nvPr/>
        </p:nvSpPr>
        <p:spPr bwMode="auto">
          <a:xfrm flipV="1">
            <a:off x="2002632" y="3452813"/>
            <a:ext cx="3572"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89" name="Line 54">
            <a:extLst>
              <a:ext uri="{FF2B5EF4-FFF2-40B4-BE49-F238E27FC236}">
                <a16:creationId xmlns:a16="http://schemas.microsoft.com/office/drawing/2014/main" id="{5682945E-C47F-12C2-B34D-03AE904308D5}"/>
              </a:ext>
            </a:extLst>
          </p:cNvPr>
          <p:cNvSpPr>
            <a:spLocks noChangeShapeType="1"/>
          </p:cNvSpPr>
          <p:nvPr/>
        </p:nvSpPr>
        <p:spPr bwMode="auto">
          <a:xfrm>
            <a:off x="1644254" y="3411141"/>
            <a:ext cx="358378" cy="73819"/>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90" name="Line 55">
            <a:extLst>
              <a:ext uri="{FF2B5EF4-FFF2-40B4-BE49-F238E27FC236}">
                <a16:creationId xmlns:a16="http://schemas.microsoft.com/office/drawing/2014/main" id="{FF561F19-EE5D-83BE-95D6-7C18BA66E984}"/>
              </a:ext>
            </a:extLst>
          </p:cNvPr>
          <p:cNvSpPr>
            <a:spLocks noChangeShapeType="1"/>
          </p:cNvSpPr>
          <p:nvPr/>
        </p:nvSpPr>
        <p:spPr bwMode="auto">
          <a:xfrm>
            <a:off x="1644254" y="3411141"/>
            <a:ext cx="361950" cy="41672"/>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91" name="Freeform 56">
            <a:extLst>
              <a:ext uri="{FF2B5EF4-FFF2-40B4-BE49-F238E27FC236}">
                <a16:creationId xmlns:a16="http://schemas.microsoft.com/office/drawing/2014/main" id="{60F36BB5-193D-BA7A-FF4B-8FB3FD5364C6}"/>
              </a:ext>
            </a:extLst>
          </p:cNvPr>
          <p:cNvSpPr>
            <a:spLocks/>
          </p:cNvSpPr>
          <p:nvPr/>
        </p:nvSpPr>
        <p:spPr bwMode="auto">
          <a:xfrm>
            <a:off x="1644254" y="3411141"/>
            <a:ext cx="361950" cy="73819"/>
          </a:xfrm>
          <a:custGeom>
            <a:avLst/>
            <a:gdLst>
              <a:gd name="T0" fmla="*/ 0 w 912"/>
              <a:gd name="T1" fmla="*/ 0 h 185"/>
              <a:gd name="T2" fmla="*/ 255375833 w 912"/>
              <a:gd name="T3" fmla="*/ 29720626 h 185"/>
              <a:gd name="T4" fmla="*/ 252575483 w 912"/>
              <a:gd name="T5" fmla="*/ 52364760 h 185"/>
              <a:gd name="T6" fmla="*/ 0 w 912"/>
              <a:gd name="T7" fmla="*/ 0 h 18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2" h="185">
                <a:moveTo>
                  <a:pt x="0" y="0"/>
                </a:moveTo>
                <a:lnTo>
                  <a:pt x="912" y="105"/>
                </a:lnTo>
                <a:lnTo>
                  <a:pt x="902" y="18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992" name="Freeform 57">
            <a:extLst>
              <a:ext uri="{FF2B5EF4-FFF2-40B4-BE49-F238E27FC236}">
                <a16:creationId xmlns:a16="http://schemas.microsoft.com/office/drawing/2014/main" id="{77DC573F-B78A-A34E-B759-52048D128A7A}"/>
              </a:ext>
            </a:extLst>
          </p:cNvPr>
          <p:cNvSpPr>
            <a:spLocks/>
          </p:cNvSpPr>
          <p:nvPr/>
        </p:nvSpPr>
        <p:spPr bwMode="auto">
          <a:xfrm>
            <a:off x="1644253" y="3411141"/>
            <a:ext cx="365522" cy="41672"/>
          </a:xfrm>
          <a:custGeom>
            <a:avLst/>
            <a:gdLst>
              <a:gd name="T0" fmla="*/ 0 w 921"/>
              <a:gd name="T1" fmla="*/ 0 h 105"/>
              <a:gd name="T2" fmla="*/ 257895460 w 921"/>
              <a:gd name="T3" fmla="*/ 7280209 h 105"/>
              <a:gd name="T4" fmla="*/ 255375571 w 921"/>
              <a:gd name="T5" fmla="*/ 29401294 h 105"/>
              <a:gd name="T6" fmla="*/ 0 w 921"/>
              <a:gd name="T7" fmla="*/ 0 h 1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1" h="105">
                <a:moveTo>
                  <a:pt x="0" y="0"/>
                </a:moveTo>
                <a:lnTo>
                  <a:pt x="921" y="26"/>
                </a:lnTo>
                <a:lnTo>
                  <a:pt x="912" y="10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993" name="Line 58">
            <a:extLst>
              <a:ext uri="{FF2B5EF4-FFF2-40B4-BE49-F238E27FC236}">
                <a16:creationId xmlns:a16="http://schemas.microsoft.com/office/drawing/2014/main" id="{195D7A74-F654-816B-7AE3-8BF44B12447D}"/>
              </a:ext>
            </a:extLst>
          </p:cNvPr>
          <p:cNvSpPr>
            <a:spLocks noChangeShapeType="1"/>
          </p:cNvSpPr>
          <p:nvPr/>
        </p:nvSpPr>
        <p:spPr bwMode="auto">
          <a:xfrm>
            <a:off x="1644253" y="3411142"/>
            <a:ext cx="365522" cy="1071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94" name="Line 59">
            <a:extLst>
              <a:ext uri="{FF2B5EF4-FFF2-40B4-BE49-F238E27FC236}">
                <a16:creationId xmlns:a16="http://schemas.microsoft.com/office/drawing/2014/main" id="{607334FA-B6CD-484D-1A74-0DEEB612A3FA}"/>
              </a:ext>
            </a:extLst>
          </p:cNvPr>
          <p:cNvSpPr>
            <a:spLocks noChangeShapeType="1"/>
          </p:cNvSpPr>
          <p:nvPr/>
        </p:nvSpPr>
        <p:spPr bwMode="auto">
          <a:xfrm flipH="1">
            <a:off x="2006203" y="3421857"/>
            <a:ext cx="3572" cy="3095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95" name="Freeform 60">
            <a:extLst>
              <a:ext uri="{FF2B5EF4-FFF2-40B4-BE49-F238E27FC236}">
                <a16:creationId xmlns:a16="http://schemas.microsoft.com/office/drawing/2014/main" id="{7FDF1C32-B02B-0CBB-14EE-75C32C8CF36D}"/>
              </a:ext>
            </a:extLst>
          </p:cNvPr>
          <p:cNvSpPr>
            <a:spLocks/>
          </p:cNvSpPr>
          <p:nvPr/>
        </p:nvSpPr>
        <p:spPr bwMode="auto">
          <a:xfrm>
            <a:off x="1644254" y="3411141"/>
            <a:ext cx="361950" cy="73819"/>
          </a:xfrm>
          <a:custGeom>
            <a:avLst/>
            <a:gdLst>
              <a:gd name="T0" fmla="*/ 0 w 912"/>
              <a:gd name="T1" fmla="*/ 0 h 185"/>
              <a:gd name="T2" fmla="*/ 255375833 w 912"/>
              <a:gd name="T3" fmla="*/ 29720626 h 185"/>
              <a:gd name="T4" fmla="*/ 252575483 w 912"/>
              <a:gd name="T5" fmla="*/ 52364760 h 185"/>
              <a:gd name="T6" fmla="*/ 0 w 912"/>
              <a:gd name="T7" fmla="*/ 0 h 18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2" h="185">
                <a:moveTo>
                  <a:pt x="0" y="0"/>
                </a:moveTo>
                <a:lnTo>
                  <a:pt x="912" y="105"/>
                </a:lnTo>
                <a:lnTo>
                  <a:pt x="902" y="18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996" name="Line 61">
            <a:extLst>
              <a:ext uri="{FF2B5EF4-FFF2-40B4-BE49-F238E27FC236}">
                <a16:creationId xmlns:a16="http://schemas.microsoft.com/office/drawing/2014/main" id="{313F6D3F-FEAC-5D37-E8E0-AF9B9B83F422}"/>
              </a:ext>
            </a:extLst>
          </p:cNvPr>
          <p:cNvSpPr>
            <a:spLocks noChangeShapeType="1"/>
          </p:cNvSpPr>
          <p:nvPr/>
        </p:nvSpPr>
        <p:spPr bwMode="auto">
          <a:xfrm>
            <a:off x="1644254" y="3411141"/>
            <a:ext cx="361950" cy="41672"/>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97" name="Line 62">
            <a:extLst>
              <a:ext uri="{FF2B5EF4-FFF2-40B4-BE49-F238E27FC236}">
                <a16:creationId xmlns:a16="http://schemas.microsoft.com/office/drawing/2014/main" id="{5E2C510D-9FF1-3954-D2B0-F2EAA2BB0190}"/>
              </a:ext>
            </a:extLst>
          </p:cNvPr>
          <p:cNvSpPr>
            <a:spLocks noChangeShapeType="1"/>
          </p:cNvSpPr>
          <p:nvPr/>
        </p:nvSpPr>
        <p:spPr bwMode="auto">
          <a:xfrm flipV="1">
            <a:off x="2002632" y="3452813"/>
            <a:ext cx="3572"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98" name="Line 63">
            <a:extLst>
              <a:ext uri="{FF2B5EF4-FFF2-40B4-BE49-F238E27FC236}">
                <a16:creationId xmlns:a16="http://schemas.microsoft.com/office/drawing/2014/main" id="{1741FED5-50CD-EB1F-12A3-519BFBFE07AA}"/>
              </a:ext>
            </a:extLst>
          </p:cNvPr>
          <p:cNvSpPr>
            <a:spLocks noChangeShapeType="1"/>
          </p:cNvSpPr>
          <p:nvPr/>
        </p:nvSpPr>
        <p:spPr bwMode="auto">
          <a:xfrm>
            <a:off x="1644254" y="3411141"/>
            <a:ext cx="358378" cy="73819"/>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9999" name="Line 64">
            <a:extLst>
              <a:ext uri="{FF2B5EF4-FFF2-40B4-BE49-F238E27FC236}">
                <a16:creationId xmlns:a16="http://schemas.microsoft.com/office/drawing/2014/main" id="{0B82E23A-9419-114D-B275-B5B8F0B066FD}"/>
              </a:ext>
            </a:extLst>
          </p:cNvPr>
          <p:cNvSpPr>
            <a:spLocks noChangeShapeType="1"/>
          </p:cNvSpPr>
          <p:nvPr/>
        </p:nvSpPr>
        <p:spPr bwMode="auto">
          <a:xfrm>
            <a:off x="1644254" y="3411141"/>
            <a:ext cx="361950" cy="41672"/>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00" name="Freeform 65">
            <a:extLst>
              <a:ext uri="{FF2B5EF4-FFF2-40B4-BE49-F238E27FC236}">
                <a16:creationId xmlns:a16="http://schemas.microsoft.com/office/drawing/2014/main" id="{ABB80C2F-CBBF-43E4-8C03-1A929D6209D4}"/>
              </a:ext>
            </a:extLst>
          </p:cNvPr>
          <p:cNvSpPr>
            <a:spLocks/>
          </p:cNvSpPr>
          <p:nvPr/>
        </p:nvSpPr>
        <p:spPr bwMode="auto">
          <a:xfrm>
            <a:off x="1644254" y="3411141"/>
            <a:ext cx="361950" cy="73819"/>
          </a:xfrm>
          <a:custGeom>
            <a:avLst/>
            <a:gdLst>
              <a:gd name="T0" fmla="*/ 0 w 912"/>
              <a:gd name="T1" fmla="*/ 0 h 185"/>
              <a:gd name="T2" fmla="*/ 255375833 w 912"/>
              <a:gd name="T3" fmla="*/ 29720626 h 185"/>
              <a:gd name="T4" fmla="*/ 252575483 w 912"/>
              <a:gd name="T5" fmla="*/ 52364760 h 185"/>
              <a:gd name="T6" fmla="*/ 0 w 912"/>
              <a:gd name="T7" fmla="*/ 0 h 18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2" h="185">
                <a:moveTo>
                  <a:pt x="0" y="0"/>
                </a:moveTo>
                <a:lnTo>
                  <a:pt x="912" y="105"/>
                </a:lnTo>
                <a:lnTo>
                  <a:pt x="902" y="18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01" name="Freeform 66">
            <a:extLst>
              <a:ext uri="{FF2B5EF4-FFF2-40B4-BE49-F238E27FC236}">
                <a16:creationId xmlns:a16="http://schemas.microsoft.com/office/drawing/2014/main" id="{A87CCA24-D485-B841-1479-F9CC7104BCEC}"/>
              </a:ext>
            </a:extLst>
          </p:cNvPr>
          <p:cNvSpPr>
            <a:spLocks/>
          </p:cNvSpPr>
          <p:nvPr/>
        </p:nvSpPr>
        <p:spPr bwMode="auto">
          <a:xfrm>
            <a:off x="1644253" y="3411141"/>
            <a:ext cx="365522" cy="41672"/>
          </a:xfrm>
          <a:custGeom>
            <a:avLst/>
            <a:gdLst>
              <a:gd name="T0" fmla="*/ 0 w 921"/>
              <a:gd name="T1" fmla="*/ 0 h 105"/>
              <a:gd name="T2" fmla="*/ 257895460 w 921"/>
              <a:gd name="T3" fmla="*/ 7280209 h 105"/>
              <a:gd name="T4" fmla="*/ 255375571 w 921"/>
              <a:gd name="T5" fmla="*/ 29401294 h 105"/>
              <a:gd name="T6" fmla="*/ 0 w 921"/>
              <a:gd name="T7" fmla="*/ 0 h 1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1" h="105">
                <a:moveTo>
                  <a:pt x="0" y="0"/>
                </a:moveTo>
                <a:lnTo>
                  <a:pt x="921" y="26"/>
                </a:lnTo>
                <a:lnTo>
                  <a:pt x="912" y="10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02" name="Line 67">
            <a:extLst>
              <a:ext uri="{FF2B5EF4-FFF2-40B4-BE49-F238E27FC236}">
                <a16:creationId xmlns:a16="http://schemas.microsoft.com/office/drawing/2014/main" id="{8437823A-9360-DD13-F9E9-4E8F635BDCB6}"/>
              </a:ext>
            </a:extLst>
          </p:cNvPr>
          <p:cNvSpPr>
            <a:spLocks noChangeShapeType="1"/>
          </p:cNvSpPr>
          <p:nvPr/>
        </p:nvSpPr>
        <p:spPr bwMode="auto">
          <a:xfrm>
            <a:off x="1644253" y="3411142"/>
            <a:ext cx="365522" cy="1071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03" name="Line 68">
            <a:extLst>
              <a:ext uri="{FF2B5EF4-FFF2-40B4-BE49-F238E27FC236}">
                <a16:creationId xmlns:a16="http://schemas.microsoft.com/office/drawing/2014/main" id="{43942428-3A49-ACF8-BD36-4BD5B622C667}"/>
              </a:ext>
            </a:extLst>
          </p:cNvPr>
          <p:cNvSpPr>
            <a:spLocks noChangeShapeType="1"/>
          </p:cNvSpPr>
          <p:nvPr/>
        </p:nvSpPr>
        <p:spPr bwMode="auto">
          <a:xfrm flipH="1">
            <a:off x="2006203" y="3421857"/>
            <a:ext cx="3572" cy="3095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04" name="Freeform 69">
            <a:extLst>
              <a:ext uri="{FF2B5EF4-FFF2-40B4-BE49-F238E27FC236}">
                <a16:creationId xmlns:a16="http://schemas.microsoft.com/office/drawing/2014/main" id="{911AD133-1244-92A7-9A38-66EBE51C3242}"/>
              </a:ext>
            </a:extLst>
          </p:cNvPr>
          <p:cNvSpPr>
            <a:spLocks/>
          </p:cNvSpPr>
          <p:nvPr/>
        </p:nvSpPr>
        <p:spPr bwMode="auto">
          <a:xfrm>
            <a:off x="1644254" y="3411141"/>
            <a:ext cx="361950" cy="73819"/>
          </a:xfrm>
          <a:custGeom>
            <a:avLst/>
            <a:gdLst>
              <a:gd name="T0" fmla="*/ 0 w 912"/>
              <a:gd name="T1" fmla="*/ 0 h 185"/>
              <a:gd name="T2" fmla="*/ 255375833 w 912"/>
              <a:gd name="T3" fmla="*/ 29720626 h 185"/>
              <a:gd name="T4" fmla="*/ 252575483 w 912"/>
              <a:gd name="T5" fmla="*/ 52364760 h 185"/>
              <a:gd name="T6" fmla="*/ 0 w 912"/>
              <a:gd name="T7" fmla="*/ 0 h 18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2" h="185">
                <a:moveTo>
                  <a:pt x="0" y="0"/>
                </a:moveTo>
                <a:lnTo>
                  <a:pt x="912" y="105"/>
                </a:lnTo>
                <a:lnTo>
                  <a:pt x="902" y="18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05" name="Line 70">
            <a:extLst>
              <a:ext uri="{FF2B5EF4-FFF2-40B4-BE49-F238E27FC236}">
                <a16:creationId xmlns:a16="http://schemas.microsoft.com/office/drawing/2014/main" id="{C3F7BBA7-35E5-7B2D-CFCA-93CDE6D7DAE9}"/>
              </a:ext>
            </a:extLst>
          </p:cNvPr>
          <p:cNvSpPr>
            <a:spLocks noChangeShapeType="1"/>
          </p:cNvSpPr>
          <p:nvPr/>
        </p:nvSpPr>
        <p:spPr bwMode="auto">
          <a:xfrm>
            <a:off x="1644254" y="3411141"/>
            <a:ext cx="361950" cy="41672"/>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06" name="Line 71">
            <a:extLst>
              <a:ext uri="{FF2B5EF4-FFF2-40B4-BE49-F238E27FC236}">
                <a16:creationId xmlns:a16="http://schemas.microsoft.com/office/drawing/2014/main" id="{FC2B19A0-2D41-4A9E-1FBA-543A95F6D1AE}"/>
              </a:ext>
            </a:extLst>
          </p:cNvPr>
          <p:cNvSpPr>
            <a:spLocks noChangeShapeType="1"/>
          </p:cNvSpPr>
          <p:nvPr/>
        </p:nvSpPr>
        <p:spPr bwMode="auto">
          <a:xfrm flipV="1">
            <a:off x="2002632" y="3452813"/>
            <a:ext cx="3572"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07" name="Line 72">
            <a:extLst>
              <a:ext uri="{FF2B5EF4-FFF2-40B4-BE49-F238E27FC236}">
                <a16:creationId xmlns:a16="http://schemas.microsoft.com/office/drawing/2014/main" id="{73807410-BB37-5BC9-62EA-955074AA8380}"/>
              </a:ext>
            </a:extLst>
          </p:cNvPr>
          <p:cNvSpPr>
            <a:spLocks noChangeShapeType="1"/>
          </p:cNvSpPr>
          <p:nvPr/>
        </p:nvSpPr>
        <p:spPr bwMode="auto">
          <a:xfrm>
            <a:off x="1644254" y="3411141"/>
            <a:ext cx="358378" cy="73819"/>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08" name="Line 73">
            <a:extLst>
              <a:ext uri="{FF2B5EF4-FFF2-40B4-BE49-F238E27FC236}">
                <a16:creationId xmlns:a16="http://schemas.microsoft.com/office/drawing/2014/main" id="{A57C249D-005E-0AEB-83DA-591843604D6B}"/>
              </a:ext>
            </a:extLst>
          </p:cNvPr>
          <p:cNvSpPr>
            <a:spLocks noChangeShapeType="1"/>
          </p:cNvSpPr>
          <p:nvPr/>
        </p:nvSpPr>
        <p:spPr bwMode="auto">
          <a:xfrm flipH="1">
            <a:off x="7027069" y="3407569"/>
            <a:ext cx="363141" cy="3691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09" name="Freeform 74">
            <a:extLst>
              <a:ext uri="{FF2B5EF4-FFF2-40B4-BE49-F238E27FC236}">
                <a16:creationId xmlns:a16="http://schemas.microsoft.com/office/drawing/2014/main" id="{192E957B-D5D1-DA04-6EB4-CAD3CB08952A}"/>
              </a:ext>
            </a:extLst>
          </p:cNvPr>
          <p:cNvSpPr>
            <a:spLocks/>
          </p:cNvSpPr>
          <p:nvPr/>
        </p:nvSpPr>
        <p:spPr bwMode="auto">
          <a:xfrm>
            <a:off x="7024688" y="3407569"/>
            <a:ext cx="365522" cy="36910"/>
          </a:xfrm>
          <a:custGeom>
            <a:avLst/>
            <a:gdLst>
              <a:gd name="T0" fmla="*/ 257616805 w 922"/>
              <a:gd name="T1" fmla="*/ 0 h 91"/>
              <a:gd name="T2" fmla="*/ 2235421 w 922"/>
              <a:gd name="T3" fmla="*/ 26614499 h 91"/>
              <a:gd name="T4" fmla="*/ 0 w 922"/>
              <a:gd name="T5" fmla="*/ 3509806 h 91"/>
              <a:gd name="T6" fmla="*/ 257616805 w 922"/>
              <a:gd name="T7" fmla="*/ 0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2" h="91">
                <a:moveTo>
                  <a:pt x="922" y="0"/>
                </a:moveTo>
                <a:lnTo>
                  <a:pt x="8" y="91"/>
                </a:lnTo>
                <a:lnTo>
                  <a:pt x="0" y="12"/>
                </a:lnTo>
                <a:lnTo>
                  <a:pt x="9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10" name="Freeform 75">
            <a:extLst>
              <a:ext uri="{FF2B5EF4-FFF2-40B4-BE49-F238E27FC236}">
                <a16:creationId xmlns:a16="http://schemas.microsoft.com/office/drawing/2014/main" id="{E57187FB-69C4-711F-0BCE-80F6C73A5BE4}"/>
              </a:ext>
            </a:extLst>
          </p:cNvPr>
          <p:cNvSpPr>
            <a:spLocks/>
          </p:cNvSpPr>
          <p:nvPr/>
        </p:nvSpPr>
        <p:spPr bwMode="auto">
          <a:xfrm>
            <a:off x="7027069" y="3407569"/>
            <a:ext cx="363141" cy="67866"/>
          </a:xfrm>
          <a:custGeom>
            <a:avLst/>
            <a:gdLst>
              <a:gd name="T0" fmla="*/ 256496739 w 914"/>
              <a:gd name="T1" fmla="*/ 0 h 171"/>
              <a:gd name="T2" fmla="*/ 2525830 w 914"/>
              <a:gd name="T3" fmla="*/ 47883498 h 171"/>
              <a:gd name="T4" fmla="*/ 0 w 914"/>
              <a:gd name="T5" fmla="*/ 25481632 h 171"/>
              <a:gd name="T6" fmla="*/ 256496739 w 914"/>
              <a:gd name="T7" fmla="*/ 0 h 17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4" h="171">
                <a:moveTo>
                  <a:pt x="914" y="0"/>
                </a:moveTo>
                <a:lnTo>
                  <a:pt x="9" y="171"/>
                </a:lnTo>
                <a:lnTo>
                  <a:pt x="0" y="91"/>
                </a:lnTo>
                <a:lnTo>
                  <a:pt x="9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11" name="Line 76">
            <a:extLst>
              <a:ext uri="{FF2B5EF4-FFF2-40B4-BE49-F238E27FC236}">
                <a16:creationId xmlns:a16="http://schemas.microsoft.com/office/drawing/2014/main" id="{E3E26F0A-2FAD-1B36-BBE0-C1B8CC2B1E0C}"/>
              </a:ext>
            </a:extLst>
          </p:cNvPr>
          <p:cNvSpPr>
            <a:spLocks noChangeShapeType="1"/>
          </p:cNvSpPr>
          <p:nvPr/>
        </p:nvSpPr>
        <p:spPr bwMode="auto">
          <a:xfrm flipH="1">
            <a:off x="7030641" y="3407569"/>
            <a:ext cx="359569" cy="6786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12" name="Line 77">
            <a:extLst>
              <a:ext uri="{FF2B5EF4-FFF2-40B4-BE49-F238E27FC236}">
                <a16:creationId xmlns:a16="http://schemas.microsoft.com/office/drawing/2014/main" id="{529C166B-D5DA-CE29-6DE3-DD63CAF09E15}"/>
              </a:ext>
            </a:extLst>
          </p:cNvPr>
          <p:cNvSpPr>
            <a:spLocks noChangeShapeType="1"/>
          </p:cNvSpPr>
          <p:nvPr/>
        </p:nvSpPr>
        <p:spPr bwMode="auto">
          <a:xfrm flipH="1" flipV="1">
            <a:off x="7027069" y="3444479"/>
            <a:ext cx="3572" cy="3095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13" name="Freeform 78">
            <a:extLst>
              <a:ext uri="{FF2B5EF4-FFF2-40B4-BE49-F238E27FC236}">
                <a16:creationId xmlns:a16="http://schemas.microsoft.com/office/drawing/2014/main" id="{904FD9F3-36C5-5C54-C5EB-E22F0A85204E}"/>
              </a:ext>
            </a:extLst>
          </p:cNvPr>
          <p:cNvSpPr>
            <a:spLocks/>
          </p:cNvSpPr>
          <p:nvPr/>
        </p:nvSpPr>
        <p:spPr bwMode="auto">
          <a:xfrm>
            <a:off x="7024688" y="3407569"/>
            <a:ext cx="365522" cy="36910"/>
          </a:xfrm>
          <a:custGeom>
            <a:avLst/>
            <a:gdLst>
              <a:gd name="T0" fmla="*/ 257616805 w 922"/>
              <a:gd name="T1" fmla="*/ 0 h 91"/>
              <a:gd name="T2" fmla="*/ 2235421 w 922"/>
              <a:gd name="T3" fmla="*/ 26614499 h 91"/>
              <a:gd name="T4" fmla="*/ 0 w 922"/>
              <a:gd name="T5" fmla="*/ 3509806 h 91"/>
              <a:gd name="T6" fmla="*/ 257616805 w 922"/>
              <a:gd name="T7" fmla="*/ 0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2" h="91">
                <a:moveTo>
                  <a:pt x="922" y="0"/>
                </a:moveTo>
                <a:lnTo>
                  <a:pt x="8" y="91"/>
                </a:lnTo>
                <a:lnTo>
                  <a:pt x="0" y="12"/>
                </a:lnTo>
                <a:lnTo>
                  <a:pt x="9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14" name="Line 79">
            <a:extLst>
              <a:ext uri="{FF2B5EF4-FFF2-40B4-BE49-F238E27FC236}">
                <a16:creationId xmlns:a16="http://schemas.microsoft.com/office/drawing/2014/main" id="{B9D11BC9-28F4-BD50-FED6-EEA545C3A761}"/>
              </a:ext>
            </a:extLst>
          </p:cNvPr>
          <p:cNvSpPr>
            <a:spLocks noChangeShapeType="1"/>
          </p:cNvSpPr>
          <p:nvPr/>
        </p:nvSpPr>
        <p:spPr bwMode="auto">
          <a:xfrm flipH="1">
            <a:off x="7027069" y="3407569"/>
            <a:ext cx="363141" cy="3691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15" name="Line 80">
            <a:extLst>
              <a:ext uri="{FF2B5EF4-FFF2-40B4-BE49-F238E27FC236}">
                <a16:creationId xmlns:a16="http://schemas.microsoft.com/office/drawing/2014/main" id="{D2E9D390-1BF9-452D-632B-D2B4783018FD}"/>
              </a:ext>
            </a:extLst>
          </p:cNvPr>
          <p:cNvSpPr>
            <a:spLocks noChangeShapeType="1"/>
          </p:cNvSpPr>
          <p:nvPr/>
        </p:nvSpPr>
        <p:spPr bwMode="auto">
          <a:xfrm>
            <a:off x="7024688" y="3412332"/>
            <a:ext cx="2381"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16" name="Line 81">
            <a:extLst>
              <a:ext uri="{FF2B5EF4-FFF2-40B4-BE49-F238E27FC236}">
                <a16:creationId xmlns:a16="http://schemas.microsoft.com/office/drawing/2014/main" id="{D6C6E7BD-6C31-5946-9E62-29E346489864}"/>
              </a:ext>
            </a:extLst>
          </p:cNvPr>
          <p:cNvSpPr>
            <a:spLocks noChangeShapeType="1"/>
          </p:cNvSpPr>
          <p:nvPr/>
        </p:nvSpPr>
        <p:spPr bwMode="auto">
          <a:xfrm flipH="1">
            <a:off x="7024688" y="3407569"/>
            <a:ext cx="365522" cy="4763"/>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17" name="Line 82">
            <a:extLst>
              <a:ext uri="{FF2B5EF4-FFF2-40B4-BE49-F238E27FC236}">
                <a16:creationId xmlns:a16="http://schemas.microsoft.com/office/drawing/2014/main" id="{791EE38A-B98E-9B33-555D-0B7565A280D2}"/>
              </a:ext>
            </a:extLst>
          </p:cNvPr>
          <p:cNvSpPr>
            <a:spLocks noChangeShapeType="1"/>
          </p:cNvSpPr>
          <p:nvPr/>
        </p:nvSpPr>
        <p:spPr bwMode="auto">
          <a:xfrm flipH="1">
            <a:off x="7027069" y="3407569"/>
            <a:ext cx="363141" cy="3691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18" name="Freeform 83">
            <a:extLst>
              <a:ext uri="{FF2B5EF4-FFF2-40B4-BE49-F238E27FC236}">
                <a16:creationId xmlns:a16="http://schemas.microsoft.com/office/drawing/2014/main" id="{A765ABF6-ED5E-EC48-8E1F-C7BB7518AC74}"/>
              </a:ext>
            </a:extLst>
          </p:cNvPr>
          <p:cNvSpPr>
            <a:spLocks/>
          </p:cNvSpPr>
          <p:nvPr/>
        </p:nvSpPr>
        <p:spPr bwMode="auto">
          <a:xfrm>
            <a:off x="7024688" y="3407569"/>
            <a:ext cx="365522" cy="36910"/>
          </a:xfrm>
          <a:custGeom>
            <a:avLst/>
            <a:gdLst>
              <a:gd name="T0" fmla="*/ 257616805 w 922"/>
              <a:gd name="T1" fmla="*/ 0 h 91"/>
              <a:gd name="T2" fmla="*/ 2235421 w 922"/>
              <a:gd name="T3" fmla="*/ 26614499 h 91"/>
              <a:gd name="T4" fmla="*/ 0 w 922"/>
              <a:gd name="T5" fmla="*/ 3509806 h 91"/>
              <a:gd name="T6" fmla="*/ 257616805 w 922"/>
              <a:gd name="T7" fmla="*/ 0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2" h="91">
                <a:moveTo>
                  <a:pt x="922" y="0"/>
                </a:moveTo>
                <a:lnTo>
                  <a:pt x="8" y="91"/>
                </a:lnTo>
                <a:lnTo>
                  <a:pt x="0" y="12"/>
                </a:lnTo>
                <a:lnTo>
                  <a:pt x="9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19" name="Freeform 84">
            <a:extLst>
              <a:ext uri="{FF2B5EF4-FFF2-40B4-BE49-F238E27FC236}">
                <a16:creationId xmlns:a16="http://schemas.microsoft.com/office/drawing/2014/main" id="{3C4AD287-302B-C52E-1C09-4D36F6DE8EDC}"/>
              </a:ext>
            </a:extLst>
          </p:cNvPr>
          <p:cNvSpPr>
            <a:spLocks/>
          </p:cNvSpPr>
          <p:nvPr/>
        </p:nvSpPr>
        <p:spPr bwMode="auto">
          <a:xfrm>
            <a:off x="7027069" y="3407569"/>
            <a:ext cx="363141" cy="67866"/>
          </a:xfrm>
          <a:custGeom>
            <a:avLst/>
            <a:gdLst>
              <a:gd name="T0" fmla="*/ 256496739 w 914"/>
              <a:gd name="T1" fmla="*/ 0 h 171"/>
              <a:gd name="T2" fmla="*/ 2525830 w 914"/>
              <a:gd name="T3" fmla="*/ 47883498 h 171"/>
              <a:gd name="T4" fmla="*/ 0 w 914"/>
              <a:gd name="T5" fmla="*/ 25481632 h 171"/>
              <a:gd name="T6" fmla="*/ 256496739 w 914"/>
              <a:gd name="T7" fmla="*/ 0 h 17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4" h="171">
                <a:moveTo>
                  <a:pt x="914" y="0"/>
                </a:moveTo>
                <a:lnTo>
                  <a:pt x="9" y="171"/>
                </a:lnTo>
                <a:lnTo>
                  <a:pt x="0" y="91"/>
                </a:lnTo>
                <a:lnTo>
                  <a:pt x="9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20" name="Line 85">
            <a:extLst>
              <a:ext uri="{FF2B5EF4-FFF2-40B4-BE49-F238E27FC236}">
                <a16:creationId xmlns:a16="http://schemas.microsoft.com/office/drawing/2014/main" id="{3FDA0094-7C0E-B674-BCF8-F3EE40CCF739}"/>
              </a:ext>
            </a:extLst>
          </p:cNvPr>
          <p:cNvSpPr>
            <a:spLocks noChangeShapeType="1"/>
          </p:cNvSpPr>
          <p:nvPr/>
        </p:nvSpPr>
        <p:spPr bwMode="auto">
          <a:xfrm flipH="1">
            <a:off x="7030641" y="3407569"/>
            <a:ext cx="359569" cy="6786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21" name="Line 86">
            <a:extLst>
              <a:ext uri="{FF2B5EF4-FFF2-40B4-BE49-F238E27FC236}">
                <a16:creationId xmlns:a16="http://schemas.microsoft.com/office/drawing/2014/main" id="{785C206C-BF29-6CD6-5D1B-C5513B283B2F}"/>
              </a:ext>
            </a:extLst>
          </p:cNvPr>
          <p:cNvSpPr>
            <a:spLocks noChangeShapeType="1"/>
          </p:cNvSpPr>
          <p:nvPr/>
        </p:nvSpPr>
        <p:spPr bwMode="auto">
          <a:xfrm flipH="1" flipV="1">
            <a:off x="7027069" y="3444479"/>
            <a:ext cx="3572" cy="3095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22" name="Freeform 87">
            <a:extLst>
              <a:ext uri="{FF2B5EF4-FFF2-40B4-BE49-F238E27FC236}">
                <a16:creationId xmlns:a16="http://schemas.microsoft.com/office/drawing/2014/main" id="{56B4A672-0A1B-876D-7137-4F76FB3BA06B}"/>
              </a:ext>
            </a:extLst>
          </p:cNvPr>
          <p:cNvSpPr>
            <a:spLocks/>
          </p:cNvSpPr>
          <p:nvPr/>
        </p:nvSpPr>
        <p:spPr bwMode="auto">
          <a:xfrm>
            <a:off x="7024688" y="3407569"/>
            <a:ext cx="365522" cy="36910"/>
          </a:xfrm>
          <a:custGeom>
            <a:avLst/>
            <a:gdLst>
              <a:gd name="T0" fmla="*/ 257616805 w 922"/>
              <a:gd name="T1" fmla="*/ 0 h 91"/>
              <a:gd name="T2" fmla="*/ 2235421 w 922"/>
              <a:gd name="T3" fmla="*/ 26614499 h 91"/>
              <a:gd name="T4" fmla="*/ 0 w 922"/>
              <a:gd name="T5" fmla="*/ 3509806 h 91"/>
              <a:gd name="T6" fmla="*/ 257616805 w 922"/>
              <a:gd name="T7" fmla="*/ 0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2" h="91">
                <a:moveTo>
                  <a:pt x="922" y="0"/>
                </a:moveTo>
                <a:lnTo>
                  <a:pt x="8" y="91"/>
                </a:lnTo>
                <a:lnTo>
                  <a:pt x="0" y="12"/>
                </a:lnTo>
                <a:lnTo>
                  <a:pt x="9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23" name="Line 88">
            <a:extLst>
              <a:ext uri="{FF2B5EF4-FFF2-40B4-BE49-F238E27FC236}">
                <a16:creationId xmlns:a16="http://schemas.microsoft.com/office/drawing/2014/main" id="{6E575A2F-F9CB-0F12-54FC-CF302A116ABF}"/>
              </a:ext>
            </a:extLst>
          </p:cNvPr>
          <p:cNvSpPr>
            <a:spLocks noChangeShapeType="1"/>
          </p:cNvSpPr>
          <p:nvPr/>
        </p:nvSpPr>
        <p:spPr bwMode="auto">
          <a:xfrm flipH="1">
            <a:off x="7027069" y="3407569"/>
            <a:ext cx="363141" cy="3691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24" name="Line 89">
            <a:extLst>
              <a:ext uri="{FF2B5EF4-FFF2-40B4-BE49-F238E27FC236}">
                <a16:creationId xmlns:a16="http://schemas.microsoft.com/office/drawing/2014/main" id="{995AD44A-CACA-F859-50ED-C6268650B699}"/>
              </a:ext>
            </a:extLst>
          </p:cNvPr>
          <p:cNvSpPr>
            <a:spLocks noChangeShapeType="1"/>
          </p:cNvSpPr>
          <p:nvPr/>
        </p:nvSpPr>
        <p:spPr bwMode="auto">
          <a:xfrm>
            <a:off x="7024688" y="3412332"/>
            <a:ext cx="2381"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25" name="Line 90">
            <a:extLst>
              <a:ext uri="{FF2B5EF4-FFF2-40B4-BE49-F238E27FC236}">
                <a16:creationId xmlns:a16="http://schemas.microsoft.com/office/drawing/2014/main" id="{788170C4-589E-C2A1-3D55-0FCEC5E684D0}"/>
              </a:ext>
            </a:extLst>
          </p:cNvPr>
          <p:cNvSpPr>
            <a:spLocks noChangeShapeType="1"/>
          </p:cNvSpPr>
          <p:nvPr/>
        </p:nvSpPr>
        <p:spPr bwMode="auto">
          <a:xfrm flipH="1">
            <a:off x="7024688" y="3407569"/>
            <a:ext cx="365522" cy="4763"/>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26" name="Line 91">
            <a:extLst>
              <a:ext uri="{FF2B5EF4-FFF2-40B4-BE49-F238E27FC236}">
                <a16:creationId xmlns:a16="http://schemas.microsoft.com/office/drawing/2014/main" id="{0A0990C2-72DF-3DB6-AC07-032061CD8E83}"/>
              </a:ext>
            </a:extLst>
          </p:cNvPr>
          <p:cNvSpPr>
            <a:spLocks noChangeShapeType="1"/>
          </p:cNvSpPr>
          <p:nvPr/>
        </p:nvSpPr>
        <p:spPr bwMode="auto">
          <a:xfrm flipH="1">
            <a:off x="7027069" y="3407569"/>
            <a:ext cx="363141" cy="3691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27" name="Freeform 92">
            <a:extLst>
              <a:ext uri="{FF2B5EF4-FFF2-40B4-BE49-F238E27FC236}">
                <a16:creationId xmlns:a16="http://schemas.microsoft.com/office/drawing/2014/main" id="{BDF8DBAD-92CA-71DA-A224-F009E1B1AF63}"/>
              </a:ext>
            </a:extLst>
          </p:cNvPr>
          <p:cNvSpPr>
            <a:spLocks/>
          </p:cNvSpPr>
          <p:nvPr/>
        </p:nvSpPr>
        <p:spPr bwMode="auto">
          <a:xfrm>
            <a:off x="7024688" y="3407569"/>
            <a:ext cx="365522" cy="36910"/>
          </a:xfrm>
          <a:custGeom>
            <a:avLst/>
            <a:gdLst>
              <a:gd name="T0" fmla="*/ 257616805 w 922"/>
              <a:gd name="T1" fmla="*/ 0 h 91"/>
              <a:gd name="T2" fmla="*/ 2235421 w 922"/>
              <a:gd name="T3" fmla="*/ 26614499 h 91"/>
              <a:gd name="T4" fmla="*/ 0 w 922"/>
              <a:gd name="T5" fmla="*/ 3509806 h 91"/>
              <a:gd name="T6" fmla="*/ 257616805 w 922"/>
              <a:gd name="T7" fmla="*/ 0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2" h="91">
                <a:moveTo>
                  <a:pt x="922" y="0"/>
                </a:moveTo>
                <a:lnTo>
                  <a:pt x="8" y="91"/>
                </a:lnTo>
                <a:lnTo>
                  <a:pt x="0" y="12"/>
                </a:lnTo>
                <a:lnTo>
                  <a:pt x="9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28" name="Freeform 93">
            <a:extLst>
              <a:ext uri="{FF2B5EF4-FFF2-40B4-BE49-F238E27FC236}">
                <a16:creationId xmlns:a16="http://schemas.microsoft.com/office/drawing/2014/main" id="{76073A27-0429-377D-39F4-394075D73B2B}"/>
              </a:ext>
            </a:extLst>
          </p:cNvPr>
          <p:cNvSpPr>
            <a:spLocks/>
          </p:cNvSpPr>
          <p:nvPr/>
        </p:nvSpPr>
        <p:spPr bwMode="auto">
          <a:xfrm>
            <a:off x="7027069" y="3407569"/>
            <a:ext cx="363141" cy="67866"/>
          </a:xfrm>
          <a:custGeom>
            <a:avLst/>
            <a:gdLst>
              <a:gd name="T0" fmla="*/ 256496739 w 914"/>
              <a:gd name="T1" fmla="*/ 0 h 171"/>
              <a:gd name="T2" fmla="*/ 2525830 w 914"/>
              <a:gd name="T3" fmla="*/ 47883498 h 171"/>
              <a:gd name="T4" fmla="*/ 0 w 914"/>
              <a:gd name="T5" fmla="*/ 25481632 h 171"/>
              <a:gd name="T6" fmla="*/ 256496739 w 914"/>
              <a:gd name="T7" fmla="*/ 0 h 17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4" h="171">
                <a:moveTo>
                  <a:pt x="914" y="0"/>
                </a:moveTo>
                <a:lnTo>
                  <a:pt x="9" y="171"/>
                </a:lnTo>
                <a:lnTo>
                  <a:pt x="0" y="91"/>
                </a:lnTo>
                <a:lnTo>
                  <a:pt x="9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29" name="Line 94">
            <a:extLst>
              <a:ext uri="{FF2B5EF4-FFF2-40B4-BE49-F238E27FC236}">
                <a16:creationId xmlns:a16="http://schemas.microsoft.com/office/drawing/2014/main" id="{E5495AF9-A747-A983-74FE-5A82150336F5}"/>
              </a:ext>
            </a:extLst>
          </p:cNvPr>
          <p:cNvSpPr>
            <a:spLocks noChangeShapeType="1"/>
          </p:cNvSpPr>
          <p:nvPr/>
        </p:nvSpPr>
        <p:spPr bwMode="auto">
          <a:xfrm flipH="1">
            <a:off x="7030641" y="3407569"/>
            <a:ext cx="359569" cy="6786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30" name="Line 95">
            <a:extLst>
              <a:ext uri="{FF2B5EF4-FFF2-40B4-BE49-F238E27FC236}">
                <a16:creationId xmlns:a16="http://schemas.microsoft.com/office/drawing/2014/main" id="{65AAA674-8372-D383-73D1-D8D935D54034}"/>
              </a:ext>
            </a:extLst>
          </p:cNvPr>
          <p:cNvSpPr>
            <a:spLocks noChangeShapeType="1"/>
          </p:cNvSpPr>
          <p:nvPr/>
        </p:nvSpPr>
        <p:spPr bwMode="auto">
          <a:xfrm flipH="1" flipV="1">
            <a:off x="7027069" y="3444479"/>
            <a:ext cx="3572" cy="3095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31" name="Freeform 96">
            <a:extLst>
              <a:ext uri="{FF2B5EF4-FFF2-40B4-BE49-F238E27FC236}">
                <a16:creationId xmlns:a16="http://schemas.microsoft.com/office/drawing/2014/main" id="{6103F5F9-4AF8-5C0F-872F-B61A6B84ECDB}"/>
              </a:ext>
            </a:extLst>
          </p:cNvPr>
          <p:cNvSpPr>
            <a:spLocks/>
          </p:cNvSpPr>
          <p:nvPr/>
        </p:nvSpPr>
        <p:spPr bwMode="auto">
          <a:xfrm>
            <a:off x="7024688" y="3407569"/>
            <a:ext cx="365522" cy="36910"/>
          </a:xfrm>
          <a:custGeom>
            <a:avLst/>
            <a:gdLst>
              <a:gd name="T0" fmla="*/ 257616805 w 922"/>
              <a:gd name="T1" fmla="*/ 0 h 91"/>
              <a:gd name="T2" fmla="*/ 2235421 w 922"/>
              <a:gd name="T3" fmla="*/ 26614499 h 91"/>
              <a:gd name="T4" fmla="*/ 0 w 922"/>
              <a:gd name="T5" fmla="*/ 3509806 h 91"/>
              <a:gd name="T6" fmla="*/ 257616805 w 922"/>
              <a:gd name="T7" fmla="*/ 0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2" h="91">
                <a:moveTo>
                  <a:pt x="922" y="0"/>
                </a:moveTo>
                <a:lnTo>
                  <a:pt x="8" y="91"/>
                </a:lnTo>
                <a:lnTo>
                  <a:pt x="0" y="12"/>
                </a:lnTo>
                <a:lnTo>
                  <a:pt x="9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32" name="Line 97">
            <a:extLst>
              <a:ext uri="{FF2B5EF4-FFF2-40B4-BE49-F238E27FC236}">
                <a16:creationId xmlns:a16="http://schemas.microsoft.com/office/drawing/2014/main" id="{3FD8C5E8-F781-886B-E25D-39F41B913790}"/>
              </a:ext>
            </a:extLst>
          </p:cNvPr>
          <p:cNvSpPr>
            <a:spLocks noChangeShapeType="1"/>
          </p:cNvSpPr>
          <p:nvPr/>
        </p:nvSpPr>
        <p:spPr bwMode="auto">
          <a:xfrm flipH="1">
            <a:off x="7027069" y="3407569"/>
            <a:ext cx="363141" cy="3691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33" name="Line 98">
            <a:extLst>
              <a:ext uri="{FF2B5EF4-FFF2-40B4-BE49-F238E27FC236}">
                <a16:creationId xmlns:a16="http://schemas.microsoft.com/office/drawing/2014/main" id="{B8399C90-D807-3FA6-41BE-AAC87E5CD30F}"/>
              </a:ext>
            </a:extLst>
          </p:cNvPr>
          <p:cNvSpPr>
            <a:spLocks noChangeShapeType="1"/>
          </p:cNvSpPr>
          <p:nvPr/>
        </p:nvSpPr>
        <p:spPr bwMode="auto">
          <a:xfrm>
            <a:off x="7024688" y="3412332"/>
            <a:ext cx="2381"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34" name="Line 99">
            <a:extLst>
              <a:ext uri="{FF2B5EF4-FFF2-40B4-BE49-F238E27FC236}">
                <a16:creationId xmlns:a16="http://schemas.microsoft.com/office/drawing/2014/main" id="{AC3C2F3B-5DEB-695B-2ABE-747D062D87BD}"/>
              </a:ext>
            </a:extLst>
          </p:cNvPr>
          <p:cNvSpPr>
            <a:spLocks noChangeShapeType="1"/>
          </p:cNvSpPr>
          <p:nvPr/>
        </p:nvSpPr>
        <p:spPr bwMode="auto">
          <a:xfrm flipH="1">
            <a:off x="7024688" y="3407569"/>
            <a:ext cx="365522" cy="4763"/>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35" name="Line 100">
            <a:extLst>
              <a:ext uri="{FF2B5EF4-FFF2-40B4-BE49-F238E27FC236}">
                <a16:creationId xmlns:a16="http://schemas.microsoft.com/office/drawing/2014/main" id="{4283C519-CDAD-B46A-EC92-D63813C483BD}"/>
              </a:ext>
            </a:extLst>
          </p:cNvPr>
          <p:cNvSpPr>
            <a:spLocks noChangeShapeType="1"/>
          </p:cNvSpPr>
          <p:nvPr/>
        </p:nvSpPr>
        <p:spPr bwMode="auto">
          <a:xfrm flipH="1">
            <a:off x="7027069" y="3407569"/>
            <a:ext cx="363141" cy="3691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36" name="Freeform 101">
            <a:extLst>
              <a:ext uri="{FF2B5EF4-FFF2-40B4-BE49-F238E27FC236}">
                <a16:creationId xmlns:a16="http://schemas.microsoft.com/office/drawing/2014/main" id="{34883043-5387-8AFB-3C1D-F8C2CE144E32}"/>
              </a:ext>
            </a:extLst>
          </p:cNvPr>
          <p:cNvSpPr>
            <a:spLocks/>
          </p:cNvSpPr>
          <p:nvPr/>
        </p:nvSpPr>
        <p:spPr bwMode="auto">
          <a:xfrm>
            <a:off x="7024688" y="3407569"/>
            <a:ext cx="365522" cy="36910"/>
          </a:xfrm>
          <a:custGeom>
            <a:avLst/>
            <a:gdLst>
              <a:gd name="T0" fmla="*/ 257616805 w 922"/>
              <a:gd name="T1" fmla="*/ 0 h 91"/>
              <a:gd name="T2" fmla="*/ 2235421 w 922"/>
              <a:gd name="T3" fmla="*/ 26614499 h 91"/>
              <a:gd name="T4" fmla="*/ 0 w 922"/>
              <a:gd name="T5" fmla="*/ 3509806 h 91"/>
              <a:gd name="T6" fmla="*/ 257616805 w 922"/>
              <a:gd name="T7" fmla="*/ 0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2" h="91">
                <a:moveTo>
                  <a:pt x="922" y="0"/>
                </a:moveTo>
                <a:lnTo>
                  <a:pt x="8" y="91"/>
                </a:lnTo>
                <a:lnTo>
                  <a:pt x="0" y="12"/>
                </a:lnTo>
                <a:lnTo>
                  <a:pt x="9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37" name="Freeform 102">
            <a:extLst>
              <a:ext uri="{FF2B5EF4-FFF2-40B4-BE49-F238E27FC236}">
                <a16:creationId xmlns:a16="http://schemas.microsoft.com/office/drawing/2014/main" id="{153DF0F3-1DB2-8539-D44F-C3B33318B79D}"/>
              </a:ext>
            </a:extLst>
          </p:cNvPr>
          <p:cNvSpPr>
            <a:spLocks/>
          </p:cNvSpPr>
          <p:nvPr/>
        </p:nvSpPr>
        <p:spPr bwMode="auto">
          <a:xfrm>
            <a:off x="7027069" y="3407569"/>
            <a:ext cx="363141" cy="67866"/>
          </a:xfrm>
          <a:custGeom>
            <a:avLst/>
            <a:gdLst>
              <a:gd name="T0" fmla="*/ 256496739 w 914"/>
              <a:gd name="T1" fmla="*/ 0 h 171"/>
              <a:gd name="T2" fmla="*/ 2525830 w 914"/>
              <a:gd name="T3" fmla="*/ 47883498 h 171"/>
              <a:gd name="T4" fmla="*/ 0 w 914"/>
              <a:gd name="T5" fmla="*/ 25481632 h 171"/>
              <a:gd name="T6" fmla="*/ 256496739 w 914"/>
              <a:gd name="T7" fmla="*/ 0 h 17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4" h="171">
                <a:moveTo>
                  <a:pt x="914" y="0"/>
                </a:moveTo>
                <a:lnTo>
                  <a:pt x="9" y="171"/>
                </a:lnTo>
                <a:lnTo>
                  <a:pt x="0" y="91"/>
                </a:lnTo>
                <a:lnTo>
                  <a:pt x="9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38" name="Line 103">
            <a:extLst>
              <a:ext uri="{FF2B5EF4-FFF2-40B4-BE49-F238E27FC236}">
                <a16:creationId xmlns:a16="http://schemas.microsoft.com/office/drawing/2014/main" id="{D9F3A7B2-FF0C-0847-6E7B-106E061CCAC8}"/>
              </a:ext>
            </a:extLst>
          </p:cNvPr>
          <p:cNvSpPr>
            <a:spLocks noChangeShapeType="1"/>
          </p:cNvSpPr>
          <p:nvPr/>
        </p:nvSpPr>
        <p:spPr bwMode="auto">
          <a:xfrm flipH="1">
            <a:off x="7030641" y="3407569"/>
            <a:ext cx="359569" cy="6786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39" name="Line 104">
            <a:extLst>
              <a:ext uri="{FF2B5EF4-FFF2-40B4-BE49-F238E27FC236}">
                <a16:creationId xmlns:a16="http://schemas.microsoft.com/office/drawing/2014/main" id="{A9206BB6-0335-875E-427B-4AFE88387068}"/>
              </a:ext>
            </a:extLst>
          </p:cNvPr>
          <p:cNvSpPr>
            <a:spLocks noChangeShapeType="1"/>
          </p:cNvSpPr>
          <p:nvPr/>
        </p:nvSpPr>
        <p:spPr bwMode="auto">
          <a:xfrm flipH="1" flipV="1">
            <a:off x="7027069" y="3444479"/>
            <a:ext cx="3572" cy="3095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40" name="Freeform 105">
            <a:extLst>
              <a:ext uri="{FF2B5EF4-FFF2-40B4-BE49-F238E27FC236}">
                <a16:creationId xmlns:a16="http://schemas.microsoft.com/office/drawing/2014/main" id="{580CDA05-5E00-3639-A1EA-321EBD90CA12}"/>
              </a:ext>
            </a:extLst>
          </p:cNvPr>
          <p:cNvSpPr>
            <a:spLocks/>
          </p:cNvSpPr>
          <p:nvPr/>
        </p:nvSpPr>
        <p:spPr bwMode="auto">
          <a:xfrm>
            <a:off x="7024688" y="3407569"/>
            <a:ext cx="365522" cy="36910"/>
          </a:xfrm>
          <a:custGeom>
            <a:avLst/>
            <a:gdLst>
              <a:gd name="T0" fmla="*/ 257616805 w 922"/>
              <a:gd name="T1" fmla="*/ 0 h 91"/>
              <a:gd name="T2" fmla="*/ 2235421 w 922"/>
              <a:gd name="T3" fmla="*/ 26614499 h 91"/>
              <a:gd name="T4" fmla="*/ 0 w 922"/>
              <a:gd name="T5" fmla="*/ 3509806 h 91"/>
              <a:gd name="T6" fmla="*/ 257616805 w 922"/>
              <a:gd name="T7" fmla="*/ 0 h 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2" h="91">
                <a:moveTo>
                  <a:pt x="922" y="0"/>
                </a:moveTo>
                <a:lnTo>
                  <a:pt x="8" y="91"/>
                </a:lnTo>
                <a:lnTo>
                  <a:pt x="0" y="12"/>
                </a:lnTo>
                <a:lnTo>
                  <a:pt x="9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041" name="Line 106">
            <a:extLst>
              <a:ext uri="{FF2B5EF4-FFF2-40B4-BE49-F238E27FC236}">
                <a16:creationId xmlns:a16="http://schemas.microsoft.com/office/drawing/2014/main" id="{8B6ECEEB-D8A4-1F03-F061-A97B4DFA2863}"/>
              </a:ext>
            </a:extLst>
          </p:cNvPr>
          <p:cNvSpPr>
            <a:spLocks noChangeShapeType="1"/>
          </p:cNvSpPr>
          <p:nvPr/>
        </p:nvSpPr>
        <p:spPr bwMode="auto">
          <a:xfrm flipH="1">
            <a:off x="7027069" y="3407569"/>
            <a:ext cx="363141" cy="3691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42" name="Line 107">
            <a:extLst>
              <a:ext uri="{FF2B5EF4-FFF2-40B4-BE49-F238E27FC236}">
                <a16:creationId xmlns:a16="http://schemas.microsoft.com/office/drawing/2014/main" id="{49C8C75A-14D8-A990-8F5C-D5D2861F1B3D}"/>
              </a:ext>
            </a:extLst>
          </p:cNvPr>
          <p:cNvSpPr>
            <a:spLocks noChangeShapeType="1"/>
          </p:cNvSpPr>
          <p:nvPr/>
        </p:nvSpPr>
        <p:spPr bwMode="auto">
          <a:xfrm>
            <a:off x="7024688" y="3412332"/>
            <a:ext cx="2381"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43" name="Line 108">
            <a:extLst>
              <a:ext uri="{FF2B5EF4-FFF2-40B4-BE49-F238E27FC236}">
                <a16:creationId xmlns:a16="http://schemas.microsoft.com/office/drawing/2014/main" id="{491B3174-D2E4-2C28-3958-00058726C849}"/>
              </a:ext>
            </a:extLst>
          </p:cNvPr>
          <p:cNvSpPr>
            <a:spLocks noChangeShapeType="1"/>
          </p:cNvSpPr>
          <p:nvPr/>
        </p:nvSpPr>
        <p:spPr bwMode="auto">
          <a:xfrm flipH="1">
            <a:off x="7024688" y="3407569"/>
            <a:ext cx="365522" cy="4763"/>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044" name="Rectangle 109">
            <a:extLst>
              <a:ext uri="{FF2B5EF4-FFF2-40B4-BE49-F238E27FC236}">
                <a16:creationId xmlns:a16="http://schemas.microsoft.com/office/drawing/2014/main" id="{C5E36E87-4149-7BAD-7149-5588ACFEB76C}"/>
              </a:ext>
            </a:extLst>
          </p:cNvPr>
          <p:cNvSpPr>
            <a:spLocks noChangeArrowheads="1"/>
          </p:cNvSpPr>
          <p:nvPr/>
        </p:nvSpPr>
        <p:spPr bwMode="auto">
          <a:xfrm>
            <a:off x="4137663" y="3640932"/>
            <a:ext cx="101393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2100" b="1">
                <a:solidFill>
                  <a:srgbClr val="000000"/>
                </a:solidFill>
                <a:latin typeface="Arial" panose="020B0604020202020204" pitchFamily="34" charset="0"/>
              </a:rPr>
              <a:t>Tension</a:t>
            </a:r>
            <a:endParaRPr lang="en-US" altLang="en-US" sz="600" b="1">
              <a:latin typeface="Arial" panose="020B0604020202020204" pitchFamily="34" charset="0"/>
            </a:endParaRPr>
          </a:p>
        </p:txBody>
      </p:sp>
      <p:sp>
        <p:nvSpPr>
          <p:cNvPr id="40045" name="Rectangle 110">
            <a:extLst>
              <a:ext uri="{FF2B5EF4-FFF2-40B4-BE49-F238E27FC236}">
                <a16:creationId xmlns:a16="http://schemas.microsoft.com/office/drawing/2014/main" id="{28539C65-DB73-9657-685B-C43825DA7F79}"/>
              </a:ext>
            </a:extLst>
          </p:cNvPr>
          <p:cNvSpPr>
            <a:spLocks noChangeArrowheads="1"/>
          </p:cNvSpPr>
          <p:nvPr/>
        </p:nvSpPr>
        <p:spPr bwMode="auto">
          <a:xfrm>
            <a:off x="4032313" y="3194447"/>
            <a:ext cx="1423467"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1650" b="1">
                <a:solidFill>
                  <a:srgbClr val="000000"/>
                </a:solidFill>
                <a:latin typeface="Arial" panose="020B0604020202020204" pitchFamily="34" charset="0"/>
              </a:rPr>
              <a:t>Bottom Chord</a:t>
            </a:r>
            <a:endParaRPr lang="en-US" altLang="en-US" sz="600" b="1">
              <a:latin typeface="Arial" panose="020B0604020202020204" pitchFamily="34" charset="0"/>
            </a:endParaRPr>
          </a:p>
        </p:txBody>
      </p:sp>
      <p:sp>
        <p:nvSpPr>
          <p:cNvPr id="40046" name="Rectangle 111">
            <a:extLst>
              <a:ext uri="{FF2B5EF4-FFF2-40B4-BE49-F238E27FC236}">
                <a16:creationId xmlns:a16="http://schemas.microsoft.com/office/drawing/2014/main" id="{D023990B-1728-5B93-E505-84437DEAD096}"/>
              </a:ext>
            </a:extLst>
          </p:cNvPr>
          <p:cNvSpPr>
            <a:spLocks noChangeArrowheads="1"/>
          </p:cNvSpPr>
          <p:nvPr/>
        </p:nvSpPr>
        <p:spPr bwMode="auto">
          <a:xfrm>
            <a:off x="4136519" y="1279922"/>
            <a:ext cx="105670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1650" b="1">
                <a:solidFill>
                  <a:srgbClr val="000000"/>
                </a:solidFill>
                <a:latin typeface="Arial" panose="020B0604020202020204" pitchFamily="34" charset="0"/>
              </a:rPr>
              <a:t>Top Chord</a:t>
            </a:r>
            <a:endParaRPr lang="en-US" altLang="en-US" sz="600" b="1">
              <a:latin typeface="Arial" panose="020B0604020202020204" pitchFamily="34" charset="0"/>
            </a:endParaRPr>
          </a:p>
        </p:txBody>
      </p:sp>
      <p:sp>
        <p:nvSpPr>
          <p:cNvPr id="3" name="Slide Number Placeholder 2">
            <a:extLst>
              <a:ext uri="{FF2B5EF4-FFF2-40B4-BE49-F238E27FC236}">
                <a16:creationId xmlns:a16="http://schemas.microsoft.com/office/drawing/2014/main" id="{495BDDE1-8525-8497-F042-E85392E53427}"/>
              </a:ext>
            </a:extLst>
          </p:cNvPr>
          <p:cNvSpPr>
            <a:spLocks noGrp="1"/>
          </p:cNvSpPr>
          <p:nvPr>
            <p:ph type="sldNum" sz="quarter" idx="4"/>
          </p:nvPr>
        </p:nvSpPr>
        <p:spPr/>
        <p:txBody>
          <a:bodyPr/>
          <a:lstStyle/>
          <a:p>
            <a:fld id="{3A2281A5-0AAD-5C43-9874-F8F3A9F5B29A}" type="slidenum">
              <a:rPr lang="en-US" smtClean="0"/>
              <a:pPr/>
              <a:t>12</a:t>
            </a:fld>
            <a:endParaRPr lang="en-US"/>
          </a:p>
        </p:txBody>
      </p:sp>
    </p:spTree>
  </p:cSld>
  <p:clrMapOvr>
    <a:masterClrMapping/>
  </p:clrMapOvr>
  <p:extLst>
    <p:ext uri="{6950BFC3-D8DA-4A85-94F7-54DA5524770B}">
      <p188:commentRel xmlns:p188="http://schemas.microsoft.com/office/powerpoint/2018/8/main" r:id="rId3"/>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924" name="Rectangle 68">
            <a:extLst>
              <a:ext uri="{FF2B5EF4-FFF2-40B4-BE49-F238E27FC236}">
                <a16:creationId xmlns:a16="http://schemas.microsoft.com/office/drawing/2014/main" id="{180D4B44-46A5-CAA1-D791-816C4AD763D5}"/>
              </a:ext>
            </a:extLst>
          </p:cNvPr>
          <p:cNvSpPr>
            <a:spLocks noGrp="1" noChangeArrowheads="1"/>
          </p:cNvSpPr>
          <p:nvPr>
            <p:ph type="title"/>
          </p:nvPr>
        </p:nvSpPr>
        <p:spPr/>
        <p:txBody>
          <a:bodyPr/>
          <a:lstStyle/>
          <a:p>
            <a:pPr>
              <a:defRPr/>
            </a:pPr>
            <a:r>
              <a:rPr kumimoji="1" lang="en-CA"/>
              <a:t>Loads in Diagonals</a:t>
            </a:r>
            <a:endParaRPr kumimoji="1" lang="en-US"/>
          </a:p>
        </p:txBody>
      </p:sp>
      <p:sp>
        <p:nvSpPr>
          <p:cNvPr id="40962" name="Line 3">
            <a:extLst>
              <a:ext uri="{FF2B5EF4-FFF2-40B4-BE49-F238E27FC236}">
                <a16:creationId xmlns:a16="http://schemas.microsoft.com/office/drawing/2014/main" id="{8096B984-6586-01A9-5364-85751A7B9465}"/>
              </a:ext>
            </a:extLst>
          </p:cNvPr>
          <p:cNvSpPr>
            <a:spLocks noChangeShapeType="1"/>
          </p:cNvSpPr>
          <p:nvPr/>
        </p:nvSpPr>
        <p:spPr bwMode="auto">
          <a:xfrm>
            <a:off x="2674144" y="1895475"/>
            <a:ext cx="3677841"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63" name="Line 4">
            <a:extLst>
              <a:ext uri="{FF2B5EF4-FFF2-40B4-BE49-F238E27FC236}">
                <a16:creationId xmlns:a16="http://schemas.microsoft.com/office/drawing/2014/main" id="{BA86D408-0B89-02F1-ABA0-9A9A52CBE49F}"/>
              </a:ext>
            </a:extLst>
          </p:cNvPr>
          <p:cNvSpPr>
            <a:spLocks noChangeShapeType="1"/>
          </p:cNvSpPr>
          <p:nvPr/>
        </p:nvSpPr>
        <p:spPr bwMode="auto">
          <a:xfrm>
            <a:off x="1947863" y="2740819"/>
            <a:ext cx="5123260"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dirty="0"/>
          </a:p>
        </p:txBody>
      </p:sp>
      <p:sp>
        <p:nvSpPr>
          <p:cNvPr id="40964" name="Line 5">
            <a:extLst>
              <a:ext uri="{FF2B5EF4-FFF2-40B4-BE49-F238E27FC236}">
                <a16:creationId xmlns:a16="http://schemas.microsoft.com/office/drawing/2014/main" id="{59DB2C89-1EB7-9660-3D15-B5FC59682DC5}"/>
              </a:ext>
            </a:extLst>
          </p:cNvPr>
          <p:cNvSpPr>
            <a:spLocks noChangeShapeType="1"/>
          </p:cNvSpPr>
          <p:nvPr/>
        </p:nvSpPr>
        <p:spPr bwMode="auto">
          <a:xfrm>
            <a:off x="6351985"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65" name="Line 6">
            <a:extLst>
              <a:ext uri="{FF2B5EF4-FFF2-40B4-BE49-F238E27FC236}">
                <a16:creationId xmlns:a16="http://schemas.microsoft.com/office/drawing/2014/main" id="{E4600192-E95D-38F1-FC73-254DD6B42EED}"/>
              </a:ext>
            </a:extLst>
          </p:cNvPr>
          <p:cNvSpPr>
            <a:spLocks noChangeShapeType="1"/>
          </p:cNvSpPr>
          <p:nvPr/>
        </p:nvSpPr>
        <p:spPr bwMode="auto">
          <a:xfrm>
            <a:off x="5582841"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66" name="Line 7">
            <a:extLst>
              <a:ext uri="{FF2B5EF4-FFF2-40B4-BE49-F238E27FC236}">
                <a16:creationId xmlns:a16="http://schemas.microsoft.com/office/drawing/2014/main" id="{065966AB-9E3B-CD03-8CD9-6D3CFB886EC9}"/>
              </a:ext>
            </a:extLst>
          </p:cNvPr>
          <p:cNvSpPr>
            <a:spLocks noChangeShapeType="1"/>
          </p:cNvSpPr>
          <p:nvPr/>
        </p:nvSpPr>
        <p:spPr bwMode="auto">
          <a:xfrm>
            <a:off x="4872038"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67" name="Line 8">
            <a:extLst>
              <a:ext uri="{FF2B5EF4-FFF2-40B4-BE49-F238E27FC236}">
                <a16:creationId xmlns:a16="http://schemas.microsoft.com/office/drawing/2014/main" id="{7165D5FA-BF89-C024-233D-DE8D2E0BF099}"/>
              </a:ext>
            </a:extLst>
          </p:cNvPr>
          <p:cNvSpPr>
            <a:spLocks noChangeShapeType="1"/>
          </p:cNvSpPr>
          <p:nvPr/>
        </p:nvSpPr>
        <p:spPr bwMode="auto">
          <a:xfrm>
            <a:off x="4145756"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68" name="Line 9">
            <a:extLst>
              <a:ext uri="{FF2B5EF4-FFF2-40B4-BE49-F238E27FC236}">
                <a16:creationId xmlns:a16="http://schemas.microsoft.com/office/drawing/2014/main" id="{7CE5CC56-B4AD-8173-AE49-E5392AD68BB2}"/>
              </a:ext>
            </a:extLst>
          </p:cNvPr>
          <p:cNvSpPr>
            <a:spLocks noChangeShapeType="1"/>
          </p:cNvSpPr>
          <p:nvPr/>
        </p:nvSpPr>
        <p:spPr bwMode="auto">
          <a:xfrm>
            <a:off x="3409950"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69" name="Line 10">
            <a:extLst>
              <a:ext uri="{FF2B5EF4-FFF2-40B4-BE49-F238E27FC236}">
                <a16:creationId xmlns:a16="http://schemas.microsoft.com/office/drawing/2014/main" id="{7C3CB85F-95E4-5BC6-B84C-C91FA55484C7}"/>
              </a:ext>
            </a:extLst>
          </p:cNvPr>
          <p:cNvSpPr>
            <a:spLocks noChangeShapeType="1"/>
          </p:cNvSpPr>
          <p:nvPr/>
        </p:nvSpPr>
        <p:spPr bwMode="auto">
          <a:xfrm>
            <a:off x="2674144"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70" name="Line 11">
            <a:extLst>
              <a:ext uri="{FF2B5EF4-FFF2-40B4-BE49-F238E27FC236}">
                <a16:creationId xmlns:a16="http://schemas.microsoft.com/office/drawing/2014/main" id="{07C18F04-C657-51BE-BDAE-99ADC6F281B0}"/>
              </a:ext>
            </a:extLst>
          </p:cNvPr>
          <p:cNvSpPr>
            <a:spLocks noChangeShapeType="1"/>
          </p:cNvSpPr>
          <p:nvPr/>
        </p:nvSpPr>
        <p:spPr bwMode="auto">
          <a:xfrm flipV="1">
            <a:off x="1947863"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71" name="Line 12">
            <a:extLst>
              <a:ext uri="{FF2B5EF4-FFF2-40B4-BE49-F238E27FC236}">
                <a16:creationId xmlns:a16="http://schemas.microsoft.com/office/drawing/2014/main" id="{3F6B6DC2-3144-CACF-5B8C-4EED31483377}"/>
              </a:ext>
            </a:extLst>
          </p:cNvPr>
          <p:cNvSpPr>
            <a:spLocks noChangeShapeType="1"/>
          </p:cNvSpPr>
          <p:nvPr/>
        </p:nvSpPr>
        <p:spPr bwMode="auto">
          <a:xfrm>
            <a:off x="2674144"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72" name="Line 13">
            <a:extLst>
              <a:ext uri="{FF2B5EF4-FFF2-40B4-BE49-F238E27FC236}">
                <a16:creationId xmlns:a16="http://schemas.microsoft.com/office/drawing/2014/main" id="{40F52E18-58E7-1E20-444D-986B62C5AB60}"/>
              </a:ext>
            </a:extLst>
          </p:cNvPr>
          <p:cNvSpPr>
            <a:spLocks noChangeShapeType="1"/>
          </p:cNvSpPr>
          <p:nvPr/>
        </p:nvSpPr>
        <p:spPr bwMode="auto">
          <a:xfrm>
            <a:off x="3409951"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73" name="Line 14">
            <a:extLst>
              <a:ext uri="{FF2B5EF4-FFF2-40B4-BE49-F238E27FC236}">
                <a16:creationId xmlns:a16="http://schemas.microsoft.com/office/drawing/2014/main" id="{83FE5409-6B7E-C212-9A9B-D8E225137FB7}"/>
              </a:ext>
            </a:extLst>
          </p:cNvPr>
          <p:cNvSpPr>
            <a:spLocks noChangeShapeType="1"/>
          </p:cNvSpPr>
          <p:nvPr/>
        </p:nvSpPr>
        <p:spPr bwMode="auto">
          <a:xfrm flipV="1">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74" name="Line 15">
            <a:extLst>
              <a:ext uri="{FF2B5EF4-FFF2-40B4-BE49-F238E27FC236}">
                <a16:creationId xmlns:a16="http://schemas.microsoft.com/office/drawing/2014/main" id="{F69781F1-3866-231D-CB79-18728745C340}"/>
              </a:ext>
            </a:extLst>
          </p:cNvPr>
          <p:cNvSpPr>
            <a:spLocks noChangeShapeType="1"/>
          </p:cNvSpPr>
          <p:nvPr/>
        </p:nvSpPr>
        <p:spPr bwMode="auto">
          <a:xfrm>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75" name="Line 16">
            <a:extLst>
              <a:ext uri="{FF2B5EF4-FFF2-40B4-BE49-F238E27FC236}">
                <a16:creationId xmlns:a16="http://schemas.microsoft.com/office/drawing/2014/main" id="{83A35C51-0E94-F19B-7DFA-031E5118064B}"/>
              </a:ext>
            </a:extLst>
          </p:cNvPr>
          <p:cNvSpPr>
            <a:spLocks noChangeShapeType="1"/>
          </p:cNvSpPr>
          <p:nvPr/>
        </p:nvSpPr>
        <p:spPr bwMode="auto">
          <a:xfrm flipV="1">
            <a:off x="4872037" y="1895475"/>
            <a:ext cx="71080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76" name="Line 17">
            <a:extLst>
              <a:ext uri="{FF2B5EF4-FFF2-40B4-BE49-F238E27FC236}">
                <a16:creationId xmlns:a16="http://schemas.microsoft.com/office/drawing/2014/main" id="{37EF4CAA-AF10-4E07-63B8-8C8DD95F0B8C}"/>
              </a:ext>
            </a:extLst>
          </p:cNvPr>
          <p:cNvSpPr>
            <a:spLocks noChangeShapeType="1"/>
          </p:cNvSpPr>
          <p:nvPr/>
        </p:nvSpPr>
        <p:spPr bwMode="auto">
          <a:xfrm flipV="1">
            <a:off x="5582841" y="1895475"/>
            <a:ext cx="76914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77" name="Line 18">
            <a:extLst>
              <a:ext uri="{FF2B5EF4-FFF2-40B4-BE49-F238E27FC236}">
                <a16:creationId xmlns:a16="http://schemas.microsoft.com/office/drawing/2014/main" id="{B28F4E4B-906C-3EF6-06A1-491AB255ECDC}"/>
              </a:ext>
            </a:extLst>
          </p:cNvPr>
          <p:cNvSpPr>
            <a:spLocks noChangeShapeType="1"/>
          </p:cNvSpPr>
          <p:nvPr/>
        </p:nvSpPr>
        <p:spPr bwMode="auto">
          <a:xfrm>
            <a:off x="6351985" y="1895475"/>
            <a:ext cx="719138"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78" name="Line 19">
            <a:extLst>
              <a:ext uri="{FF2B5EF4-FFF2-40B4-BE49-F238E27FC236}">
                <a16:creationId xmlns:a16="http://schemas.microsoft.com/office/drawing/2014/main" id="{DAE133AA-AF9B-468B-E16D-E675D5C8FCE4}"/>
              </a:ext>
            </a:extLst>
          </p:cNvPr>
          <p:cNvSpPr>
            <a:spLocks noChangeShapeType="1"/>
          </p:cNvSpPr>
          <p:nvPr/>
        </p:nvSpPr>
        <p:spPr bwMode="auto">
          <a:xfrm flipV="1">
            <a:off x="7015162" y="2817019"/>
            <a:ext cx="4763" cy="404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79" name="Freeform 20">
            <a:extLst>
              <a:ext uri="{FF2B5EF4-FFF2-40B4-BE49-F238E27FC236}">
                <a16:creationId xmlns:a16="http://schemas.microsoft.com/office/drawing/2014/main" id="{B359E241-4606-A97E-C786-86DBBD06A3D7}"/>
              </a:ext>
            </a:extLst>
          </p:cNvPr>
          <p:cNvSpPr>
            <a:spLocks/>
          </p:cNvSpPr>
          <p:nvPr/>
        </p:nvSpPr>
        <p:spPr bwMode="auto">
          <a:xfrm>
            <a:off x="6996113" y="2744391"/>
            <a:ext cx="130969" cy="113109"/>
          </a:xfrm>
          <a:custGeom>
            <a:avLst/>
            <a:gdLst>
              <a:gd name="T0" fmla="*/ 0 w 221"/>
              <a:gd name="T1" fmla="*/ 119706628 h 190"/>
              <a:gd name="T2" fmla="*/ 137981406 w 221"/>
              <a:gd name="T3" fmla="*/ 119706628 h 190"/>
              <a:gd name="T4" fmla="*/ 68678195 w 221"/>
              <a:gd name="T5" fmla="*/ 0 h 190"/>
              <a:gd name="T6" fmla="*/ 0 w 221"/>
              <a:gd name="T7" fmla="*/ 119706628 h 1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1" h="190">
                <a:moveTo>
                  <a:pt x="0" y="190"/>
                </a:moveTo>
                <a:lnTo>
                  <a:pt x="221" y="190"/>
                </a:lnTo>
                <a:lnTo>
                  <a:pt x="110" y="0"/>
                </a:lnTo>
                <a:lnTo>
                  <a:pt x="0" y="19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980" name="Line 21">
            <a:extLst>
              <a:ext uri="{FF2B5EF4-FFF2-40B4-BE49-F238E27FC236}">
                <a16:creationId xmlns:a16="http://schemas.microsoft.com/office/drawing/2014/main" id="{714065F0-832B-A180-56ED-11A47543D0E8}"/>
              </a:ext>
            </a:extLst>
          </p:cNvPr>
          <p:cNvSpPr>
            <a:spLocks noChangeShapeType="1"/>
          </p:cNvSpPr>
          <p:nvPr/>
        </p:nvSpPr>
        <p:spPr bwMode="auto">
          <a:xfrm>
            <a:off x="6996113" y="2857500"/>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81" name="Line 22">
            <a:extLst>
              <a:ext uri="{FF2B5EF4-FFF2-40B4-BE49-F238E27FC236}">
                <a16:creationId xmlns:a16="http://schemas.microsoft.com/office/drawing/2014/main" id="{9737804B-0A31-5FAC-D336-636A6E588ADA}"/>
              </a:ext>
            </a:extLst>
          </p:cNvPr>
          <p:cNvSpPr>
            <a:spLocks noChangeShapeType="1"/>
          </p:cNvSpPr>
          <p:nvPr/>
        </p:nvSpPr>
        <p:spPr bwMode="auto">
          <a:xfrm flipH="1" flipV="1">
            <a:off x="7061597" y="2744391"/>
            <a:ext cx="65484"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82" name="Line 23">
            <a:extLst>
              <a:ext uri="{FF2B5EF4-FFF2-40B4-BE49-F238E27FC236}">
                <a16:creationId xmlns:a16="http://schemas.microsoft.com/office/drawing/2014/main" id="{8F926686-01F3-9B21-D435-FFC9C3A97B7D}"/>
              </a:ext>
            </a:extLst>
          </p:cNvPr>
          <p:cNvSpPr>
            <a:spLocks noChangeShapeType="1"/>
          </p:cNvSpPr>
          <p:nvPr/>
        </p:nvSpPr>
        <p:spPr bwMode="auto">
          <a:xfrm flipV="1">
            <a:off x="6996113" y="2743200"/>
            <a:ext cx="66675"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83" name="Line 24">
            <a:extLst>
              <a:ext uri="{FF2B5EF4-FFF2-40B4-BE49-F238E27FC236}">
                <a16:creationId xmlns:a16="http://schemas.microsoft.com/office/drawing/2014/main" id="{59FD68FC-0362-0A9F-FA17-8204D6B4BD89}"/>
              </a:ext>
            </a:extLst>
          </p:cNvPr>
          <p:cNvSpPr>
            <a:spLocks noChangeShapeType="1"/>
          </p:cNvSpPr>
          <p:nvPr/>
        </p:nvSpPr>
        <p:spPr bwMode="auto">
          <a:xfrm flipV="1">
            <a:off x="1912144" y="2815829"/>
            <a:ext cx="4763" cy="3929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84" name="Freeform 25">
            <a:extLst>
              <a:ext uri="{FF2B5EF4-FFF2-40B4-BE49-F238E27FC236}">
                <a16:creationId xmlns:a16="http://schemas.microsoft.com/office/drawing/2014/main" id="{0E3153E4-13DD-E38E-C5C6-6BC97F3EA680}"/>
              </a:ext>
            </a:extLst>
          </p:cNvPr>
          <p:cNvSpPr>
            <a:spLocks/>
          </p:cNvSpPr>
          <p:nvPr/>
        </p:nvSpPr>
        <p:spPr bwMode="auto">
          <a:xfrm>
            <a:off x="1894285" y="2742010"/>
            <a:ext cx="130969" cy="113109"/>
          </a:xfrm>
          <a:custGeom>
            <a:avLst/>
            <a:gdLst>
              <a:gd name="T0" fmla="*/ 0 w 220"/>
              <a:gd name="T1" fmla="*/ 119079892 h 191"/>
              <a:gd name="T2" fmla="*/ 138608594 w 220"/>
              <a:gd name="T3" fmla="*/ 119079892 h 191"/>
              <a:gd name="T4" fmla="*/ 69304694 w 220"/>
              <a:gd name="T5" fmla="*/ 0 h 191"/>
              <a:gd name="T6" fmla="*/ 0 w 220"/>
              <a:gd name="T7" fmla="*/ 119079892 h 1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0" h="191">
                <a:moveTo>
                  <a:pt x="0" y="191"/>
                </a:moveTo>
                <a:lnTo>
                  <a:pt x="220" y="191"/>
                </a:lnTo>
                <a:lnTo>
                  <a:pt x="110" y="0"/>
                </a:lnTo>
                <a:lnTo>
                  <a:pt x="0" y="191"/>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985" name="Line 26">
            <a:extLst>
              <a:ext uri="{FF2B5EF4-FFF2-40B4-BE49-F238E27FC236}">
                <a16:creationId xmlns:a16="http://schemas.microsoft.com/office/drawing/2014/main" id="{738F232E-8981-E8AA-DF2F-EC5DE83069F8}"/>
              </a:ext>
            </a:extLst>
          </p:cNvPr>
          <p:cNvSpPr>
            <a:spLocks noChangeShapeType="1"/>
          </p:cNvSpPr>
          <p:nvPr/>
        </p:nvSpPr>
        <p:spPr bwMode="auto">
          <a:xfrm>
            <a:off x="1894285" y="2855119"/>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86" name="Line 27">
            <a:extLst>
              <a:ext uri="{FF2B5EF4-FFF2-40B4-BE49-F238E27FC236}">
                <a16:creationId xmlns:a16="http://schemas.microsoft.com/office/drawing/2014/main" id="{776F6296-5FC1-6975-B0C9-83BBB45FA452}"/>
              </a:ext>
            </a:extLst>
          </p:cNvPr>
          <p:cNvSpPr>
            <a:spLocks noChangeShapeType="1"/>
          </p:cNvSpPr>
          <p:nvPr/>
        </p:nvSpPr>
        <p:spPr bwMode="auto">
          <a:xfrm flipH="1" flipV="1">
            <a:off x="1959769" y="2742010"/>
            <a:ext cx="65485"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0987" name="Line 28">
            <a:extLst>
              <a:ext uri="{FF2B5EF4-FFF2-40B4-BE49-F238E27FC236}">
                <a16:creationId xmlns:a16="http://schemas.microsoft.com/office/drawing/2014/main" id="{3E2C425D-0C74-A545-1A05-8EE263E811F5}"/>
              </a:ext>
            </a:extLst>
          </p:cNvPr>
          <p:cNvSpPr>
            <a:spLocks noChangeShapeType="1"/>
          </p:cNvSpPr>
          <p:nvPr/>
        </p:nvSpPr>
        <p:spPr bwMode="auto">
          <a:xfrm flipV="1">
            <a:off x="1894285" y="2740819"/>
            <a:ext cx="65484"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05885" name="Text Box 29">
            <a:extLst>
              <a:ext uri="{FF2B5EF4-FFF2-40B4-BE49-F238E27FC236}">
                <a16:creationId xmlns:a16="http://schemas.microsoft.com/office/drawing/2014/main" id="{F192A569-48E0-C927-3621-2A0557496EED}"/>
              </a:ext>
            </a:extLst>
          </p:cNvPr>
          <p:cNvSpPr txBox="1">
            <a:spLocks noChangeArrowheads="1"/>
          </p:cNvSpPr>
          <p:nvPr/>
        </p:nvSpPr>
        <p:spPr bwMode="auto">
          <a:xfrm>
            <a:off x="1828800" y="2857500"/>
            <a:ext cx="351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900" b="1">
                <a:latin typeface="Arial" charset="0"/>
                <a:ea typeface="ＭＳ Ｐゴシック" charset="0"/>
              </a:rPr>
              <a:t>L0 </a:t>
            </a:r>
          </a:p>
        </p:txBody>
      </p:sp>
      <p:sp>
        <p:nvSpPr>
          <p:cNvPr id="505886" name="Text Box 30">
            <a:extLst>
              <a:ext uri="{FF2B5EF4-FFF2-40B4-BE49-F238E27FC236}">
                <a16:creationId xmlns:a16="http://schemas.microsoft.com/office/drawing/2014/main" id="{460C692E-57CB-DE82-4327-10262FC5D229}"/>
              </a:ext>
            </a:extLst>
          </p:cNvPr>
          <p:cNvSpPr txBox="1">
            <a:spLocks noChangeArrowheads="1"/>
          </p:cNvSpPr>
          <p:nvPr/>
        </p:nvSpPr>
        <p:spPr bwMode="auto">
          <a:xfrm>
            <a:off x="2571749" y="2857500"/>
            <a:ext cx="42252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L1 </a:t>
            </a:r>
          </a:p>
        </p:txBody>
      </p:sp>
      <p:sp>
        <p:nvSpPr>
          <p:cNvPr id="505887" name="Text Box 31">
            <a:extLst>
              <a:ext uri="{FF2B5EF4-FFF2-40B4-BE49-F238E27FC236}">
                <a16:creationId xmlns:a16="http://schemas.microsoft.com/office/drawing/2014/main" id="{1B124C20-B71B-77FF-101F-A07F5B6479FC}"/>
              </a:ext>
            </a:extLst>
          </p:cNvPr>
          <p:cNvSpPr txBox="1">
            <a:spLocks noChangeArrowheads="1"/>
          </p:cNvSpPr>
          <p:nvPr/>
        </p:nvSpPr>
        <p:spPr bwMode="auto">
          <a:xfrm>
            <a:off x="3314699" y="2857500"/>
            <a:ext cx="46539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L2 </a:t>
            </a:r>
          </a:p>
        </p:txBody>
      </p:sp>
      <p:sp>
        <p:nvSpPr>
          <p:cNvPr id="505888" name="Text Box 32">
            <a:extLst>
              <a:ext uri="{FF2B5EF4-FFF2-40B4-BE49-F238E27FC236}">
                <a16:creationId xmlns:a16="http://schemas.microsoft.com/office/drawing/2014/main" id="{091DF060-D90D-19A0-B708-3FE12F44D64B}"/>
              </a:ext>
            </a:extLst>
          </p:cNvPr>
          <p:cNvSpPr txBox="1">
            <a:spLocks noChangeArrowheads="1"/>
          </p:cNvSpPr>
          <p:nvPr/>
        </p:nvSpPr>
        <p:spPr bwMode="auto">
          <a:xfrm>
            <a:off x="4000499" y="2857500"/>
            <a:ext cx="3619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L3 </a:t>
            </a:r>
          </a:p>
        </p:txBody>
      </p:sp>
      <p:sp>
        <p:nvSpPr>
          <p:cNvPr id="505889" name="Text Box 33">
            <a:extLst>
              <a:ext uri="{FF2B5EF4-FFF2-40B4-BE49-F238E27FC236}">
                <a16:creationId xmlns:a16="http://schemas.microsoft.com/office/drawing/2014/main" id="{DBDFB73D-4058-1D4B-DAF8-747B4893779F}"/>
              </a:ext>
            </a:extLst>
          </p:cNvPr>
          <p:cNvSpPr txBox="1">
            <a:spLocks noChangeArrowheads="1"/>
          </p:cNvSpPr>
          <p:nvPr/>
        </p:nvSpPr>
        <p:spPr bwMode="auto">
          <a:xfrm>
            <a:off x="4743449" y="285750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L4 </a:t>
            </a:r>
          </a:p>
        </p:txBody>
      </p:sp>
      <p:sp>
        <p:nvSpPr>
          <p:cNvPr id="505890" name="Text Box 34">
            <a:extLst>
              <a:ext uri="{FF2B5EF4-FFF2-40B4-BE49-F238E27FC236}">
                <a16:creationId xmlns:a16="http://schemas.microsoft.com/office/drawing/2014/main" id="{B9990D09-29CD-F7E4-8F8B-FE1EBE394701}"/>
              </a:ext>
            </a:extLst>
          </p:cNvPr>
          <p:cNvSpPr txBox="1">
            <a:spLocks noChangeArrowheads="1"/>
          </p:cNvSpPr>
          <p:nvPr/>
        </p:nvSpPr>
        <p:spPr bwMode="auto">
          <a:xfrm>
            <a:off x="5429250" y="2857500"/>
            <a:ext cx="538166"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L5 </a:t>
            </a:r>
          </a:p>
        </p:txBody>
      </p:sp>
      <p:sp>
        <p:nvSpPr>
          <p:cNvPr id="505891" name="Text Box 35">
            <a:extLst>
              <a:ext uri="{FF2B5EF4-FFF2-40B4-BE49-F238E27FC236}">
                <a16:creationId xmlns:a16="http://schemas.microsoft.com/office/drawing/2014/main" id="{0C3299E7-ABB9-FE94-3B11-0463BDB4FC86}"/>
              </a:ext>
            </a:extLst>
          </p:cNvPr>
          <p:cNvSpPr txBox="1">
            <a:spLocks noChangeArrowheads="1"/>
          </p:cNvSpPr>
          <p:nvPr/>
        </p:nvSpPr>
        <p:spPr bwMode="auto">
          <a:xfrm>
            <a:off x="6229349" y="2857500"/>
            <a:ext cx="394097"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L6 </a:t>
            </a:r>
          </a:p>
        </p:txBody>
      </p:sp>
      <p:sp>
        <p:nvSpPr>
          <p:cNvPr id="505892" name="Text Box 36">
            <a:extLst>
              <a:ext uri="{FF2B5EF4-FFF2-40B4-BE49-F238E27FC236}">
                <a16:creationId xmlns:a16="http://schemas.microsoft.com/office/drawing/2014/main" id="{F5DE760B-9877-12BF-181E-ABA1521AF2ED}"/>
              </a:ext>
            </a:extLst>
          </p:cNvPr>
          <p:cNvSpPr txBox="1">
            <a:spLocks noChangeArrowheads="1"/>
          </p:cNvSpPr>
          <p:nvPr/>
        </p:nvSpPr>
        <p:spPr bwMode="auto">
          <a:xfrm>
            <a:off x="6915149" y="2857500"/>
            <a:ext cx="39409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L7 </a:t>
            </a:r>
          </a:p>
        </p:txBody>
      </p:sp>
      <p:sp>
        <p:nvSpPr>
          <p:cNvPr id="505893" name="Text Box 37">
            <a:extLst>
              <a:ext uri="{FF2B5EF4-FFF2-40B4-BE49-F238E27FC236}">
                <a16:creationId xmlns:a16="http://schemas.microsoft.com/office/drawing/2014/main" id="{C5D931D6-200C-8AAE-051A-F3B63DE3B99D}"/>
              </a:ext>
            </a:extLst>
          </p:cNvPr>
          <p:cNvSpPr txBox="1">
            <a:spLocks noChangeArrowheads="1"/>
          </p:cNvSpPr>
          <p:nvPr/>
        </p:nvSpPr>
        <p:spPr bwMode="auto">
          <a:xfrm>
            <a:off x="2514600" y="1657350"/>
            <a:ext cx="502444"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U1 </a:t>
            </a:r>
          </a:p>
        </p:txBody>
      </p:sp>
      <p:sp>
        <p:nvSpPr>
          <p:cNvPr id="505894" name="Text Box 38">
            <a:extLst>
              <a:ext uri="{FF2B5EF4-FFF2-40B4-BE49-F238E27FC236}">
                <a16:creationId xmlns:a16="http://schemas.microsoft.com/office/drawing/2014/main" id="{611A4585-53D3-7BA2-D5DA-2B53C1D6306B}"/>
              </a:ext>
            </a:extLst>
          </p:cNvPr>
          <p:cNvSpPr txBox="1">
            <a:spLocks noChangeArrowheads="1"/>
          </p:cNvSpPr>
          <p:nvPr/>
        </p:nvSpPr>
        <p:spPr bwMode="auto">
          <a:xfrm>
            <a:off x="3257549" y="1657350"/>
            <a:ext cx="43100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U2 </a:t>
            </a:r>
          </a:p>
        </p:txBody>
      </p:sp>
      <p:sp>
        <p:nvSpPr>
          <p:cNvPr id="505895" name="Text Box 39">
            <a:extLst>
              <a:ext uri="{FF2B5EF4-FFF2-40B4-BE49-F238E27FC236}">
                <a16:creationId xmlns:a16="http://schemas.microsoft.com/office/drawing/2014/main" id="{8C25B40F-6D17-458F-43BE-6446C1683F3B}"/>
              </a:ext>
            </a:extLst>
          </p:cNvPr>
          <p:cNvSpPr txBox="1">
            <a:spLocks noChangeArrowheads="1"/>
          </p:cNvSpPr>
          <p:nvPr/>
        </p:nvSpPr>
        <p:spPr bwMode="auto">
          <a:xfrm>
            <a:off x="4000499" y="1657350"/>
            <a:ext cx="471487"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U3 </a:t>
            </a:r>
          </a:p>
        </p:txBody>
      </p:sp>
      <p:sp>
        <p:nvSpPr>
          <p:cNvPr id="505896" name="Text Box 40">
            <a:extLst>
              <a:ext uri="{FF2B5EF4-FFF2-40B4-BE49-F238E27FC236}">
                <a16:creationId xmlns:a16="http://schemas.microsoft.com/office/drawing/2014/main" id="{269810B4-2D3A-39C5-9A19-90171C44D1F5}"/>
              </a:ext>
            </a:extLst>
          </p:cNvPr>
          <p:cNvSpPr txBox="1">
            <a:spLocks noChangeArrowheads="1"/>
          </p:cNvSpPr>
          <p:nvPr/>
        </p:nvSpPr>
        <p:spPr bwMode="auto">
          <a:xfrm>
            <a:off x="4686300" y="1657350"/>
            <a:ext cx="471486"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U4 </a:t>
            </a:r>
          </a:p>
        </p:txBody>
      </p:sp>
      <p:sp>
        <p:nvSpPr>
          <p:cNvPr id="505897" name="Text Box 41">
            <a:extLst>
              <a:ext uri="{FF2B5EF4-FFF2-40B4-BE49-F238E27FC236}">
                <a16:creationId xmlns:a16="http://schemas.microsoft.com/office/drawing/2014/main" id="{C726C4E7-3FA0-AA2B-FCAE-9964592B1869}"/>
              </a:ext>
            </a:extLst>
          </p:cNvPr>
          <p:cNvSpPr txBox="1">
            <a:spLocks noChangeArrowheads="1"/>
          </p:cNvSpPr>
          <p:nvPr/>
        </p:nvSpPr>
        <p:spPr bwMode="auto">
          <a:xfrm>
            <a:off x="5429249" y="1657350"/>
            <a:ext cx="41672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U5 </a:t>
            </a:r>
          </a:p>
        </p:txBody>
      </p:sp>
      <p:sp>
        <p:nvSpPr>
          <p:cNvPr id="505898" name="Text Box 42">
            <a:extLst>
              <a:ext uri="{FF2B5EF4-FFF2-40B4-BE49-F238E27FC236}">
                <a16:creationId xmlns:a16="http://schemas.microsoft.com/office/drawing/2014/main" id="{72DB3C86-64E1-9B51-20F4-9E4A5EB556CE}"/>
              </a:ext>
            </a:extLst>
          </p:cNvPr>
          <p:cNvSpPr txBox="1">
            <a:spLocks noChangeArrowheads="1"/>
          </p:cNvSpPr>
          <p:nvPr/>
        </p:nvSpPr>
        <p:spPr bwMode="auto">
          <a:xfrm>
            <a:off x="6172200" y="1657350"/>
            <a:ext cx="45124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U6 </a:t>
            </a:r>
          </a:p>
        </p:txBody>
      </p:sp>
      <p:sp>
        <p:nvSpPr>
          <p:cNvPr id="505902" name="Line 46">
            <a:extLst>
              <a:ext uri="{FF2B5EF4-FFF2-40B4-BE49-F238E27FC236}">
                <a16:creationId xmlns:a16="http://schemas.microsoft.com/office/drawing/2014/main" id="{7238C519-0E3C-9BA3-8C0F-D3FB9359F776}"/>
              </a:ext>
            </a:extLst>
          </p:cNvPr>
          <p:cNvSpPr>
            <a:spLocks noChangeShapeType="1"/>
          </p:cNvSpPr>
          <p:nvPr/>
        </p:nvSpPr>
        <p:spPr bwMode="auto">
          <a:xfrm>
            <a:off x="6115050" y="27432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5916" name="Text Box 60">
            <a:extLst>
              <a:ext uri="{FF2B5EF4-FFF2-40B4-BE49-F238E27FC236}">
                <a16:creationId xmlns:a16="http://schemas.microsoft.com/office/drawing/2014/main" id="{F66AF958-7443-A932-B926-34ED28056CB6}"/>
              </a:ext>
            </a:extLst>
          </p:cNvPr>
          <p:cNvSpPr txBox="1">
            <a:spLocks noChangeArrowheads="1"/>
          </p:cNvSpPr>
          <p:nvPr/>
        </p:nvSpPr>
        <p:spPr bwMode="auto">
          <a:xfrm>
            <a:off x="4572000" y="2228850"/>
            <a:ext cx="5143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900" b="1">
                <a:latin typeface="Arial" charset="0"/>
                <a:ea typeface="ＭＳ Ｐゴシック" charset="0"/>
              </a:rPr>
              <a:t>M1 </a:t>
            </a:r>
          </a:p>
        </p:txBody>
      </p:sp>
      <p:sp>
        <p:nvSpPr>
          <p:cNvPr id="505917" name="Oval 61">
            <a:extLst>
              <a:ext uri="{FF2B5EF4-FFF2-40B4-BE49-F238E27FC236}">
                <a16:creationId xmlns:a16="http://schemas.microsoft.com/office/drawing/2014/main" id="{F67F1AAF-7377-0691-5EB3-7397A68E97EF}"/>
              </a:ext>
            </a:extLst>
          </p:cNvPr>
          <p:cNvSpPr>
            <a:spLocks noChangeArrowheads="1"/>
          </p:cNvSpPr>
          <p:nvPr/>
        </p:nvSpPr>
        <p:spPr bwMode="auto">
          <a:xfrm>
            <a:off x="3257550" y="1600200"/>
            <a:ext cx="1085850" cy="1485900"/>
          </a:xfrm>
          <a:prstGeom prst="ellipse">
            <a:avLst/>
          </a:prstGeom>
          <a:noFill/>
          <a:ln w="28575">
            <a:solidFill>
              <a:srgbClr val="77B8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sz="1800">
              <a:latin typeface="Times New Roman" charset="0"/>
              <a:ea typeface="ＭＳ Ｐゴシック" charset="0"/>
            </a:endParaRPr>
          </a:p>
        </p:txBody>
      </p:sp>
      <p:sp>
        <p:nvSpPr>
          <p:cNvPr id="505919" name="Line 63">
            <a:extLst>
              <a:ext uri="{FF2B5EF4-FFF2-40B4-BE49-F238E27FC236}">
                <a16:creationId xmlns:a16="http://schemas.microsoft.com/office/drawing/2014/main" id="{119755A4-2AF7-9417-E047-983D9450D922}"/>
              </a:ext>
            </a:extLst>
          </p:cNvPr>
          <p:cNvSpPr>
            <a:spLocks noChangeShapeType="1"/>
          </p:cNvSpPr>
          <p:nvPr/>
        </p:nvSpPr>
        <p:spPr bwMode="auto">
          <a:xfrm>
            <a:off x="411480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5921" name="Line 65">
            <a:extLst>
              <a:ext uri="{FF2B5EF4-FFF2-40B4-BE49-F238E27FC236}">
                <a16:creationId xmlns:a16="http://schemas.microsoft.com/office/drawing/2014/main" id="{F92EFE91-DF3E-345A-B0EA-A598555501BC}"/>
              </a:ext>
            </a:extLst>
          </p:cNvPr>
          <p:cNvSpPr>
            <a:spLocks noChangeShapeType="1"/>
          </p:cNvSpPr>
          <p:nvPr/>
        </p:nvSpPr>
        <p:spPr bwMode="auto">
          <a:xfrm>
            <a:off x="485775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5922" name="Line 66">
            <a:extLst>
              <a:ext uri="{FF2B5EF4-FFF2-40B4-BE49-F238E27FC236}">
                <a16:creationId xmlns:a16="http://schemas.microsoft.com/office/drawing/2014/main" id="{31498E67-E8A9-1075-B2CC-30C33DADB225}"/>
              </a:ext>
            </a:extLst>
          </p:cNvPr>
          <p:cNvSpPr>
            <a:spLocks noChangeShapeType="1"/>
          </p:cNvSpPr>
          <p:nvPr/>
        </p:nvSpPr>
        <p:spPr bwMode="auto">
          <a:xfrm>
            <a:off x="554355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05923" name="Line 67">
            <a:extLst>
              <a:ext uri="{FF2B5EF4-FFF2-40B4-BE49-F238E27FC236}">
                <a16:creationId xmlns:a16="http://schemas.microsoft.com/office/drawing/2014/main" id="{6942C321-A50C-E575-0BBA-041FE1786B36}"/>
              </a:ext>
            </a:extLst>
          </p:cNvPr>
          <p:cNvSpPr>
            <a:spLocks noChangeShapeType="1"/>
          </p:cNvSpPr>
          <p:nvPr/>
        </p:nvSpPr>
        <p:spPr bwMode="auto">
          <a:xfrm>
            <a:off x="634365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06F142AE-D49B-861E-E483-6D1C462E24A4}"/>
              </a:ext>
            </a:extLst>
          </p:cNvPr>
          <p:cNvSpPr>
            <a:spLocks noGrp="1"/>
          </p:cNvSpPr>
          <p:nvPr>
            <p:ph type="sldNum" sz="quarter" idx="4"/>
          </p:nvPr>
        </p:nvSpPr>
        <p:spPr/>
        <p:txBody>
          <a:bodyPr/>
          <a:lstStyle/>
          <a:p>
            <a:fld id="{3A2281A5-0AAD-5C43-9874-F8F3A9F5B29A}"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59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059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59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59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059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5917" grpId="0" animBg="1"/>
    </p:bldLst>
  </p:timing>
  <p:extLst>
    <p:ext uri="{6950BFC3-D8DA-4A85-94F7-54DA5524770B}">
      <p188:commentRel xmlns:p188="http://schemas.microsoft.com/office/powerpoint/2018/8/main" r:id="rId3"/>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860" name="Rectangle 76">
            <a:extLst>
              <a:ext uri="{FF2B5EF4-FFF2-40B4-BE49-F238E27FC236}">
                <a16:creationId xmlns:a16="http://schemas.microsoft.com/office/drawing/2014/main" id="{976CCDC0-99FE-2A79-BFA7-38F4D44D3801}"/>
              </a:ext>
            </a:extLst>
          </p:cNvPr>
          <p:cNvSpPr>
            <a:spLocks noGrp="1" noChangeArrowheads="1"/>
          </p:cNvSpPr>
          <p:nvPr>
            <p:ph type="title"/>
          </p:nvPr>
        </p:nvSpPr>
        <p:spPr/>
        <p:txBody>
          <a:bodyPr/>
          <a:lstStyle/>
          <a:p>
            <a:pPr>
              <a:defRPr/>
            </a:pPr>
            <a:r>
              <a:rPr kumimoji="1" lang="en-CA"/>
              <a:t>Loads in Diagonals</a:t>
            </a:r>
            <a:endParaRPr kumimoji="1" lang="en-US"/>
          </a:p>
        </p:txBody>
      </p:sp>
      <p:sp>
        <p:nvSpPr>
          <p:cNvPr id="630786" name="Line 2">
            <a:extLst>
              <a:ext uri="{FF2B5EF4-FFF2-40B4-BE49-F238E27FC236}">
                <a16:creationId xmlns:a16="http://schemas.microsoft.com/office/drawing/2014/main" id="{7DFF9725-BACF-13A6-976D-A4BC8408F7BA}"/>
              </a:ext>
            </a:extLst>
          </p:cNvPr>
          <p:cNvSpPr>
            <a:spLocks noChangeShapeType="1"/>
          </p:cNvSpPr>
          <p:nvPr/>
        </p:nvSpPr>
        <p:spPr bwMode="auto">
          <a:xfrm>
            <a:off x="5600700" y="2343150"/>
            <a:ext cx="0" cy="6286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30787" name="Line 3">
            <a:extLst>
              <a:ext uri="{FF2B5EF4-FFF2-40B4-BE49-F238E27FC236}">
                <a16:creationId xmlns:a16="http://schemas.microsoft.com/office/drawing/2014/main" id="{B207FADF-2257-A9AA-DC94-06B7FFE15EA2}"/>
              </a:ext>
            </a:extLst>
          </p:cNvPr>
          <p:cNvSpPr>
            <a:spLocks noChangeShapeType="1"/>
          </p:cNvSpPr>
          <p:nvPr/>
        </p:nvSpPr>
        <p:spPr bwMode="auto">
          <a:xfrm flipV="1">
            <a:off x="3371850" y="2343150"/>
            <a:ext cx="0" cy="6286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30788" name="Text Box 4">
            <a:extLst>
              <a:ext uri="{FF2B5EF4-FFF2-40B4-BE49-F238E27FC236}">
                <a16:creationId xmlns:a16="http://schemas.microsoft.com/office/drawing/2014/main" id="{2DF3365C-2C3B-B5B3-0BE7-862281866168}"/>
              </a:ext>
            </a:extLst>
          </p:cNvPr>
          <p:cNvSpPr txBox="1">
            <a:spLocks noChangeArrowheads="1"/>
          </p:cNvSpPr>
          <p:nvPr/>
        </p:nvSpPr>
        <p:spPr bwMode="auto">
          <a:xfrm>
            <a:off x="3429000" y="114300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U2 </a:t>
            </a:r>
          </a:p>
        </p:txBody>
      </p:sp>
      <p:sp>
        <p:nvSpPr>
          <p:cNvPr id="630789" name="Text Box 5">
            <a:extLst>
              <a:ext uri="{FF2B5EF4-FFF2-40B4-BE49-F238E27FC236}">
                <a16:creationId xmlns:a16="http://schemas.microsoft.com/office/drawing/2014/main" id="{FED9CA6E-DF76-DC9E-E2C3-4E1CEC6F8FC2}"/>
              </a:ext>
            </a:extLst>
          </p:cNvPr>
          <p:cNvSpPr txBox="1">
            <a:spLocks noChangeArrowheads="1"/>
          </p:cNvSpPr>
          <p:nvPr/>
        </p:nvSpPr>
        <p:spPr bwMode="auto">
          <a:xfrm>
            <a:off x="5143500" y="114300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U3 </a:t>
            </a:r>
          </a:p>
        </p:txBody>
      </p:sp>
      <p:sp>
        <p:nvSpPr>
          <p:cNvPr id="630790" name="Text Box 6">
            <a:extLst>
              <a:ext uri="{FF2B5EF4-FFF2-40B4-BE49-F238E27FC236}">
                <a16:creationId xmlns:a16="http://schemas.microsoft.com/office/drawing/2014/main" id="{859F6D37-DABA-0CE0-3459-B1D48D66761E}"/>
              </a:ext>
            </a:extLst>
          </p:cNvPr>
          <p:cNvSpPr txBox="1">
            <a:spLocks noChangeArrowheads="1"/>
          </p:cNvSpPr>
          <p:nvPr/>
        </p:nvSpPr>
        <p:spPr bwMode="auto">
          <a:xfrm>
            <a:off x="3257550" y="354330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L2 </a:t>
            </a:r>
          </a:p>
        </p:txBody>
      </p:sp>
      <p:sp>
        <p:nvSpPr>
          <p:cNvPr id="630791" name="Text Box 7">
            <a:extLst>
              <a:ext uri="{FF2B5EF4-FFF2-40B4-BE49-F238E27FC236}">
                <a16:creationId xmlns:a16="http://schemas.microsoft.com/office/drawing/2014/main" id="{A7DA8BB2-F2B2-3063-76D1-F3DB83768B42}"/>
              </a:ext>
            </a:extLst>
          </p:cNvPr>
          <p:cNvSpPr txBox="1">
            <a:spLocks noChangeArrowheads="1"/>
          </p:cNvSpPr>
          <p:nvPr/>
        </p:nvSpPr>
        <p:spPr bwMode="auto">
          <a:xfrm>
            <a:off x="5200650" y="382905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L3 </a:t>
            </a:r>
          </a:p>
        </p:txBody>
      </p:sp>
      <p:sp>
        <p:nvSpPr>
          <p:cNvPr id="630792" name="Rectangle 8">
            <a:extLst>
              <a:ext uri="{FF2B5EF4-FFF2-40B4-BE49-F238E27FC236}">
                <a16:creationId xmlns:a16="http://schemas.microsoft.com/office/drawing/2014/main" id="{25A58481-863D-1C06-AC90-F2BA0486661B}"/>
              </a:ext>
            </a:extLst>
          </p:cNvPr>
          <p:cNvSpPr>
            <a:spLocks noChangeArrowheads="1"/>
          </p:cNvSpPr>
          <p:nvPr/>
        </p:nvSpPr>
        <p:spPr bwMode="auto">
          <a:xfrm>
            <a:off x="5715000" y="2000250"/>
            <a:ext cx="971550" cy="11430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107763" dir="2700000" algn="ctr" rotWithShape="0">
                    <a:schemeClr val="tx1">
                      <a:alpha val="74998"/>
                    </a:schemeClr>
                  </a:outerShdw>
                </a:effectLst>
              </a14:hiddenEffects>
            </a:ext>
          </a:extLst>
        </p:spPr>
        <p:txBody>
          <a:bodyPr lIns="66675" tIns="33338" rIns="66675" bIns="33338" anchor="ctr"/>
          <a:lstStyle/>
          <a:p>
            <a:pPr>
              <a:defRPr/>
            </a:pPr>
            <a:r>
              <a:rPr lang="en-US" sz="1050" b="1">
                <a:latin typeface="Arial" charset="0"/>
                <a:ea typeface="ＭＳ Ｐゴシック" charset="0"/>
              </a:rPr>
              <a:t>This side of the panel is being pulled down by the loads to the right</a:t>
            </a:r>
          </a:p>
        </p:txBody>
      </p:sp>
      <p:sp>
        <p:nvSpPr>
          <p:cNvPr id="630793" name="Rectangle 9">
            <a:extLst>
              <a:ext uri="{FF2B5EF4-FFF2-40B4-BE49-F238E27FC236}">
                <a16:creationId xmlns:a16="http://schemas.microsoft.com/office/drawing/2014/main" id="{201D888F-352E-E10E-EE96-6C4692A9941C}"/>
              </a:ext>
            </a:extLst>
          </p:cNvPr>
          <p:cNvSpPr>
            <a:spLocks noChangeArrowheads="1"/>
          </p:cNvSpPr>
          <p:nvPr/>
        </p:nvSpPr>
        <p:spPr bwMode="auto">
          <a:xfrm>
            <a:off x="2286000" y="2000250"/>
            <a:ext cx="971550" cy="11430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107763" dir="2700000" algn="ctr" rotWithShape="0">
                    <a:schemeClr val="tx1">
                      <a:alpha val="74998"/>
                    </a:schemeClr>
                  </a:outerShdw>
                </a:effectLst>
              </a14:hiddenEffects>
            </a:ext>
          </a:extLst>
        </p:spPr>
        <p:txBody>
          <a:bodyPr lIns="66675" tIns="33338" rIns="66675" bIns="33338" anchor="ctr"/>
          <a:lstStyle/>
          <a:p>
            <a:pPr>
              <a:defRPr/>
            </a:pPr>
            <a:r>
              <a:rPr lang="en-US" sz="1050" b="1" dirty="0">
                <a:latin typeface="Arial" charset="0"/>
                <a:ea typeface="ＭＳ Ｐゴシック" charset="0"/>
              </a:rPr>
              <a:t>This side of the panel is being held up by the left support</a:t>
            </a:r>
          </a:p>
        </p:txBody>
      </p:sp>
      <p:sp>
        <p:nvSpPr>
          <p:cNvPr id="43018" name="Freeform 10">
            <a:extLst>
              <a:ext uri="{FF2B5EF4-FFF2-40B4-BE49-F238E27FC236}">
                <a16:creationId xmlns:a16="http://schemas.microsoft.com/office/drawing/2014/main" id="{C083713C-9915-3ACC-AFE4-A49B021167C9}"/>
              </a:ext>
            </a:extLst>
          </p:cNvPr>
          <p:cNvSpPr>
            <a:spLocks/>
          </p:cNvSpPr>
          <p:nvPr/>
        </p:nvSpPr>
        <p:spPr bwMode="auto">
          <a:xfrm>
            <a:off x="5251848" y="1356123"/>
            <a:ext cx="120253" cy="120253"/>
          </a:xfrm>
          <a:custGeom>
            <a:avLst/>
            <a:gdLst>
              <a:gd name="T0" fmla="*/ 0 w 303"/>
              <a:gd name="T1" fmla="*/ 42844489 h 302"/>
              <a:gd name="T2" fmla="*/ 42282401 w 303"/>
              <a:gd name="T3" fmla="*/ 42844489 h 302"/>
              <a:gd name="T4" fmla="*/ 42282401 w 303"/>
              <a:gd name="T5" fmla="*/ 85125674 h 302"/>
              <a:gd name="T6" fmla="*/ 47882555 w 303"/>
              <a:gd name="T7" fmla="*/ 84843757 h 302"/>
              <a:gd name="T8" fmla="*/ 53763166 w 303"/>
              <a:gd name="T9" fmla="*/ 83716089 h 302"/>
              <a:gd name="T10" fmla="*/ 59083391 w 303"/>
              <a:gd name="T11" fmla="*/ 81743200 h 302"/>
              <a:gd name="T12" fmla="*/ 64123688 w 303"/>
              <a:gd name="T13" fmla="*/ 79488395 h 302"/>
              <a:gd name="T14" fmla="*/ 68603599 w 303"/>
              <a:gd name="T15" fmla="*/ 75824004 h 302"/>
              <a:gd name="T16" fmla="*/ 72804110 w 303"/>
              <a:gd name="T17" fmla="*/ 72159614 h 302"/>
              <a:gd name="T18" fmla="*/ 76724165 w 303"/>
              <a:gd name="T19" fmla="*/ 67931389 h 302"/>
              <a:gd name="T20" fmla="*/ 79804434 w 303"/>
              <a:gd name="T21" fmla="*/ 62857944 h 302"/>
              <a:gd name="T22" fmla="*/ 82044390 w 303"/>
              <a:gd name="T23" fmla="*/ 57783968 h 302"/>
              <a:gd name="T24" fmla="*/ 83444561 w 303"/>
              <a:gd name="T25" fmla="*/ 51864772 h 302"/>
              <a:gd name="T26" fmla="*/ 84284875 w 303"/>
              <a:gd name="T27" fmla="*/ 46508879 h 302"/>
              <a:gd name="T28" fmla="*/ 84844731 w 303"/>
              <a:gd name="T29" fmla="*/ 40871600 h 302"/>
              <a:gd name="T30" fmla="*/ 84004946 w 303"/>
              <a:gd name="T31" fmla="*/ 34952404 h 302"/>
              <a:gd name="T32" fmla="*/ 82324847 w 303"/>
              <a:gd name="T33" fmla="*/ 29596511 h 302"/>
              <a:gd name="T34" fmla="*/ 80364291 w 303"/>
              <a:gd name="T35" fmla="*/ 24241149 h 302"/>
              <a:gd name="T36" fmla="*/ 77564479 w 303"/>
              <a:gd name="T37" fmla="*/ 19167173 h 302"/>
              <a:gd name="T38" fmla="*/ 73924353 w 303"/>
              <a:gd name="T39" fmla="*/ 14657563 h 302"/>
              <a:gd name="T40" fmla="*/ 70003769 w 303"/>
              <a:gd name="T41" fmla="*/ 10711255 h 302"/>
              <a:gd name="T42" fmla="*/ 65523858 w 303"/>
              <a:gd name="T43" fmla="*/ 7328781 h 302"/>
              <a:gd name="T44" fmla="*/ 60483561 w 303"/>
              <a:gd name="T45" fmla="*/ 4228225 h 302"/>
              <a:gd name="T46" fmla="*/ 55163336 w 303"/>
              <a:gd name="T47" fmla="*/ 2254805 h 302"/>
              <a:gd name="T48" fmla="*/ 49842582 w 303"/>
              <a:gd name="T49" fmla="*/ 563834 h 302"/>
              <a:gd name="T50" fmla="*/ 43962500 w 303"/>
              <a:gd name="T51" fmla="*/ 0 h 302"/>
              <a:gd name="T52" fmla="*/ 38362347 w 303"/>
              <a:gd name="T53" fmla="*/ 281917 h 302"/>
              <a:gd name="T54" fmla="*/ 33041593 w 303"/>
              <a:gd name="T55" fmla="*/ 1127668 h 302"/>
              <a:gd name="T56" fmla="*/ 27161511 w 303"/>
              <a:gd name="T57" fmla="*/ 2536722 h 302"/>
              <a:gd name="T58" fmla="*/ 22121214 w 303"/>
              <a:gd name="T59" fmla="*/ 5355362 h 302"/>
              <a:gd name="T60" fmla="*/ 17360846 w 303"/>
              <a:gd name="T61" fmla="*/ 7892615 h 302"/>
              <a:gd name="T62" fmla="*/ 12880935 w 303"/>
              <a:gd name="T63" fmla="*/ 11838923 h 302"/>
              <a:gd name="T64" fmla="*/ 9240280 w 303"/>
              <a:gd name="T65" fmla="*/ 16066617 h 302"/>
              <a:gd name="T66" fmla="*/ 5600153 w 303"/>
              <a:gd name="T67" fmla="*/ 20576759 h 302"/>
              <a:gd name="T68" fmla="*/ 3360198 w 303"/>
              <a:gd name="T69" fmla="*/ 25650204 h 302"/>
              <a:gd name="T70" fmla="*/ 1400171 w 303"/>
              <a:gd name="T71" fmla="*/ 31006096 h 302"/>
              <a:gd name="T72" fmla="*/ 279928 w 303"/>
              <a:gd name="T73" fmla="*/ 36925293 h 302"/>
              <a:gd name="T74" fmla="*/ 0 w 303"/>
              <a:gd name="T75" fmla="*/ 42844489 h 30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03" h="302">
                <a:moveTo>
                  <a:pt x="0" y="152"/>
                </a:moveTo>
                <a:lnTo>
                  <a:pt x="151" y="152"/>
                </a:lnTo>
                <a:lnTo>
                  <a:pt x="151" y="302"/>
                </a:lnTo>
                <a:lnTo>
                  <a:pt x="171" y="301"/>
                </a:lnTo>
                <a:lnTo>
                  <a:pt x="192" y="297"/>
                </a:lnTo>
                <a:lnTo>
                  <a:pt x="211" y="290"/>
                </a:lnTo>
                <a:lnTo>
                  <a:pt x="229" y="282"/>
                </a:lnTo>
                <a:lnTo>
                  <a:pt x="245" y="269"/>
                </a:lnTo>
                <a:lnTo>
                  <a:pt x="260" y="256"/>
                </a:lnTo>
                <a:lnTo>
                  <a:pt x="274" y="241"/>
                </a:lnTo>
                <a:lnTo>
                  <a:pt x="285" y="223"/>
                </a:lnTo>
                <a:lnTo>
                  <a:pt x="293" y="205"/>
                </a:lnTo>
                <a:lnTo>
                  <a:pt x="298" y="184"/>
                </a:lnTo>
                <a:lnTo>
                  <a:pt x="301" y="165"/>
                </a:lnTo>
                <a:lnTo>
                  <a:pt x="303" y="145"/>
                </a:lnTo>
                <a:lnTo>
                  <a:pt x="300" y="124"/>
                </a:lnTo>
                <a:lnTo>
                  <a:pt x="294" y="105"/>
                </a:lnTo>
                <a:lnTo>
                  <a:pt x="287" y="86"/>
                </a:lnTo>
                <a:lnTo>
                  <a:pt x="277" y="68"/>
                </a:lnTo>
                <a:lnTo>
                  <a:pt x="264" y="52"/>
                </a:lnTo>
                <a:lnTo>
                  <a:pt x="250" y="38"/>
                </a:lnTo>
                <a:lnTo>
                  <a:pt x="234" y="26"/>
                </a:lnTo>
                <a:lnTo>
                  <a:pt x="216" y="15"/>
                </a:lnTo>
                <a:lnTo>
                  <a:pt x="197" y="8"/>
                </a:lnTo>
                <a:lnTo>
                  <a:pt x="178" y="2"/>
                </a:lnTo>
                <a:lnTo>
                  <a:pt x="157" y="0"/>
                </a:lnTo>
                <a:lnTo>
                  <a:pt x="137" y="1"/>
                </a:lnTo>
                <a:lnTo>
                  <a:pt x="118" y="4"/>
                </a:lnTo>
                <a:lnTo>
                  <a:pt x="97" y="9"/>
                </a:lnTo>
                <a:lnTo>
                  <a:pt x="79" y="19"/>
                </a:lnTo>
                <a:lnTo>
                  <a:pt x="62" y="28"/>
                </a:lnTo>
                <a:lnTo>
                  <a:pt x="46" y="42"/>
                </a:lnTo>
                <a:lnTo>
                  <a:pt x="33" y="57"/>
                </a:lnTo>
                <a:lnTo>
                  <a:pt x="20" y="73"/>
                </a:lnTo>
                <a:lnTo>
                  <a:pt x="12" y="91"/>
                </a:lnTo>
                <a:lnTo>
                  <a:pt x="5" y="110"/>
                </a:lnTo>
                <a:lnTo>
                  <a:pt x="1" y="131"/>
                </a:lnTo>
                <a:lnTo>
                  <a:pt x="0" y="1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019" name="Freeform 11">
            <a:extLst>
              <a:ext uri="{FF2B5EF4-FFF2-40B4-BE49-F238E27FC236}">
                <a16:creationId xmlns:a16="http://schemas.microsoft.com/office/drawing/2014/main" id="{9E2C5924-7FD9-266B-BFE7-3E50035E0AB4}"/>
              </a:ext>
            </a:extLst>
          </p:cNvPr>
          <p:cNvSpPr>
            <a:spLocks/>
          </p:cNvSpPr>
          <p:nvPr/>
        </p:nvSpPr>
        <p:spPr bwMode="auto">
          <a:xfrm>
            <a:off x="5251848" y="1416844"/>
            <a:ext cx="59531" cy="59531"/>
          </a:xfrm>
          <a:custGeom>
            <a:avLst/>
            <a:gdLst>
              <a:gd name="T0" fmla="*/ 41724441 w 151"/>
              <a:gd name="T1" fmla="*/ 0 h 150"/>
              <a:gd name="T2" fmla="*/ 41724441 w 151"/>
              <a:gd name="T3" fmla="*/ 42002604 h 150"/>
              <a:gd name="T4" fmla="*/ 36198154 w 151"/>
              <a:gd name="T5" fmla="*/ 41722675 h 150"/>
              <a:gd name="T6" fmla="*/ 30947839 w 151"/>
              <a:gd name="T7" fmla="*/ 40602429 h 150"/>
              <a:gd name="T8" fmla="*/ 25698050 w 151"/>
              <a:gd name="T9" fmla="*/ 38922325 h 150"/>
              <a:gd name="T10" fmla="*/ 20724234 w 151"/>
              <a:gd name="T11" fmla="*/ 36402433 h 150"/>
              <a:gd name="T12" fmla="*/ 16302889 w 151"/>
              <a:gd name="T13" fmla="*/ 33322154 h 150"/>
              <a:gd name="T14" fmla="*/ 12158042 w 151"/>
              <a:gd name="T15" fmla="*/ 29682017 h 150"/>
              <a:gd name="T16" fmla="*/ 8566192 w 151"/>
              <a:gd name="T17" fmla="*/ 25481492 h 150"/>
              <a:gd name="T18" fmla="*/ 5526287 w 151"/>
              <a:gd name="T19" fmla="*/ 21001567 h 150"/>
              <a:gd name="T20" fmla="*/ 3039379 w 151"/>
              <a:gd name="T21" fmla="*/ 15960725 h 150"/>
              <a:gd name="T22" fmla="*/ 1381440 w 151"/>
              <a:gd name="T23" fmla="*/ 10640483 h 150"/>
              <a:gd name="T24" fmla="*/ 276498 w 151"/>
              <a:gd name="T25" fmla="*/ 5320242 h 150"/>
              <a:gd name="T26" fmla="*/ 0 w 151"/>
              <a:gd name="T27" fmla="*/ 0 h 150"/>
              <a:gd name="T28" fmla="*/ 41724441 w 151"/>
              <a:gd name="T29" fmla="*/ 0 h 1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1" h="150">
                <a:moveTo>
                  <a:pt x="151" y="0"/>
                </a:moveTo>
                <a:lnTo>
                  <a:pt x="151" y="150"/>
                </a:lnTo>
                <a:lnTo>
                  <a:pt x="131" y="149"/>
                </a:lnTo>
                <a:lnTo>
                  <a:pt x="112" y="145"/>
                </a:lnTo>
                <a:lnTo>
                  <a:pt x="93" y="139"/>
                </a:lnTo>
                <a:lnTo>
                  <a:pt x="75" y="130"/>
                </a:lnTo>
                <a:lnTo>
                  <a:pt x="59" y="119"/>
                </a:lnTo>
                <a:lnTo>
                  <a:pt x="44" y="106"/>
                </a:lnTo>
                <a:lnTo>
                  <a:pt x="31" y="91"/>
                </a:lnTo>
                <a:lnTo>
                  <a:pt x="20" y="75"/>
                </a:lnTo>
                <a:lnTo>
                  <a:pt x="11" y="57"/>
                </a:lnTo>
                <a:lnTo>
                  <a:pt x="5" y="38"/>
                </a:lnTo>
                <a:lnTo>
                  <a:pt x="1" y="19"/>
                </a:lnTo>
                <a:lnTo>
                  <a:pt x="0" y="0"/>
                </a:lnTo>
                <a:lnTo>
                  <a:pt x="1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020" name="Freeform 12">
            <a:extLst>
              <a:ext uri="{FF2B5EF4-FFF2-40B4-BE49-F238E27FC236}">
                <a16:creationId xmlns:a16="http://schemas.microsoft.com/office/drawing/2014/main" id="{483F1297-C167-8F4F-4AC8-D7E67ABD45CB}"/>
              </a:ext>
            </a:extLst>
          </p:cNvPr>
          <p:cNvSpPr>
            <a:spLocks/>
          </p:cNvSpPr>
          <p:nvPr/>
        </p:nvSpPr>
        <p:spPr bwMode="auto">
          <a:xfrm>
            <a:off x="3583781" y="1356123"/>
            <a:ext cx="120254" cy="120253"/>
          </a:xfrm>
          <a:custGeom>
            <a:avLst/>
            <a:gdLst>
              <a:gd name="T0" fmla="*/ 42845287 w 302"/>
              <a:gd name="T1" fmla="*/ 85125674 h 302"/>
              <a:gd name="T2" fmla="*/ 42845287 w 302"/>
              <a:gd name="T3" fmla="*/ 42844489 h 302"/>
              <a:gd name="T4" fmla="*/ 85126736 w 302"/>
              <a:gd name="T5" fmla="*/ 42844489 h 302"/>
              <a:gd name="T6" fmla="*/ 84844817 w 302"/>
              <a:gd name="T7" fmla="*/ 36925293 h 302"/>
              <a:gd name="T8" fmla="*/ 83717142 w 302"/>
              <a:gd name="T9" fmla="*/ 31006096 h 302"/>
              <a:gd name="T10" fmla="*/ 81744241 w 302"/>
              <a:gd name="T11" fmla="*/ 25650204 h 302"/>
              <a:gd name="T12" fmla="*/ 79489422 w 302"/>
              <a:gd name="T13" fmla="*/ 20576759 h 302"/>
              <a:gd name="T14" fmla="*/ 75825008 w 302"/>
              <a:gd name="T15" fmla="*/ 16066617 h 302"/>
              <a:gd name="T16" fmla="*/ 72160595 w 302"/>
              <a:gd name="T17" fmla="*/ 11838923 h 302"/>
              <a:gd name="T18" fmla="*/ 67932344 w 302"/>
              <a:gd name="T19" fmla="*/ 7892615 h 302"/>
              <a:gd name="T20" fmla="*/ 62858336 w 302"/>
              <a:gd name="T21" fmla="*/ 5355362 h 302"/>
              <a:gd name="T22" fmla="*/ 57784860 w 302"/>
              <a:gd name="T23" fmla="*/ 2536722 h 302"/>
              <a:gd name="T24" fmla="*/ 52147014 w 302"/>
              <a:gd name="T25" fmla="*/ 1127668 h 302"/>
              <a:gd name="T26" fmla="*/ 46509700 w 302"/>
              <a:gd name="T27" fmla="*/ 281917 h 302"/>
              <a:gd name="T28" fmla="*/ 40871855 w 302"/>
              <a:gd name="T29" fmla="*/ 0 h 302"/>
              <a:gd name="T30" fmla="*/ 34952622 w 302"/>
              <a:gd name="T31" fmla="*/ 563834 h 302"/>
              <a:gd name="T32" fmla="*/ 29597227 w 302"/>
              <a:gd name="T33" fmla="*/ 2254805 h 302"/>
              <a:gd name="T34" fmla="*/ 24241300 w 302"/>
              <a:gd name="T35" fmla="*/ 4228225 h 302"/>
              <a:gd name="T36" fmla="*/ 19167824 w 302"/>
              <a:gd name="T37" fmla="*/ 7328781 h 302"/>
              <a:gd name="T38" fmla="*/ 14657654 w 302"/>
              <a:gd name="T39" fmla="*/ 10711255 h 302"/>
              <a:gd name="T40" fmla="*/ 10711322 w 302"/>
              <a:gd name="T41" fmla="*/ 14657563 h 302"/>
              <a:gd name="T42" fmla="*/ 7328827 w 302"/>
              <a:gd name="T43" fmla="*/ 19167173 h 302"/>
              <a:gd name="T44" fmla="*/ 4228251 w 302"/>
              <a:gd name="T45" fmla="*/ 24241149 h 302"/>
              <a:gd name="T46" fmla="*/ 2254819 w 302"/>
              <a:gd name="T47" fmla="*/ 29596511 h 302"/>
              <a:gd name="T48" fmla="*/ 563838 w 302"/>
              <a:gd name="T49" fmla="*/ 34952404 h 302"/>
              <a:gd name="T50" fmla="*/ 0 w 302"/>
              <a:gd name="T51" fmla="*/ 40871600 h 302"/>
              <a:gd name="T52" fmla="*/ 281919 w 302"/>
              <a:gd name="T53" fmla="*/ 46508879 h 302"/>
              <a:gd name="T54" fmla="*/ 1127675 w 302"/>
              <a:gd name="T55" fmla="*/ 51864772 h 302"/>
              <a:gd name="T56" fmla="*/ 2536738 w 302"/>
              <a:gd name="T57" fmla="*/ 57783968 h 302"/>
              <a:gd name="T58" fmla="*/ 5355395 w 302"/>
              <a:gd name="T59" fmla="*/ 62857944 h 302"/>
              <a:gd name="T60" fmla="*/ 7892665 w 302"/>
              <a:gd name="T61" fmla="*/ 67931389 h 302"/>
              <a:gd name="T62" fmla="*/ 11838997 w 302"/>
              <a:gd name="T63" fmla="*/ 72159614 h 302"/>
              <a:gd name="T64" fmla="*/ 16066717 w 302"/>
              <a:gd name="T65" fmla="*/ 75824004 h 302"/>
              <a:gd name="T66" fmla="*/ 20858806 w 302"/>
              <a:gd name="T67" fmla="*/ 79488395 h 302"/>
              <a:gd name="T68" fmla="*/ 25650894 w 302"/>
              <a:gd name="T69" fmla="*/ 81743200 h 302"/>
              <a:gd name="T70" fmla="*/ 31288209 w 302"/>
              <a:gd name="T71" fmla="*/ 83716089 h 302"/>
              <a:gd name="T72" fmla="*/ 36926054 w 302"/>
              <a:gd name="T73" fmla="*/ 84843757 h 302"/>
              <a:gd name="T74" fmla="*/ 42845287 w 302"/>
              <a:gd name="T75" fmla="*/ 85125674 h 30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02" h="302">
                <a:moveTo>
                  <a:pt x="152" y="302"/>
                </a:moveTo>
                <a:lnTo>
                  <a:pt x="152" y="152"/>
                </a:lnTo>
                <a:lnTo>
                  <a:pt x="302" y="152"/>
                </a:lnTo>
                <a:lnTo>
                  <a:pt x="301" y="131"/>
                </a:lnTo>
                <a:lnTo>
                  <a:pt x="297" y="110"/>
                </a:lnTo>
                <a:lnTo>
                  <a:pt x="290" y="91"/>
                </a:lnTo>
                <a:lnTo>
                  <a:pt x="282" y="73"/>
                </a:lnTo>
                <a:lnTo>
                  <a:pt x="269" y="57"/>
                </a:lnTo>
                <a:lnTo>
                  <a:pt x="256" y="42"/>
                </a:lnTo>
                <a:lnTo>
                  <a:pt x="241" y="28"/>
                </a:lnTo>
                <a:lnTo>
                  <a:pt x="223" y="19"/>
                </a:lnTo>
                <a:lnTo>
                  <a:pt x="205" y="9"/>
                </a:lnTo>
                <a:lnTo>
                  <a:pt x="185" y="4"/>
                </a:lnTo>
                <a:lnTo>
                  <a:pt x="165" y="1"/>
                </a:lnTo>
                <a:lnTo>
                  <a:pt x="145" y="0"/>
                </a:lnTo>
                <a:lnTo>
                  <a:pt x="124" y="2"/>
                </a:lnTo>
                <a:lnTo>
                  <a:pt x="105" y="8"/>
                </a:lnTo>
                <a:lnTo>
                  <a:pt x="86" y="15"/>
                </a:lnTo>
                <a:lnTo>
                  <a:pt x="68" y="26"/>
                </a:lnTo>
                <a:lnTo>
                  <a:pt x="52" y="38"/>
                </a:lnTo>
                <a:lnTo>
                  <a:pt x="38" y="52"/>
                </a:lnTo>
                <a:lnTo>
                  <a:pt x="26" y="68"/>
                </a:lnTo>
                <a:lnTo>
                  <a:pt x="15" y="86"/>
                </a:lnTo>
                <a:lnTo>
                  <a:pt x="8" y="105"/>
                </a:lnTo>
                <a:lnTo>
                  <a:pt x="2" y="124"/>
                </a:lnTo>
                <a:lnTo>
                  <a:pt x="0" y="145"/>
                </a:lnTo>
                <a:lnTo>
                  <a:pt x="1" y="165"/>
                </a:lnTo>
                <a:lnTo>
                  <a:pt x="4" y="184"/>
                </a:lnTo>
                <a:lnTo>
                  <a:pt x="9" y="205"/>
                </a:lnTo>
                <a:lnTo>
                  <a:pt x="19" y="223"/>
                </a:lnTo>
                <a:lnTo>
                  <a:pt x="28" y="241"/>
                </a:lnTo>
                <a:lnTo>
                  <a:pt x="42" y="256"/>
                </a:lnTo>
                <a:lnTo>
                  <a:pt x="57" y="269"/>
                </a:lnTo>
                <a:lnTo>
                  <a:pt x="74" y="282"/>
                </a:lnTo>
                <a:lnTo>
                  <a:pt x="91" y="290"/>
                </a:lnTo>
                <a:lnTo>
                  <a:pt x="111" y="297"/>
                </a:lnTo>
                <a:lnTo>
                  <a:pt x="131" y="301"/>
                </a:lnTo>
                <a:lnTo>
                  <a:pt x="152" y="3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021" name="Line 13">
            <a:extLst>
              <a:ext uri="{FF2B5EF4-FFF2-40B4-BE49-F238E27FC236}">
                <a16:creationId xmlns:a16="http://schemas.microsoft.com/office/drawing/2014/main" id="{ADF415AD-CD99-976A-C762-FAD04CCFB7C9}"/>
              </a:ext>
            </a:extLst>
          </p:cNvPr>
          <p:cNvSpPr>
            <a:spLocks noChangeShapeType="1"/>
          </p:cNvSpPr>
          <p:nvPr/>
        </p:nvSpPr>
        <p:spPr bwMode="auto">
          <a:xfrm>
            <a:off x="3644504" y="1416844"/>
            <a:ext cx="1666875"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3022" name="Freeform 14">
            <a:extLst>
              <a:ext uri="{FF2B5EF4-FFF2-40B4-BE49-F238E27FC236}">
                <a16:creationId xmlns:a16="http://schemas.microsoft.com/office/drawing/2014/main" id="{59B06ECE-3994-B620-AAF9-C31EA42054DE}"/>
              </a:ext>
            </a:extLst>
          </p:cNvPr>
          <p:cNvSpPr>
            <a:spLocks/>
          </p:cNvSpPr>
          <p:nvPr/>
        </p:nvSpPr>
        <p:spPr bwMode="auto">
          <a:xfrm>
            <a:off x="5251848" y="3534966"/>
            <a:ext cx="120253" cy="120253"/>
          </a:xfrm>
          <a:custGeom>
            <a:avLst/>
            <a:gdLst>
              <a:gd name="T0" fmla="*/ 42282401 w 303"/>
              <a:gd name="T1" fmla="*/ 0 h 302"/>
              <a:gd name="T2" fmla="*/ 42282401 w 303"/>
              <a:gd name="T3" fmla="*/ 42844489 h 302"/>
              <a:gd name="T4" fmla="*/ 0 w 303"/>
              <a:gd name="T5" fmla="*/ 42844489 h 302"/>
              <a:gd name="T6" fmla="*/ 279928 w 303"/>
              <a:gd name="T7" fmla="*/ 48482299 h 302"/>
              <a:gd name="T8" fmla="*/ 1400171 w 303"/>
              <a:gd name="T9" fmla="*/ 54119578 h 302"/>
              <a:gd name="T10" fmla="*/ 3360198 w 303"/>
              <a:gd name="T11" fmla="*/ 59475470 h 302"/>
              <a:gd name="T12" fmla="*/ 5600153 w 303"/>
              <a:gd name="T13" fmla="*/ 64830832 h 302"/>
              <a:gd name="T14" fmla="*/ 9240280 w 303"/>
              <a:gd name="T15" fmla="*/ 69340974 h 302"/>
              <a:gd name="T16" fmla="*/ 12880935 w 303"/>
              <a:gd name="T17" fmla="*/ 73568668 h 302"/>
              <a:gd name="T18" fmla="*/ 17360846 w 303"/>
              <a:gd name="T19" fmla="*/ 77233059 h 302"/>
              <a:gd name="T20" fmla="*/ 22121214 w 303"/>
              <a:gd name="T21" fmla="*/ 80333615 h 302"/>
              <a:gd name="T22" fmla="*/ 27161511 w 303"/>
              <a:gd name="T23" fmla="*/ 82588952 h 302"/>
              <a:gd name="T24" fmla="*/ 33041593 w 303"/>
              <a:gd name="T25" fmla="*/ 84561840 h 302"/>
              <a:gd name="T26" fmla="*/ 38362347 w 303"/>
              <a:gd name="T27" fmla="*/ 85125674 h 302"/>
              <a:gd name="T28" fmla="*/ 43962500 w 303"/>
              <a:gd name="T29" fmla="*/ 85125674 h 302"/>
              <a:gd name="T30" fmla="*/ 49842582 w 303"/>
              <a:gd name="T31" fmla="*/ 84843757 h 302"/>
              <a:gd name="T32" fmla="*/ 55163336 w 303"/>
              <a:gd name="T33" fmla="*/ 83434172 h 302"/>
              <a:gd name="T34" fmla="*/ 60483561 w 303"/>
              <a:gd name="T35" fmla="*/ 80897449 h 302"/>
              <a:gd name="T36" fmla="*/ 65523858 w 303"/>
              <a:gd name="T37" fmla="*/ 78360727 h 302"/>
              <a:gd name="T38" fmla="*/ 70003769 w 303"/>
              <a:gd name="T39" fmla="*/ 74696336 h 302"/>
              <a:gd name="T40" fmla="*/ 73924353 w 303"/>
              <a:gd name="T41" fmla="*/ 71031946 h 302"/>
              <a:gd name="T42" fmla="*/ 77564479 w 303"/>
              <a:gd name="T43" fmla="*/ 66240418 h 302"/>
              <a:gd name="T44" fmla="*/ 80364291 w 303"/>
              <a:gd name="T45" fmla="*/ 61448359 h 302"/>
              <a:gd name="T46" fmla="*/ 82324847 w 303"/>
              <a:gd name="T47" fmla="*/ 55811080 h 302"/>
              <a:gd name="T48" fmla="*/ 84004946 w 303"/>
              <a:gd name="T49" fmla="*/ 50455187 h 302"/>
              <a:gd name="T50" fmla="*/ 84844731 w 303"/>
              <a:gd name="T51" fmla="*/ 44817908 h 302"/>
              <a:gd name="T52" fmla="*/ 84284875 w 303"/>
              <a:gd name="T53" fmla="*/ 38898712 h 302"/>
              <a:gd name="T54" fmla="*/ 83444561 w 303"/>
              <a:gd name="T55" fmla="*/ 33260902 h 302"/>
              <a:gd name="T56" fmla="*/ 82044390 w 303"/>
              <a:gd name="T57" fmla="*/ 27623623 h 302"/>
              <a:gd name="T58" fmla="*/ 79804434 w 303"/>
              <a:gd name="T59" fmla="*/ 22831564 h 302"/>
              <a:gd name="T60" fmla="*/ 76724165 w 303"/>
              <a:gd name="T61" fmla="*/ 17758119 h 302"/>
              <a:gd name="T62" fmla="*/ 72804110 w 303"/>
              <a:gd name="T63" fmla="*/ 13529894 h 302"/>
              <a:gd name="T64" fmla="*/ 68603599 w 303"/>
              <a:gd name="T65" fmla="*/ 9583587 h 302"/>
              <a:gd name="T66" fmla="*/ 64123688 w 303"/>
              <a:gd name="T67" fmla="*/ 6201113 h 302"/>
              <a:gd name="T68" fmla="*/ 59083391 w 303"/>
              <a:gd name="T69" fmla="*/ 3382474 h 302"/>
              <a:gd name="T70" fmla="*/ 53763166 w 303"/>
              <a:gd name="T71" fmla="*/ 1409585 h 302"/>
              <a:gd name="T72" fmla="*/ 47882555 w 303"/>
              <a:gd name="T73" fmla="*/ 281917 h 302"/>
              <a:gd name="T74" fmla="*/ 42282401 w 303"/>
              <a:gd name="T75" fmla="*/ 0 h 30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03" h="302">
                <a:moveTo>
                  <a:pt x="151" y="0"/>
                </a:moveTo>
                <a:lnTo>
                  <a:pt x="151" y="152"/>
                </a:lnTo>
                <a:lnTo>
                  <a:pt x="0" y="152"/>
                </a:lnTo>
                <a:lnTo>
                  <a:pt x="1" y="172"/>
                </a:lnTo>
                <a:lnTo>
                  <a:pt x="5" y="192"/>
                </a:lnTo>
                <a:lnTo>
                  <a:pt x="12" y="211"/>
                </a:lnTo>
                <a:lnTo>
                  <a:pt x="20" y="230"/>
                </a:lnTo>
                <a:lnTo>
                  <a:pt x="33" y="246"/>
                </a:lnTo>
                <a:lnTo>
                  <a:pt x="46" y="261"/>
                </a:lnTo>
                <a:lnTo>
                  <a:pt x="62" y="274"/>
                </a:lnTo>
                <a:lnTo>
                  <a:pt x="79" y="285"/>
                </a:lnTo>
                <a:lnTo>
                  <a:pt x="97" y="293"/>
                </a:lnTo>
                <a:lnTo>
                  <a:pt x="118" y="300"/>
                </a:lnTo>
                <a:lnTo>
                  <a:pt x="137" y="302"/>
                </a:lnTo>
                <a:lnTo>
                  <a:pt x="157" y="302"/>
                </a:lnTo>
                <a:lnTo>
                  <a:pt x="178" y="301"/>
                </a:lnTo>
                <a:lnTo>
                  <a:pt x="197" y="296"/>
                </a:lnTo>
                <a:lnTo>
                  <a:pt x="216" y="287"/>
                </a:lnTo>
                <a:lnTo>
                  <a:pt x="234" y="278"/>
                </a:lnTo>
                <a:lnTo>
                  <a:pt x="250" y="265"/>
                </a:lnTo>
                <a:lnTo>
                  <a:pt x="264" y="252"/>
                </a:lnTo>
                <a:lnTo>
                  <a:pt x="277" y="235"/>
                </a:lnTo>
                <a:lnTo>
                  <a:pt x="287" y="218"/>
                </a:lnTo>
                <a:lnTo>
                  <a:pt x="294" y="198"/>
                </a:lnTo>
                <a:lnTo>
                  <a:pt x="300" y="179"/>
                </a:lnTo>
                <a:lnTo>
                  <a:pt x="303" y="159"/>
                </a:lnTo>
                <a:lnTo>
                  <a:pt x="301" y="138"/>
                </a:lnTo>
                <a:lnTo>
                  <a:pt x="298" y="118"/>
                </a:lnTo>
                <a:lnTo>
                  <a:pt x="293" y="98"/>
                </a:lnTo>
                <a:lnTo>
                  <a:pt x="285" y="81"/>
                </a:lnTo>
                <a:lnTo>
                  <a:pt x="274" y="63"/>
                </a:lnTo>
                <a:lnTo>
                  <a:pt x="260" y="48"/>
                </a:lnTo>
                <a:lnTo>
                  <a:pt x="245" y="34"/>
                </a:lnTo>
                <a:lnTo>
                  <a:pt x="229" y="22"/>
                </a:lnTo>
                <a:lnTo>
                  <a:pt x="211" y="12"/>
                </a:lnTo>
                <a:lnTo>
                  <a:pt x="192" y="5"/>
                </a:lnTo>
                <a:lnTo>
                  <a:pt x="171" y="1"/>
                </a:lnTo>
                <a:lnTo>
                  <a:pt x="1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023" name="Freeform 15">
            <a:extLst>
              <a:ext uri="{FF2B5EF4-FFF2-40B4-BE49-F238E27FC236}">
                <a16:creationId xmlns:a16="http://schemas.microsoft.com/office/drawing/2014/main" id="{B0051DBA-F886-E281-7190-B4C1BE6A1D5D}"/>
              </a:ext>
            </a:extLst>
          </p:cNvPr>
          <p:cNvSpPr>
            <a:spLocks/>
          </p:cNvSpPr>
          <p:nvPr/>
        </p:nvSpPr>
        <p:spPr bwMode="auto">
          <a:xfrm>
            <a:off x="5275660" y="3534966"/>
            <a:ext cx="35719" cy="60722"/>
          </a:xfrm>
          <a:custGeom>
            <a:avLst/>
            <a:gdLst>
              <a:gd name="T0" fmla="*/ 0 w 92"/>
              <a:gd name="T1" fmla="*/ 8795030 h 152"/>
              <a:gd name="T2" fmla="*/ 24653702 w 92"/>
              <a:gd name="T3" fmla="*/ 43123983 h 152"/>
              <a:gd name="T4" fmla="*/ 24653702 w 92"/>
              <a:gd name="T5" fmla="*/ 0 h 152"/>
              <a:gd name="T6" fmla="*/ 19294337 w 92"/>
              <a:gd name="T7" fmla="*/ 283900 h 152"/>
              <a:gd name="T8" fmla="*/ 14202603 w 92"/>
              <a:gd name="T9" fmla="*/ 1418433 h 152"/>
              <a:gd name="T10" fmla="*/ 9111387 w 92"/>
              <a:gd name="T11" fmla="*/ 3404665 h 152"/>
              <a:gd name="T12" fmla="*/ 4287803 w 92"/>
              <a:gd name="T13" fmla="*/ 5674264 h 152"/>
              <a:gd name="T14" fmla="*/ 0 w 92"/>
              <a:gd name="T15" fmla="*/ 8795030 h 15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2" h="152">
                <a:moveTo>
                  <a:pt x="0" y="31"/>
                </a:moveTo>
                <a:lnTo>
                  <a:pt x="92" y="152"/>
                </a:lnTo>
                <a:lnTo>
                  <a:pt x="92" y="0"/>
                </a:lnTo>
                <a:lnTo>
                  <a:pt x="72" y="1"/>
                </a:lnTo>
                <a:lnTo>
                  <a:pt x="53" y="5"/>
                </a:lnTo>
                <a:lnTo>
                  <a:pt x="34" y="12"/>
                </a:lnTo>
                <a:lnTo>
                  <a:pt x="16" y="20"/>
                </a:lnTo>
                <a:lnTo>
                  <a:pt x="0"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024" name="Line 16">
            <a:extLst>
              <a:ext uri="{FF2B5EF4-FFF2-40B4-BE49-F238E27FC236}">
                <a16:creationId xmlns:a16="http://schemas.microsoft.com/office/drawing/2014/main" id="{05ED3EE9-2E91-AC5A-0057-0962B25A8FB0}"/>
              </a:ext>
            </a:extLst>
          </p:cNvPr>
          <p:cNvSpPr>
            <a:spLocks noChangeShapeType="1"/>
          </p:cNvSpPr>
          <p:nvPr/>
        </p:nvSpPr>
        <p:spPr bwMode="auto">
          <a:xfrm>
            <a:off x="5311379" y="1416844"/>
            <a:ext cx="0" cy="217884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3025" name="Freeform 17">
            <a:extLst>
              <a:ext uri="{FF2B5EF4-FFF2-40B4-BE49-F238E27FC236}">
                <a16:creationId xmlns:a16="http://schemas.microsoft.com/office/drawing/2014/main" id="{5B709236-4AF5-0B42-140D-113D47D597DB}"/>
              </a:ext>
            </a:extLst>
          </p:cNvPr>
          <p:cNvSpPr>
            <a:spLocks/>
          </p:cNvSpPr>
          <p:nvPr/>
        </p:nvSpPr>
        <p:spPr bwMode="auto">
          <a:xfrm>
            <a:off x="3644504" y="3534966"/>
            <a:ext cx="59531" cy="60722"/>
          </a:xfrm>
          <a:custGeom>
            <a:avLst/>
            <a:gdLst>
              <a:gd name="T0" fmla="*/ 42002604 w 150"/>
              <a:gd name="T1" fmla="*/ 43123983 h 152"/>
              <a:gd name="T2" fmla="*/ 0 w 150"/>
              <a:gd name="T3" fmla="*/ 43123983 h 152"/>
              <a:gd name="T4" fmla="*/ 0 w 150"/>
              <a:gd name="T5" fmla="*/ 0 h 152"/>
              <a:gd name="T6" fmla="*/ 5320242 w 150"/>
              <a:gd name="T7" fmla="*/ 283900 h 152"/>
              <a:gd name="T8" fmla="*/ 10640483 w 150"/>
              <a:gd name="T9" fmla="*/ 1418433 h 152"/>
              <a:gd name="T10" fmla="*/ 15960725 w 150"/>
              <a:gd name="T11" fmla="*/ 3404665 h 152"/>
              <a:gd name="T12" fmla="*/ 21001567 w 150"/>
              <a:gd name="T13" fmla="*/ 5674264 h 152"/>
              <a:gd name="T14" fmla="*/ 25481492 w 150"/>
              <a:gd name="T15" fmla="*/ 8795030 h 152"/>
              <a:gd name="T16" fmla="*/ 29682017 w 150"/>
              <a:gd name="T17" fmla="*/ 12766962 h 152"/>
              <a:gd name="T18" fmla="*/ 33322154 w 150"/>
              <a:gd name="T19" fmla="*/ 17022793 h 152"/>
              <a:gd name="T20" fmla="*/ 36402433 w 150"/>
              <a:gd name="T21" fmla="*/ 21561992 h 152"/>
              <a:gd name="T22" fmla="*/ 38922325 w 150"/>
              <a:gd name="T23" fmla="*/ 26668989 h 152"/>
              <a:gd name="T24" fmla="*/ 40602429 w 150"/>
              <a:gd name="T25" fmla="*/ 31775454 h 152"/>
              <a:gd name="T26" fmla="*/ 41722675 w 150"/>
              <a:gd name="T27" fmla="*/ 37165819 h 152"/>
              <a:gd name="T28" fmla="*/ 42002604 w 150"/>
              <a:gd name="T29" fmla="*/ 43123983 h 15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0" h="152">
                <a:moveTo>
                  <a:pt x="150" y="152"/>
                </a:moveTo>
                <a:lnTo>
                  <a:pt x="0" y="152"/>
                </a:lnTo>
                <a:lnTo>
                  <a:pt x="0" y="0"/>
                </a:lnTo>
                <a:lnTo>
                  <a:pt x="19" y="1"/>
                </a:lnTo>
                <a:lnTo>
                  <a:pt x="38" y="5"/>
                </a:lnTo>
                <a:lnTo>
                  <a:pt x="57" y="12"/>
                </a:lnTo>
                <a:lnTo>
                  <a:pt x="75" y="20"/>
                </a:lnTo>
                <a:lnTo>
                  <a:pt x="91" y="31"/>
                </a:lnTo>
                <a:lnTo>
                  <a:pt x="106" y="45"/>
                </a:lnTo>
                <a:lnTo>
                  <a:pt x="119" y="60"/>
                </a:lnTo>
                <a:lnTo>
                  <a:pt x="130" y="76"/>
                </a:lnTo>
                <a:lnTo>
                  <a:pt x="139" y="94"/>
                </a:lnTo>
                <a:lnTo>
                  <a:pt x="145" y="112"/>
                </a:lnTo>
                <a:lnTo>
                  <a:pt x="149" y="131"/>
                </a:lnTo>
                <a:lnTo>
                  <a:pt x="150" y="1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026" name="Freeform 18">
            <a:extLst>
              <a:ext uri="{FF2B5EF4-FFF2-40B4-BE49-F238E27FC236}">
                <a16:creationId xmlns:a16="http://schemas.microsoft.com/office/drawing/2014/main" id="{9A703FF1-5D88-1713-7ABA-532307694F39}"/>
              </a:ext>
            </a:extLst>
          </p:cNvPr>
          <p:cNvSpPr>
            <a:spLocks/>
          </p:cNvSpPr>
          <p:nvPr/>
        </p:nvSpPr>
        <p:spPr bwMode="auto">
          <a:xfrm>
            <a:off x="5251848" y="3548063"/>
            <a:ext cx="59531" cy="47625"/>
          </a:xfrm>
          <a:custGeom>
            <a:avLst/>
            <a:gdLst>
              <a:gd name="T0" fmla="*/ 41724441 w 151"/>
              <a:gd name="T1" fmla="*/ 33324380 h 121"/>
              <a:gd name="T2" fmla="*/ 0 w 151"/>
              <a:gd name="T3" fmla="*/ 33324380 h 121"/>
              <a:gd name="T4" fmla="*/ 276498 w 151"/>
              <a:gd name="T5" fmla="*/ 27540632 h 121"/>
              <a:gd name="T6" fmla="*/ 1381440 w 151"/>
              <a:gd name="T7" fmla="*/ 22307917 h 121"/>
              <a:gd name="T8" fmla="*/ 3039379 w 151"/>
              <a:gd name="T9" fmla="*/ 17350719 h 121"/>
              <a:gd name="T10" fmla="*/ 5526287 w 151"/>
              <a:gd name="T11" fmla="*/ 12393521 h 121"/>
              <a:gd name="T12" fmla="*/ 8566192 w 151"/>
              <a:gd name="T13" fmla="*/ 7986831 h 121"/>
              <a:gd name="T14" fmla="*/ 12158042 w 151"/>
              <a:gd name="T15" fmla="*/ 3855657 h 121"/>
              <a:gd name="T16" fmla="*/ 16302889 w 151"/>
              <a:gd name="T17" fmla="*/ 0 h 121"/>
              <a:gd name="T18" fmla="*/ 41724441 w 151"/>
              <a:gd name="T19" fmla="*/ 33324380 h 1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121">
                <a:moveTo>
                  <a:pt x="151" y="121"/>
                </a:moveTo>
                <a:lnTo>
                  <a:pt x="0" y="121"/>
                </a:lnTo>
                <a:lnTo>
                  <a:pt x="1" y="100"/>
                </a:lnTo>
                <a:lnTo>
                  <a:pt x="5" y="81"/>
                </a:lnTo>
                <a:lnTo>
                  <a:pt x="11" y="63"/>
                </a:lnTo>
                <a:lnTo>
                  <a:pt x="20" y="45"/>
                </a:lnTo>
                <a:lnTo>
                  <a:pt x="31" y="29"/>
                </a:lnTo>
                <a:lnTo>
                  <a:pt x="44" y="14"/>
                </a:lnTo>
                <a:lnTo>
                  <a:pt x="59" y="0"/>
                </a:lnTo>
                <a:lnTo>
                  <a:pt x="151" y="1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027" name="Line 19">
            <a:extLst>
              <a:ext uri="{FF2B5EF4-FFF2-40B4-BE49-F238E27FC236}">
                <a16:creationId xmlns:a16="http://schemas.microsoft.com/office/drawing/2014/main" id="{123C0AC9-B8E7-97E0-E6AB-E8F99610E036}"/>
              </a:ext>
            </a:extLst>
          </p:cNvPr>
          <p:cNvSpPr>
            <a:spLocks noChangeShapeType="1"/>
          </p:cNvSpPr>
          <p:nvPr/>
        </p:nvSpPr>
        <p:spPr bwMode="auto">
          <a:xfrm flipH="1">
            <a:off x="3644504" y="3595688"/>
            <a:ext cx="1666875"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3028" name="Freeform 20">
            <a:extLst>
              <a:ext uri="{FF2B5EF4-FFF2-40B4-BE49-F238E27FC236}">
                <a16:creationId xmlns:a16="http://schemas.microsoft.com/office/drawing/2014/main" id="{485EC5CB-11EC-F7FD-8A29-093F48D35F76}"/>
              </a:ext>
            </a:extLst>
          </p:cNvPr>
          <p:cNvSpPr>
            <a:spLocks/>
          </p:cNvSpPr>
          <p:nvPr/>
        </p:nvSpPr>
        <p:spPr bwMode="auto">
          <a:xfrm>
            <a:off x="3583782" y="3534966"/>
            <a:ext cx="117872" cy="120253"/>
          </a:xfrm>
          <a:custGeom>
            <a:avLst/>
            <a:gdLst>
              <a:gd name="T0" fmla="*/ 83165685 w 297"/>
              <a:gd name="T1" fmla="*/ 54683412 h 302"/>
              <a:gd name="T2" fmla="*/ 42563127 w 297"/>
              <a:gd name="T3" fmla="*/ 42844489 h 302"/>
              <a:gd name="T4" fmla="*/ 42563127 w 297"/>
              <a:gd name="T5" fmla="*/ 0 h 302"/>
              <a:gd name="T6" fmla="*/ 36682479 w 297"/>
              <a:gd name="T7" fmla="*/ 281917 h 302"/>
              <a:gd name="T8" fmla="*/ 31082291 w 297"/>
              <a:gd name="T9" fmla="*/ 1409585 h 302"/>
              <a:gd name="T10" fmla="*/ 26041962 w 297"/>
              <a:gd name="T11" fmla="*/ 3382474 h 302"/>
              <a:gd name="T12" fmla="*/ 20721174 w 297"/>
              <a:gd name="T13" fmla="*/ 6201113 h 302"/>
              <a:gd name="T14" fmla="*/ 15961305 w 297"/>
              <a:gd name="T15" fmla="*/ 9301670 h 302"/>
              <a:gd name="T16" fmla="*/ 11760767 w 297"/>
              <a:gd name="T17" fmla="*/ 12966060 h 302"/>
              <a:gd name="T18" fmla="*/ 8400548 w 297"/>
              <a:gd name="T19" fmla="*/ 17758119 h 302"/>
              <a:gd name="T20" fmla="*/ 5320259 w 297"/>
              <a:gd name="T21" fmla="*/ 22267730 h 302"/>
              <a:gd name="T22" fmla="*/ 3080289 w 297"/>
              <a:gd name="T23" fmla="*/ 27623623 h 302"/>
              <a:gd name="T24" fmla="*/ 1120249 w 297"/>
              <a:gd name="T25" fmla="*/ 33260902 h 302"/>
              <a:gd name="T26" fmla="*/ 279930 w 297"/>
              <a:gd name="T27" fmla="*/ 38616795 h 302"/>
              <a:gd name="T28" fmla="*/ 0 w 297"/>
              <a:gd name="T29" fmla="*/ 44254074 h 302"/>
              <a:gd name="T30" fmla="*/ 559860 w 297"/>
              <a:gd name="T31" fmla="*/ 50173270 h 302"/>
              <a:gd name="T32" fmla="*/ 1960040 w 297"/>
              <a:gd name="T33" fmla="*/ 55529163 h 302"/>
              <a:gd name="T34" fmla="*/ 4200538 w 297"/>
              <a:gd name="T35" fmla="*/ 60884525 h 302"/>
              <a:gd name="T36" fmla="*/ 6720438 w 297"/>
              <a:gd name="T37" fmla="*/ 65958501 h 302"/>
              <a:gd name="T38" fmla="*/ 10360587 w 297"/>
              <a:gd name="T39" fmla="*/ 70468112 h 302"/>
              <a:gd name="T40" fmla="*/ 14000736 w 297"/>
              <a:gd name="T41" fmla="*/ 74414419 h 302"/>
              <a:gd name="T42" fmla="*/ 18761135 w 297"/>
              <a:gd name="T43" fmla="*/ 77796893 h 302"/>
              <a:gd name="T44" fmla="*/ 23801463 w 297"/>
              <a:gd name="T45" fmla="*/ 80897449 h 302"/>
              <a:gd name="T46" fmla="*/ 29122251 w 297"/>
              <a:gd name="T47" fmla="*/ 83434172 h 302"/>
              <a:gd name="T48" fmla="*/ 34442510 w 297"/>
              <a:gd name="T49" fmla="*/ 84561840 h 302"/>
              <a:gd name="T50" fmla="*/ 40042698 w 297"/>
              <a:gd name="T51" fmla="*/ 85125674 h 302"/>
              <a:gd name="T52" fmla="*/ 45642887 w 297"/>
              <a:gd name="T53" fmla="*/ 85125674 h 302"/>
              <a:gd name="T54" fmla="*/ 51243605 w 297"/>
              <a:gd name="T55" fmla="*/ 84561840 h 302"/>
              <a:gd name="T56" fmla="*/ 56563863 w 297"/>
              <a:gd name="T57" fmla="*/ 82870869 h 302"/>
              <a:gd name="T58" fmla="*/ 62164052 w 297"/>
              <a:gd name="T59" fmla="*/ 80615532 h 302"/>
              <a:gd name="T60" fmla="*/ 66644520 w 297"/>
              <a:gd name="T61" fmla="*/ 77514976 h 302"/>
              <a:gd name="T62" fmla="*/ 71124989 w 297"/>
              <a:gd name="T63" fmla="*/ 74132502 h 302"/>
              <a:gd name="T64" fmla="*/ 75045068 w 297"/>
              <a:gd name="T65" fmla="*/ 69904277 h 302"/>
              <a:gd name="T66" fmla="*/ 78405287 w 297"/>
              <a:gd name="T67" fmla="*/ 65112750 h 302"/>
              <a:gd name="T68" fmla="*/ 81205646 w 297"/>
              <a:gd name="T69" fmla="*/ 60038774 h 302"/>
              <a:gd name="T70" fmla="*/ 83165685 w 297"/>
              <a:gd name="T71" fmla="*/ 54683412 h 3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7" h="302">
                <a:moveTo>
                  <a:pt x="297" y="194"/>
                </a:moveTo>
                <a:lnTo>
                  <a:pt x="152" y="152"/>
                </a:lnTo>
                <a:lnTo>
                  <a:pt x="152" y="0"/>
                </a:lnTo>
                <a:lnTo>
                  <a:pt x="131" y="1"/>
                </a:lnTo>
                <a:lnTo>
                  <a:pt x="111" y="5"/>
                </a:lnTo>
                <a:lnTo>
                  <a:pt x="93" y="12"/>
                </a:lnTo>
                <a:lnTo>
                  <a:pt x="74" y="22"/>
                </a:lnTo>
                <a:lnTo>
                  <a:pt x="57" y="33"/>
                </a:lnTo>
                <a:lnTo>
                  <a:pt x="42" y="46"/>
                </a:lnTo>
                <a:lnTo>
                  <a:pt x="30" y="63"/>
                </a:lnTo>
                <a:lnTo>
                  <a:pt x="19" y="79"/>
                </a:lnTo>
                <a:lnTo>
                  <a:pt x="11" y="98"/>
                </a:lnTo>
                <a:lnTo>
                  <a:pt x="4" y="118"/>
                </a:lnTo>
                <a:lnTo>
                  <a:pt x="1" y="137"/>
                </a:lnTo>
                <a:lnTo>
                  <a:pt x="0" y="157"/>
                </a:lnTo>
                <a:lnTo>
                  <a:pt x="2" y="178"/>
                </a:lnTo>
                <a:lnTo>
                  <a:pt x="7" y="197"/>
                </a:lnTo>
                <a:lnTo>
                  <a:pt x="15" y="216"/>
                </a:lnTo>
                <a:lnTo>
                  <a:pt x="24" y="234"/>
                </a:lnTo>
                <a:lnTo>
                  <a:pt x="37" y="250"/>
                </a:lnTo>
                <a:lnTo>
                  <a:pt x="50" y="264"/>
                </a:lnTo>
                <a:lnTo>
                  <a:pt x="67" y="276"/>
                </a:lnTo>
                <a:lnTo>
                  <a:pt x="85" y="287"/>
                </a:lnTo>
                <a:lnTo>
                  <a:pt x="104" y="296"/>
                </a:lnTo>
                <a:lnTo>
                  <a:pt x="123" y="300"/>
                </a:lnTo>
                <a:lnTo>
                  <a:pt x="143" y="302"/>
                </a:lnTo>
                <a:lnTo>
                  <a:pt x="163" y="302"/>
                </a:lnTo>
                <a:lnTo>
                  <a:pt x="183" y="300"/>
                </a:lnTo>
                <a:lnTo>
                  <a:pt x="202" y="294"/>
                </a:lnTo>
                <a:lnTo>
                  <a:pt x="222" y="286"/>
                </a:lnTo>
                <a:lnTo>
                  <a:pt x="238" y="275"/>
                </a:lnTo>
                <a:lnTo>
                  <a:pt x="254" y="263"/>
                </a:lnTo>
                <a:lnTo>
                  <a:pt x="268" y="248"/>
                </a:lnTo>
                <a:lnTo>
                  <a:pt x="280" y="231"/>
                </a:lnTo>
                <a:lnTo>
                  <a:pt x="290" y="213"/>
                </a:lnTo>
                <a:lnTo>
                  <a:pt x="297" y="1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029" name="Freeform 21">
            <a:extLst>
              <a:ext uri="{FF2B5EF4-FFF2-40B4-BE49-F238E27FC236}">
                <a16:creationId xmlns:a16="http://schemas.microsoft.com/office/drawing/2014/main" id="{ED2903BA-11C1-0A2C-2D5A-E1CE73DC7EBE}"/>
              </a:ext>
            </a:extLst>
          </p:cNvPr>
          <p:cNvSpPr>
            <a:spLocks/>
          </p:cNvSpPr>
          <p:nvPr/>
        </p:nvSpPr>
        <p:spPr bwMode="auto">
          <a:xfrm>
            <a:off x="3583782" y="3534966"/>
            <a:ext cx="117872" cy="120253"/>
          </a:xfrm>
          <a:custGeom>
            <a:avLst/>
            <a:gdLst>
              <a:gd name="T0" fmla="*/ 83165685 w 297"/>
              <a:gd name="T1" fmla="*/ 54683412 h 302"/>
              <a:gd name="T2" fmla="*/ 42563127 w 297"/>
              <a:gd name="T3" fmla="*/ 42844489 h 302"/>
              <a:gd name="T4" fmla="*/ 42563127 w 297"/>
              <a:gd name="T5" fmla="*/ 0 h 302"/>
              <a:gd name="T6" fmla="*/ 36682479 w 297"/>
              <a:gd name="T7" fmla="*/ 281917 h 302"/>
              <a:gd name="T8" fmla="*/ 31082291 w 297"/>
              <a:gd name="T9" fmla="*/ 1409585 h 302"/>
              <a:gd name="T10" fmla="*/ 26041962 w 297"/>
              <a:gd name="T11" fmla="*/ 3382474 h 302"/>
              <a:gd name="T12" fmla="*/ 20721174 w 297"/>
              <a:gd name="T13" fmla="*/ 6201113 h 302"/>
              <a:gd name="T14" fmla="*/ 15961305 w 297"/>
              <a:gd name="T15" fmla="*/ 9301670 h 302"/>
              <a:gd name="T16" fmla="*/ 11760767 w 297"/>
              <a:gd name="T17" fmla="*/ 12966060 h 302"/>
              <a:gd name="T18" fmla="*/ 8400548 w 297"/>
              <a:gd name="T19" fmla="*/ 17758119 h 302"/>
              <a:gd name="T20" fmla="*/ 5320259 w 297"/>
              <a:gd name="T21" fmla="*/ 22267730 h 302"/>
              <a:gd name="T22" fmla="*/ 3080289 w 297"/>
              <a:gd name="T23" fmla="*/ 27623623 h 302"/>
              <a:gd name="T24" fmla="*/ 1120249 w 297"/>
              <a:gd name="T25" fmla="*/ 33260902 h 302"/>
              <a:gd name="T26" fmla="*/ 279930 w 297"/>
              <a:gd name="T27" fmla="*/ 38616795 h 302"/>
              <a:gd name="T28" fmla="*/ 0 w 297"/>
              <a:gd name="T29" fmla="*/ 44254074 h 302"/>
              <a:gd name="T30" fmla="*/ 559860 w 297"/>
              <a:gd name="T31" fmla="*/ 50173270 h 302"/>
              <a:gd name="T32" fmla="*/ 1960040 w 297"/>
              <a:gd name="T33" fmla="*/ 55529163 h 302"/>
              <a:gd name="T34" fmla="*/ 4200538 w 297"/>
              <a:gd name="T35" fmla="*/ 60884525 h 302"/>
              <a:gd name="T36" fmla="*/ 6720438 w 297"/>
              <a:gd name="T37" fmla="*/ 65958501 h 302"/>
              <a:gd name="T38" fmla="*/ 10360587 w 297"/>
              <a:gd name="T39" fmla="*/ 70468112 h 302"/>
              <a:gd name="T40" fmla="*/ 14000736 w 297"/>
              <a:gd name="T41" fmla="*/ 74414419 h 302"/>
              <a:gd name="T42" fmla="*/ 18761135 w 297"/>
              <a:gd name="T43" fmla="*/ 77796893 h 302"/>
              <a:gd name="T44" fmla="*/ 23801463 w 297"/>
              <a:gd name="T45" fmla="*/ 80897449 h 302"/>
              <a:gd name="T46" fmla="*/ 29122251 w 297"/>
              <a:gd name="T47" fmla="*/ 83434172 h 302"/>
              <a:gd name="T48" fmla="*/ 34442510 w 297"/>
              <a:gd name="T49" fmla="*/ 84561840 h 302"/>
              <a:gd name="T50" fmla="*/ 40042698 w 297"/>
              <a:gd name="T51" fmla="*/ 85125674 h 302"/>
              <a:gd name="T52" fmla="*/ 45642887 w 297"/>
              <a:gd name="T53" fmla="*/ 85125674 h 302"/>
              <a:gd name="T54" fmla="*/ 51243605 w 297"/>
              <a:gd name="T55" fmla="*/ 84561840 h 302"/>
              <a:gd name="T56" fmla="*/ 56563863 w 297"/>
              <a:gd name="T57" fmla="*/ 82870869 h 302"/>
              <a:gd name="T58" fmla="*/ 62164052 w 297"/>
              <a:gd name="T59" fmla="*/ 80615532 h 302"/>
              <a:gd name="T60" fmla="*/ 66644520 w 297"/>
              <a:gd name="T61" fmla="*/ 77514976 h 302"/>
              <a:gd name="T62" fmla="*/ 71124989 w 297"/>
              <a:gd name="T63" fmla="*/ 74132502 h 302"/>
              <a:gd name="T64" fmla="*/ 75045068 w 297"/>
              <a:gd name="T65" fmla="*/ 69904277 h 302"/>
              <a:gd name="T66" fmla="*/ 78405287 w 297"/>
              <a:gd name="T67" fmla="*/ 65112750 h 302"/>
              <a:gd name="T68" fmla="*/ 81205646 w 297"/>
              <a:gd name="T69" fmla="*/ 60038774 h 302"/>
              <a:gd name="T70" fmla="*/ 83165685 w 297"/>
              <a:gd name="T71" fmla="*/ 54683412 h 3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7" h="302">
                <a:moveTo>
                  <a:pt x="297" y="194"/>
                </a:moveTo>
                <a:lnTo>
                  <a:pt x="152" y="152"/>
                </a:lnTo>
                <a:lnTo>
                  <a:pt x="152" y="0"/>
                </a:lnTo>
                <a:lnTo>
                  <a:pt x="131" y="1"/>
                </a:lnTo>
                <a:lnTo>
                  <a:pt x="111" y="5"/>
                </a:lnTo>
                <a:lnTo>
                  <a:pt x="93" y="12"/>
                </a:lnTo>
                <a:lnTo>
                  <a:pt x="74" y="22"/>
                </a:lnTo>
                <a:lnTo>
                  <a:pt x="57" y="33"/>
                </a:lnTo>
                <a:lnTo>
                  <a:pt x="42" y="46"/>
                </a:lnTo>
                <a:lnTo>
                  <a:pt x="30" y="63"/>
                </a:lnTo>
                <a:lnTo>
                  <a:pt x="19" y="79"/>
                </a:lnTo>
                <a:lnTo>
                  <a:pt x="11" y="98"/>
                </a:lnTo>
                <a:lnTo>
                  <a:pt x="4" y="118"/>
                </a:lnTo>
                <a:lnTo>
                  <a:pt x="1" y="137"/>
                </a:lnTo>
                <a:lnTo>
                  <a:pt x="0" y="157"/>
                </a:lnTo>
                <a:lnTo>
                  <a:pt x="2" y="178"/>
                </a:lnTo>
                <a:lnTo>
                  <a:pt x="7" y="197"/>
                </a:lnTo>
                <a:lnTo>
                  <a:pt x="15" y="216"/>
                </a:lnTo>
                <a:lnTo>
                  <a:pt x="24" y="234"/>
                </a:lnTo>
                <a:lnTo>
                  <a:pt x="37" y="250"/>
                </a:lnTo>
                <a:lnTo>
                  <a:pt x="50" y="264"/>
                </a:lnTo>
                <a:lnTo>
                  <a:pt x="67" y="276"/>
                </a:lnTo>
                <a:lnTo>
                  <a:pt x="85" y="287"/>
                </a:lnTo>
                <a:lnTo>
                  <a:pt x="104" y="296"/>
                </a:lnTo>
                <a:lnTo>
                  <a:pt x="123" y="300"/>
                </a:lnTo>
                <a:lnTo>
                  <a:pt x="143" y="302"/>
                </a:lnTo>
                <a:lnTo>
                  <a:pt x="163" y="302"/>
                </a:lnTo>
                <a:lnTo>
                  <a:pt x="183" y="300"/>
                </a:lnTo>
                <a:lnTo>
                  <a:pt x="202" y="294"/>
                </a:lnTo>
                <a:lnTo>
                  <a:pt x="222" y="286"/>
                </a:lnTo>
                <a:lnTo>
                  <a:pt x="238" y="275"/>
                </a:lnTo>
                <a:lnTo>
                  <a:pt x="254" y="263"/>
                </a:lnTo>
                <a:lnTo>
                  <a:pt x="268" y="248"/>
                </a:lnTo>
                <a:lnTo>
                  <a:pt x="280" y="231"/>
                </a:lnTo>
                <a:lnTo>
                  <a:pt x="290" y="213"/>
                </a:lnTo>
                <a:lnTo>
                  <a:pt x="297" y="1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030" name="Freeform 32">
            <a:extLst>
              <a:ext uri="{FF2B5EF4-FFF2-40B4-BE49-F238E27FC236}">
                <a16:creationId xmlns:a16="http://schemas.microsoft.com/office/drawing/2014/main" id="{ECB3DE37-DF25-5231-14AE-06734A2BDD2F}"/>
              </a:ext>
            </a:extLst>
          </p:cNvPr>
          <p:cNvSpPr>
            <a:spLocks/>
          </p:cNvSpPr>
          <p:nvPr/>
        </p:nvSpPr>
        <p:spPr bwMode="auto">
          <a:xfrm>
            <a:off x="3644504" y="1416844"/>
            <a:ext cx="57150" cy="47625"/>
          </a:xfrm>
          <a:custGeom>
            <a:avLst/>
            <a:gdLst>
              <a:gd name="T0" fmla="*/ 0 w 145"/>
              <a:gd name="T1" fmla="*/ 0 h 119"/>
              <a:gd name="T2" fmla="*/ 25131286 w 145"/>
              <a:gd name="T3" fmla="*/ 33884454 h 119"/>
              <a:gd name="T4" fmla="*/ 28997516 w 145"/>
              <a:gd name="T5" fmla="*/ 30182777 h 119"/>
              <a:gd name="T6" fmla="*/ 32864272 w 145"/>
              <a:gd name="T7" fmla="*/ 26481101 h 119"/>
              <a:gd name="T8" fmla="*/ 35901761 w 145"/>
              <a:gd name="T9" fmla="*/ 21640693 h 119"/>
              <a:gd name="T10" fmla="*/ 38111036 w 145"/>
              <a:gd name="T11" fmla="*/ 17084702 h 119"/>
              <a:gd name="T12" fmla="*/ 40044414 w 145"/>
              <a:gd name="T13" fmla="*/ 11959345 h 119"/>
              <a:gd name="T14" fmla="*/ 0 w 145"/>
              <a:gd name="T15" fmla="*/ 0 h 1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5" h="119">
                <a:moveTo>
                  <a:pt x="0" y="0"/>
                </a:moveTo>
                <a:lnTo>
                  <a:pt x="91" y="119"/>
                </a:lnTo>
                <a:lnTo>
                  <a:pt x="105" y="106"/>
                </a:lnTo>
                <a:lnTo>
                  <a:pt x="119" y="93"/>
                </a:lnTo>
                <a:lnTo>
                  <a:pt x="130" y="76"/>
                </a:lnTo>
                <a:lnTo>
                  <a:pt x="138" y="60"/>
                </a:lnTo>
                <a:lnTo>
                  <a:pt x="145" y="4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031" name="Line 33">
            <a:extLst>
              <a:ext uri="{FF2B5EF4-FFF2-40B4-BE49-F238E27FC236}">
                <a16:creationId xmlns:a16="http://schemas.microsoft.com/office/drawing/2014/main" id="{C35EEF38-A3C2-FF44-E99E-605C5D623CBF}"/>
              </a:ext>
            </a:extLst>
          </p:cNvPr>
          <p:cNvSpPr>
            <a:spLocks noChangeShapeType="1"/>
          </p:cNvSpPr>
          <p:nvPr/>
        </p:nvSpPr>
        <p:spPr bwMode="auto">
          <a:xfrm>
            <a:off x="3644504" y="1416844"/>
            <a:ext cx="1666875" cy="217884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18" name="Line 34">
            <a:extLst>
              <a:ext uri="{FF2B5EF4-FFF2-40B4-BE49-F238E27FC236}">
                <a16:creationId xmlns:a16="http://schemas.microsoft.com/office/drawing/2014/main" id="{75279832-1FDB-08DC-01A4-B710B70DA936}"/>
              </a:ext>
            </a:extLst>
          </p:cNvPr>
          <p:cNvSpPr>
            <a:spLocks noChangeShapeType="1"/>
          </p:cNvSpPr>
          <p:nvPr/>
        </p:nvSpPr>
        <p:spPr bwMode="auto">
          <a:xfrm>
            <a:off x="3644504" y="1416844"/>
            <a:ext cx="141684" cy="41672"/>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19" name="Line 35">
            <a:extLst>
              <a:ext uri="{FF2B5EF4-FFF2-40B4-BE49-F238E27FC236}">
                <a16:creationId xmlns:a16="http://schemas.microsoft.com/office/drawing/2014/main" id="{D01F2AA9-0579-9D9C-D15B-2CB80F7318D3}"/>
              </a:ext>
            </a:extLst>
          </p:cNvPr>
          <p:cNvSpPr>
            <a:spLocks noChangeShapeType="1"/>
          </p:cNvSpPr>
          <p:nvPr/>
        </p:nvSpPr>
        <p:spPr bwMode="auto">
          <a:xfrm>
            <a:off x="3857625" y="1478756"/>
            <a:ext cx="141685" cy="42863"/>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20" name="Line 36">
            <a:extLst>
              <a:ext uri="{FF2B5EF4-FFF2-40B4-BE49-F238E27FC236}">
                <a16:creationId xmlns:a16="http://schemas.microsoft.com/office/drawing/2014/main" id="{A929618E-1F07-79CB-7C6F-A84D29952DD4}"/>
              </a:ext>
            </a:extLst>
          </p:cNvPr>
          <p:cNvSpPr>
            <a:spLocks noChangeShapeType="1"/>
          </p:cNvSpPr>
          <p:nvPr/>
        </p:nvSpPr>
        <p:spPr bwMode="auto">
          <a:xfrm>
            <a:off x="4070747" y="1541860"/>
            <a:ext cx="141684" cy="41672"/>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21" name="Line 37">
            <a:extLst>
              <a:ext uri="{FF2B5EF4-FFF2-40B4-BE49-F238E27FC236}">
                <a16:creationId xmlns:a16="http://schemas.microsoft.com/office/drawing/2014/main" id="{A0E0F39B-2E33-A24E-9C0C-9A42F2A0F979}"/>
              </a:ext>
            </a:extLst>
          </p:cNvPr>
          <p:cNvSpPr>
            <a:spLocks noChangeShapeType="1"/>
          </p:cNvSpPr>
          <p:nvPr/>
        </p:nvSpPr>
        <p:spPr bwMode="auto">
          <a:xfrm>
            <a:off x="4283869" y="1603772"/>
            <a:ext cx="141685" cy="42863"/>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22" name="Line 38">
            <a:extLst>
              <a:ext uri="{FF2B5EF4-FFF2-40B4-BE49-F238E27FC236}">
                <a16:creationId xmlns:a16="http://schemas.microsoft.com/office/drawing/2014/main" id="{153E680A-8057-CD26-62CA-DF23501C4BBA}"/>
              </a:ext>
            </a:extLst>
          </p:cNvPr>
          <p:cNvSpPr>
            <a:spLocks noChangeShapeType="1"/>
          </p:cNvSpPr>
          <p:nvPr/>
        </p:nvSpPr>
        <p:spPr bwMode="auto">
          <a:xfrm>
            <a:off x="4496991" y="1666876"/>
            <a:ext cx="142875" cy="41672"/>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23" name="Line 39">
            <a:extLst>
              <a:ext uri="{FF2B5EF4-FFF2-40B4-BE49-F238E27FC236}">
                <a16:creationId xmlns:a16="http://schemas.microsoft.com/office/drawing/2014/main" id="{D8E7241A-D433-83C2-9897-4CEFA8489C0D}"/>
              </a:ext>
            </a:extLst>
          </p:cNvPr>
          <p:cNvSpPr>
            <a:spLocks noChangeShapeType="1"/>
          </p:cNvSpPr>
          <p:nvPr/>
        </p:nvSpPr>
        <p:spPr bwMode="auto">
          <a:xfrm>
            <a:off x="4710113" y="1728787"/>
            <a:ext cx="142875" cy="42863"/>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24" name="Line 40">
            <a:extLst>
              <a:ext uri="{FF2B5EF4-FFF2-40B4-BE49-F238E27FC236}">
                <a16:creationId xmlns:a16="http://schemas.microsoft.com/office/drawing/2014/main" id="{AE48DC2D-8030-7A2B-BD02-D2DA29A7948B}"/>
              </a:ext>
            </a:extLst>
          </p:cNvPr>
          <p:cNvSpPr>
            <a:spLocks noChangeShapeType="1"/>
          </p:cNvSpPr>
          <p:nvPr/>
        </p:nvSpPr>
        <p:spPr bwMode="auto">
          <a:xfrm>
            <a:off x="4923235" y="1791891"/>
            <a:ext cx="141684" cy="41672"/>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25" name="Line 41">
            <a:extLst>
              <a:ext uri="{FF2B5EF4-FFF2-40B4-BE49-F238E27FC236}">
                <a16:creationId xmlns:a16="http://schemas.microsoft.com/office/drawing/2014/main" id="{ACA56DE0-8DBC-D0E9-FB65-A3AF14662DC5}"/>
              </a:ext>
            </a:extLst>
          </p:cNvPr>
          <p:cNvSpPr>
            <a:spLocks noChangeShapeType="1"/>
          </p:cNvSpPr>
          <p:nvPr/>
        </p:nvSpPr>
        <p:spPr bwMode="auto">
          <a:xfrm>
            <a:off x="5114925" y="1847850"/>
            <a:ext cx="0" cy="148829"/>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26" name="Line 42">
            <a:extLst>
              <a:ext uri="{FF2B5EF4-FFF2-40B4-BE49-F238E27FC236}">
                <a16:creationId xmlns:a16="http://schemas.microsoft.com/office/drawing/2014/main" id="{2A7484BE-A385-23F9-6BCE-CA9951729157}"/>
              </a:ext>
            </a:extLst>
          </p:cNvPr>
          <p:cNvSpPr>
            <a:spLocks noChangeShapeType="1"/>
          </p:cNvSpPr>
          <p:nvPr/>
        </p:nvSpPr>
        <p:spPr bwMode="auto">
          <a:xfrm>
            <a:off x="5114925" y="2070498"/>
            <a:ext cx="0" cy="14882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27" name="Line 43">
            <a:extLst>
              <a:ext uri="{FF2B5EF4-FFF2-40B4-BE49-F238E27FC236}">
                <a16:creationId xmlns:a16="http://schemas.microsoft.com/office/drawing/2014/main" id="{EF8D426C-31E5-1357-D5F7-72E24FB636C7}"/>
              </a:ext>
            </a:extLst>
          </p:cNvPr>
          <p:cNvSpPr>
            <a:spLocks noChangeShapeType="1"/>
          </p:cNvSpPr>
          <p:nvPr/>
        </p:nvSpPr>
        <p:spPr bwMode="auto">
          <a:xfrm>
            <a:off x="5114925" y="2293144"/>
            <a:ext cx="0" cy="14763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28" name="Line 44">
            <a:extLst>
              <a:ext uri="{FF2B5EF4-FFF2-40B4-BE49-F238E27FC236}">
                <a16:creationId xmlns:a16="http://schemas.microsoft.com/office/drawing/2014/main" id="{0BA85ABA-A8DD-6ACC-236E-CCEE92F6ADB6}"/>
              </a:ext>
            </a:extLst>
          </p:cNvPr>
          <p:cNvSpPr>
            <a:spLocks noChangeShapeType="1"/>
          </p:cNvSpPr>
          <p:nvPr/>
        </p:nvSpPr>
        <p:spPr bwMode="auto">
          <a:xfrm>
            <a:off x="5114925" y="2515791"/>
            <a:ext cx="0" cy="14763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29" name="Line 45">
            <a:extLst>
              <a:ext uri="{FF2B5EF4-FFF2-40B4-BE49-F238E27FC236}">
                <a16:creationId xmlns:a16="http://schemas.microsoft.com/office/drawing/2014/main" id="{C95C7A9B-00A8-6C12-B66E-4652A219AB82}"/>
              </a:ext>
            </a:extLst>
          </p:cNvPr>
          <p:cNvSpPr>
            <a:spLocks noChangeShapeType="1"/>
          </p:cNvSpPr>
          <p:nvPr/>
        </p:nvSpPr>
        <p:spPr bwMode="auto">
          <a:xfrm>
            <a:off x="5114925" y="2737248"/>
            <a:ext cx="0" cy="14882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30" name="Line 46">
            <a:extLst>
              <a:ext uri="{FF2B5EF4-FFF2-40B4-BE49-F238E27FC236}">
                <a16:creationId xmlns:a16="http://schemas.microsoft.com/office/drawing/2014/main" id="{9C76381B-6ED4-CAEE-3AB3-74D5168601EA}"/>
              </a:ext>
            </a:extLst>
          </p:cNvPr>
          <p:cNvSpPr>
            <a:spLocks noChangeShapeType="1"/>
          </p:cNvSpPr>
          <p:nvPr/>
        </p:nvSpPr>
        <p:spPr bwMode="auto">
          <a:xfrm>
            <a:off x="5114925" y="2959894"/>
            <a:ext cx="0" cy="148829"/>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31" name="Line 47">
            <a:extLst>
              <a:ext uri="{FF2B5EF4-FFF2-40B4-BE49-F238E27FC236}">
                <a16:creationId xmlns:a16="http://schemas.microsoft.com/office/drawing/2014/main" id="{3E74683A-8200-6C99-3391-B0A58D5289F3}"/>
              </a:ext>
            </a:extLst>
          </p:cNvPr>
          <p:cNvSpPr>
            <a:spLocks noChangeShapeType="1"/>
          </p:cNvSpPr>
          <p:nvPr/>
        </p:nvSpPr>
        <p:spPr bwMode="auto">
          <a:xfrm>
            <a:off x="5114925" y="3182541"/>
            <a:ext cx="0" cy="14882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32" name="Line 48">
            <a:extLst>
              <a:ext uri="{FF2B5EF4-FFF2-40B4-BE49-F238E27FC236}">
                <a16:creationId xmlns:a16="http://schemas.microsoft.com/office/drawing/2014/main" id="{ACC36BE5-90D3-7BED-F95C-8690D413D921}"/>
              </a:ext>
            </a:extLst>
          </p:cNvPr>
          <p:cNvSpPr>
            <a:spLocks noChangeShapeType="1"/>
          </p:cNvSpPr>
          <p:nvPr/>
        </p:nvSpPr>
        <p:spPr bwMode="auto">
          <a:xfrm>
            <a:off x="5114925" y="3405187"/>
            <a:ext cx="0" cy="14763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33" name="Line 49">
            <a:extLst>
              <a:ext uri="{FF2B5EF4-FFF2-40B4-BE49-F238E27FC236}">
                <a16:creationId xmlns:a16="http://schemas.microsoft.com/office/drawing/2014/main" id="{ADBD3789-9588-6E1C-97A4-BFA228BD5563}"/>
              </a:ext>
            </a:extLst>
          </p:cNvPr>
          <p:cNvSpPr>
            <a:spLocks noChangeShapeType="1"/>
          </p:cNvSpPr>
          <p:nvPr/>
        </p:nvSpPr>
        <p:spPr bwMode="auto">
          <a:xfrm>
            <a:off x="5114925" y="3626644"/>
            <a:ext cx="0" cy="148829"/>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34" name="Line 50">
            <a:extLst>
              <a:ext uri="{FF2B5EF4-FFF2-40B4-BE49-F238E27FC236}">
                <a16:creationId xmlns:a16="http://schemas.microsoft.com/office/drawing/2014/main" id="{6B99557B-6EEF-9C5E-0C7E-1A109601F845}"/>
              </a:ext>
            </a:extLst>
          </p:cNvPr>
          <p:cNvSpPr>
            <a:spLocks noChangeShapeType="1"/>
          </p:cNvSpPr>
          <p:nvPr/>
        </p:nvSpPr>
        <p:spPr bwMode="auto">
          <a:xfrm>
            <a:off x="5114925" y="3849291"/>
            <a:ext cx="0" cy="14763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35" name="Line 51">
            <a:extLst>
              <a:ext uri="{FF2B5EF4-FFF2-40B4-BE49-F238E27FC236}">
                <a16:creationId xmlns:a16="http://schemas.microsoft.com/office/drawing/2014/main" id="{075887FF-CA4A-2655-691F-88A8BC6F6F57}"/>
              </a:ext>
            </a:extLst>
          </p:cNvPr>
          <p:cNvSpPr>
            <a:spLocks noChangeShapeType="1"/>
          </p:cNvSpPr>
          <p:nvPr/>
        </p:nvSpPr>
        <p:spPr bwMode="auto">
          <a:xfrm flipH="1" flipV="1">
            <a:off x="4973241" y="3985022"/>
            <a:ext cx="141684" cy="42863"/>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36" name="Line 52">
            <a:extLst>
              <a:ext uri="{FF2B5EF4-FFF2-40B4-BE49-F238E27FC236}">
                <a16:creationId xmlns:a16="http://schemas.microsoft.com/office/drawing/2014/main" id="{53192271-93E1-C60B-3C97-5ECB95E5EA09}"/>
              </a:ext>
            </a:extLst>
          </p:cNvPr>
          <p:cNvSpPr>
            <a:spLocks noChangeShapeType="1"/>
          </p:cNvSpPr>
          <p:nvPr/>
        </p:nvSpPr>
        <p:spPr bwMode="auto">
          <a:xfrm flipH="1" flipV="1">
            <a:off x="4760119" y="3923110"/>
            <a:ext cx="141685" cy="41672"/>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37" name="Line 53">
            <a:extLst>
              <a:ext uri="{FF2B5EF4-FFF2-40B4-BE49-F238E27FC236}">
                <a16:creationId xmlns:a16="http://schemas.microsoft.com/office/drawing/2014/main" id="{EB865005-639F-C911-951F-68C690077A73}"/>
              </a:ext>
            </a:extLst>
          </p:cNvPr>
          <p:cNvSpPr>
            <a:spLocks noChangeShapeType="1"/>
          </p:cNvSpPr>
          <p:nvPr/>
        </p:nvSpPr>
        <p:spPr bwMode="auto">
          <a:xfrm flipH="1" flipV="1">
            <a:off x="4546997" y="3860006"/>
            <a:ext cx="142875" cy="42863"/>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38" name="Line 54">
            <a:extLst>
              <a:ext uri="{FF2B5EF4-FFF2-40B4-BE49-F238E27FC236}">
                <a16:creationId xmlns:a16="http://schemas.microsoft.com/office/drawing/2014/main" id="{391A8F58-E755-4FA8-4931-9341F1A11BD0}"/>
              </a:ext>
            </a:extLst>
          </p:cNvPr>
          <p:cNvSpPr>
            <a:spLocks noChangeShapeType="1"/>
          </p:cNvSpPr>
          <p:nvPr/>
        </p:nvSpPr>
        <p:spPr bwMode="auto">
          <a:xfrm flipH="1" flipV="1">
            <a:off x="4333875" y="3798094"/>
            <a:ext cx="141685" cy="41672"/>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39" name="Line 55">
            <a:extLst>
              <a:ext uri="{FF2B5EF4-FFF2-40B4-BE49-F238E27FC236}">
                <a16:creationId xmlns:a16="http://schemas.microsoft.com/office/drawing/2014/main" id="{E31747E1-EFB3-C0DA-95C2-599C35E9438F}"/>
              </a:ext>
            </a:extLst>
          </p:cNvPr>
          <p:cNvSpPr>
            <a:spLocks noChangeShapeType="1"/>
          </p:cNvSpPr>
          <p:nvPr/>
        </p:nvSpPr>
        <p:spPr bwMode="auto">
          <a:xfrm flipH="1" flipV="1">
            <a:off x="4120754" y="3734991"/>
            <a:ext cx="141684" cy="41672"/>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40" name="Line 56">
            <a:extLst>
              <a:ext uri="{FF2B5EF4-FFF2-40B4-BE49-F238E27FC236}">
                <a16:creationId xmlns:a16="http://schemas.microsoft.com/office/drawing/2014/main" id="{CD7BC937-9F3A-2EFD-39D0-B949116B223A}"/>
              </a:ext>
            </a:extLst>
          </p:cNvPr>
          <p:cNvSpPr>
            <a:spLocks noChangeShapeType="1"/>
          </p:cNvSpPr>
          <p:nvPr/>
        </p:nvSpPr>
        <p:spPr bwMode="auto">
          <a:xfrm flipH="1" flipV="1">
            <a:off x="3907632" y="3673078"/>
            <a:ext cx="141685" cy="41672"/>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41" name="Line 57">
            <a:extLst>
              <a:ext uri="{FF2B5EF4-FFF2-40B4-BE49-F238E27FC236}">
                <a16:creationId xmlns:a16="http://schemas.microsoft.com/office/drawing/2014/main" id="{13420DA4-1DC6-9764-0D6B-F3FB0ACB26E5}"/>
              </a:ext>
            </a:extLst>
          </p:cNvPr>
          <p:cNvSpPr>
            <a:spLocks noChangeShapeType="1"/>
          </p:cNvSpPr>
          <p:nvPr/>
        </p:nvSpPr>
        <p:spPr bwMode="auto">
          <a:xfrm flipH="1" flipV="1">
            <a:off x="3694510" y="3609976"/>
            <a:ext cx="141684" cy="41672"/>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42" name="Line 58">
            <a:extLst>
              <a:ext uri="{FF2B5EF4-FFF2-40B4-BE49-F238E27FC236}">
                <a16:creationId xmlns:a16="http://schemas.microsoft.com/office/drawing/2014/main" id="{2B01B3A2-F26C-792E-1ED9-574972B6DCF9}"/>
              </a:ext>
            </a:extLst>
          </p:cNvPr>
          <p:cNvSpPr>
            <a:spLocks noChangeShapeType="1"/>
          </p:cNvSpPr>
          <p:nvPr/>
        </p:nvSpPr>
        <p:spPr bwMode="auto">
          <a:xfrm>
            <a:off x="3644504" y="1416844"/>
            <a:ext cx="72628" cy="12858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43" name="Line 59">
            <a:extLst>
              <a:ext uri="{FF2B5EF4-FFF2-40B4-BE49-F238E27FC236}">
                <a16:creationId xmlns:a16="http://schemas.microsoft.com/office/drawing/2014/main" id="{AFD3CB94-774C-6E0B-57F1-1E93360C80E4}"/>
              </a:ext>
            </a:extLst>
          </p:cNvPr>
          <p:cNvSpPr>
            <a:spLocks noChangeShapeType="1"/>
          </p:cNvSpPr>
          <p:nvPr/>
        </p:nvSpPr>
        <p:spPr bwMode="auto">
          <a:xfrm>
            <a:off x="3754041" y="1609725"/>
            <a:ext cx="71438" cy="129779"/>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44" name="Line 60">
            <a:extLst>
              <a:ext uri="{FF2B5EF4-FFF2-40B4-BE49-F238E27FC236}">
                <a16:creationId xmlns:a16="http://schemas.microsoft.com/office/drawing/2014/main" id="{3A0724BE-61C1-1D44-0F5D-3F2B27CAC285}"/>
              </a:ext>
            </a:extLst>
          </p:cNvPr>
          <p:cNvSpPr>
            <a:spLocks noChangeShapeType="1"/>
          </p:cNvSpPr>
          <p:nvPr/>
        </p:nvSpPr>
        <p:spPr bwMode="auto">
          <a:xfrm>
            <a:off x="3862387" y="1803797"/>
            <a:ext cx="72629" cy="12858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45" name="Line 61">
            <a:extLst>
              <a:ext uri="{FF2B5EF4-FFF2-40B4-BE49-F238E27FC236}">
                <a16:creationId xmlns:a16="http://schemas.microsoft.com/office/drawing/2014/main" id="{BFCF496E-27D3-1C30-9C6C-CC6DC09DEA1F}"/>
              </a:ext>
            </a:extLst>
          </p:cNvPr>
          <p:cNvSpPr>
            <a:spLocks noChangeShapeType="1"/>
          </p:cNvSpPr>
          <p:nvPr/>
        </p:nvSpPr>
        <p:spPr bwMode="auto">
          <a:xfrm>
            <a:off x="3971925" y="1997869"/>
            <a:ext cx="72629" cy="12858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46" name="Line 62">
            <a:extLst>
              <a:ext uri="{FF2B5EF4-FFF2-40B4-BE49-F238E27FC236}">
                <a16:creationId xmlns:a16="http://schemas.microsoft.com/office/drawing/2014/main" id="{D0EDEE09-6203-5944-6D7B-058E0BAAE1A2}"/>
              </a:ext>
            </a:extLst>
          </p:cNvPr>
          <p:cNvSpPr>
            <a:spLocks noChangeShapeType="1"/>
          </p:cNvSpPr>
          <p:nvPr/>
        </p:nvSpPr>
        <p:spPr bwMode="auto">
          <a:xfrm>
            <a:off x="4080273" y="2190750"/>
            <a:ext cx="73819" cy="129779"/>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47" name="Line 63">
            <a:extLst>
              <a:ext uri="{FF2B5EF4-FFF2-40B4-BE49-F238E27FC236}">
                <a16:creationId xmlns:a16="http://schemas.microsoft.com/office/drawing/2014/main" id="{03AC33CE-6037-BE41-E6D7-EDC68C6D4CFF}"/>
              </a:ext>
            </a:extLst>
          </p:cNvPr>
          <p:cNvSpPr>
            <a:spLocks noChangeShapeType="1"/>
          </p:cNvSpPr>
          <p:nvPr/>
        </p:nvSpPr>
        <p:spPr bwMode="auto">
          <a:xfrm>
            <a:off x="4189810" y="2384823"/>
            <a:ext cx="72628" cy="12977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48" name="Line 64">
            <a:extLst>
              <a:ext uri="{FF2B5EF4-FFF2-40B4-BE49-F238E27FC236}">
                <a16:creationId xmlns:a16="http://schemas.microsoft.com/office/drawing/2014/main" id="{5C94EA88-ECAB-5F6E-96E5-B16789132FFA}"/>
              </a:ext>
            </a:extLst>
          </p:cNvPr>
          <p:cNvSpPr>
            <a:spLocks noChangeShapeType="1"/>
          </p:cNvSpPr>
          <p:nvPr/>
        </p:nvSpPr>
        <p:spPr bwMode="auto">
          <a:xfrm>
            <a:off x="4299348" y="2578894"/>
            <a:ext cx="72628" cy="12858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49" name="Line 65">
            <a:extLst>
              <a:ext uri="{FF2B5EF4-FFF2-40B4-BE49-F238E27FC236}">
                <a16:creationId xmlns:a16="http://schemas.microsoft.com/office/drawing/2014/main" id="{0D0673CF-27EC-94B0-891A-2CEFD5C68466}"/>
              </a:ext>
            </a:extLst>
          </p:cNvPr>
          <p:cNvSpPr>
            <a:spLocks noChangeShapeType="1"/>
          </p:cNvSpPr>
          <p:nvPr/>
        </p:nvSpPr>
        <p:spPr bwMode="auto">
          <a:xfrm>
            <a:off x="4408885" y="2771775"/>
            <a:ext cx="71438" cy="129779"/>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50" name="Line 66">
            <a:extLst>
              <a:ext uri="{FF2B5EF4-FFF2-40B4-BE49-F238E27FC236}">
                <a16:creationId xmlns:a16="http://schemas.microsoft.com/office/drawing/2014/main" id="{7C428C3D-A4D0-2F6A-F8F4-2F1B148A7DEB}"/>
              </a:ext>
            </a:extLst>
          </p:cNvPr>
          <p:cNvSpPr>
            <a:spLocks noChangeShapeType="1"/>
          </p:cNvSpPr>
          <p:nvPr/>
        </p:nvSpPr>
        <p:spPr bwMode="auto">
          <a:xfrm>
            <a:off x="4517231" y="2965847"/>
            <a:ext cx="72629" cy="12858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51" name="Line 67">
            <a:extLst>
              <a:ext uri="{FF2B5EF4-FFF2-40B4-BE49-F238E27FC236}">
                <a16:creationId xmlns:a16="http://schemas.microsoft.com/office/drawing/2014/main" id="{F65B1466-CBB3-DAA5-B2C4-8C82201A50D9}"/>
              </a:ext>
            </a:extLst>
          </p:cNvPr>
          <p:cNvSpPr>
            <a:spLocks noChangeShapeType="1"/>
          </p:cNvSpPr>
          <p:nvPr/>
        </p:nvSpPr>
        <p:spPr bwMode="auto">
          <a:xfrm>
            <a:off x="4626769" y="3159919"/>
            <a:ext cx="72629" cy="12858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52" name="Line 68">
            <a:extLst>
              <a:ext uri="{FF2B5EF4-FFF2-40B4-BE49-F238E27FC236}">
                <a16:creationId xmlns:a16="http://schemas.microsoft.com/office/drawing/2014/main" id="{ED445C27-8E86-DD46-2890-B461C86B6293}"/>
              </a:ext>
            </a:extLst>
          </p:cNvPr>
          <p:cNvSpPr>
            <a:spLocks noChangeShapeType="1"/>
          </p:cNvSpPr>
          <p:nvPr/>
        </p:nvSpPr>
        <p:spPr bwMode="auto">
          <a:xfrm>
            <a:off x="4735116" y="3352800"/>
            <a:ext cx="73819" cy="12858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53" name="Line 69">
            <a:extLst>
              <a:ext uri="{FF2B5EF4-FFF2-40B4-BE49-F238E27FC236}">
                <a16:creationId xmlns:a16="http://schemas.microsoft.com/office/drawing/2014/main" id="{B618148F-85B8-F60F-152B-C7EFA293BE34}"/>
              </a:ext>
            </a:extLst>
          </p:cNvPr>
          <p:cNvSpPr>
            <a:spLocks noChangeShapeType="1"/>
          </p:cNvSpPr>
          <p:nvPr/>
        </p:nvSpPr>
        <p:spPr bwMode="auto">
          <a:xfrm>
            <a:off x="4844654" y="3546873"/>
            <a:ext cx="72628" cy="12977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54" name="Line 70">
            <a:extLst>
              <a:ext uri="{FF2B5EF4-FFF2-40B4-BE49-F238E27FC236}">
                <a16:creationId xmlns:a16="http://schemas.microsoft.com/office/drawing/2014/main" id="{B533F0FD-67FA-DFDD-49B9-E561F3F23B9A}"/>
              </a:ext>
            </a:extLst>
          </p:cNvPr>
          <p:cNvSpPr>
            <a:spLocks noChangeShapeType="1"/>
          </p:cNvSpPr>
          <p:nvPr/>
        </p:nvSpPr>
        <p:spPr bwMode="auto">
          <a:xfrm>
            <a:off x="4954191" y="3739754"/>
            <a:ext cx="72628" cy="129778"/>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0855" name="Line 71">
            <a:extLst>
              <a:ext uri="{FF2B5EF4-FFF2-40B4-BE49-F238E27FC236}">
                <a16:creationId xmlns:a16="http://schemas.microsoft.com/office/drawing/2014/main" id="{58220DFB-17CC-8B81-32A2-86A3B039D29C}"/>
              </a:ext>
            </a:extLst>
          </p:cNvPr>
          <p:cNvSpPr>
            <a:spLocks noChangeShapeType="1"/>
          </p:cNvSpPr>
          <p:nvPr/>
        </p:nvSpPr>
        <p:spPr bwMode="auto">
          <a:xfrm>
            <a:off x="5062537" y="3933825"/>
            <a:ext cx="52388" cy="94060"/>
          </a:xfrm>
          <a:prstGeom prst="line">
            <a:avLst/>
          </a:prstGeom>
          <a:noFill/>
          <a:ln w="396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3070" name="Freeform 72">
            <a:extLst>
              <a:ext uri="{FF2B5EF4-FFF2-40B4-BE49-F238E27FC236}">
                <a16:creationId xmlns:a16="http://schemas.microsoft.com/office/drawing/2014/main" id="{852E025F-5DB5-B1E2-1541-0B104086F3BE}"/>
              </a:ext>
            </a:extLst>
          </p:cNvPr>
          <p:cNvSpPr>
            <a:spLocks/>
          </p:cNvSpPr>
          <p:nvPr/>
        </p:nvSpPr>
        <p:spPr bwMode="auto">
          <a:xfrm>
            <a:off x="3584972" y="1356123"/>
            <a:ext cx="119063" cy="120253"/>
          </a:xfrm>
          <a:custGeom>
            <a:avLst/>
            <a:gdLst>
              <a:gd name="T0" fmla="*/ 83726121 w 301"/>
              <a:gd name="T1" fmla="*/ 42844489 h 302"/>
              <a:gd name="T2" fmla="*/ 83448177 w 301"/>
              <a:gd name="T3" fmla="*/ 48482299 h 302"/>
              <a:gd name="T4" fmla="*/ 82335345 w 301"/>
              <a:gd name="T5" fmla="*/ 53837661 h 302"/>
              <a:gd name="T6" fmla="*/ 80388152 w 301"/>
              <a:gd name="T7" fmla="*/ 59475470 h 302"/>
              <a:gd name="T8" fmla="*/ 78163015 w 301"/>
              <a:gd name="T9" fmla="*/ 64266998 h 302"/>
              <a:gd name="T10" fmla="*/ 74547101 w 301"/>
              <a:gd name="T11" fmla="*/ 69059057 h 302"/>
              <a:gd name="T12" fmla="*/ 71209132 w 301"/>
              <a:gd name="T13" fmla="*/ 73286751 h 302"/>
              <a:gd name="T14" fmla="*/ 66758331 w 301"/>
              <a:gd name="T15" fmla="*/ 77233059 h 302"/>
              <a:gd name="T16" fmla="*/ 62029585 w 301"/>
              <a:gd name="T17" fmla="*/ 80051698 h 302"/>
              <a:gd name="T18" fmla="*/ 56744423 w 301"/>
              <a:gd name="T19" fmla="*/ 82588952 h 302"/>
              <a:gd name="T20" fmla="*/ 51459788 w 301"/>
              <a:gd name="T21" fmla="*/ 83998006 h 302"/>
              <a:gd name="T22" fmla="*/ 46174626 w 301"/>
              <a:gd name="T23" fmla="*/ 85125674 h 302"/>
              <a:gd name="T24" fmla="*/ 40333048 w 301"/>
              <a:gd name="T25" fmla="*/ 85125674 h 302"/>
              <a:gd name="T26" fmla="*/ 34769942 w 301"/>
              <a:gd name="T27" fmla="*/ 84843757 h 302"/>
              <a:gd name="T28" fmla="*/ 29206836 w 301"/>
              <a:gd name="T29" fmla="*/ 83152786 h 302"/>
              <a:gd name="T30" fmla="*/ 23921674 w 301"/>
              <a:gd name="T31" fmla="*/ 81461283 h 302"/>
              <a:gd name="T32" fmla="*/ 19192928 w 301"/>
              <a:gd name="T33" fmla="*/ 78642644 h 302"/>
              <a:gd name="T34" fmla="*/ 14464182 w 301"/>
              <a:gd name="T35" fmla="*/ 75260170 h 302"/>
              <a:gd name="T36" fmla="*/ 10570324 w 301"/>
              <a:gd name="T37" fmla="*/ 71313863 h 302"/>
              <a:gd name="T38" fmla="*/ 7232355 w 301"/>
              <a:gd name="T39" fmla="*/ 66803721 h 302"/>
              <a:gd name="T40" fmla="*/ 4172330 w 301"/>
              <a:gd name="T41" fmla="*/ 62012193 h 302"/>
              <a:gd name="T42" fmla="*/ 1947193 w 301"/>
              <a:gd name="T43" fmla="*/ 56656300 h 302"/>
              <a:gd name="T44" fmla="*/ 834360 w 301"/>
              <a:gd name="T45" fmla="*/ 51300938 h 302"/>
              <a:gd name="T46" fmla="*/ 0 w 301"/>
              <a:gd name="T47" fmla="*/ 45381742 h 302"/>
              <a:gd name="T48" fmla="*/ 0 w 301"/>
              <a:gd name="T49" fmla="*/ 39743932 h 302"/>
              <a:gd name="T50" fmla="*/ 834360 w 301"/>
              <a:gd name="T51" fmla="*/ 34106653 h 302"/>
              <a:gd name="T52" fmla="*/ 1947193 w 301"/>
              <a:gd name="T53" fmla="*/ 28751291 h 302"/>
              <a:gd name="T54" fmla="*/ 4172330 w 301"/>
              <a:gd name="T55" fmla="*/ 23395398 h 302"/>
              <a:gd name="T56" fmla="*/ 7232355 w 301"/>
              <a:gd name="T57" fmla="*/ 18321953 h 302"/>
              <a:gd name="T58" fmla="*/ 10570324 w 301"/>
              <a:gd name="T59" fmla="*/ 14093728 h 302"/>
              <a:gd name="T60" fmla="*/ 14464182 w 301"/>
              <a:gd name="T61" fmla="*/ 9865504 h 302"/>
              <a:gd name="T62" fmla="*/ 19192928 w 301"/>
              <a:gd name="T63" fmla="*/ 6764947 h 302"/>
              <a:gd name="T64" fmla="*/ 23921674 w 301"/>
              <a:gd name="T65" fmla="*/ 4228225 h 302"/>
              <a:gd name="T66" fmla="*/ 29206836 w 301"/>
              <a:gd name="T67" fmla="*/ 1691502 h 302"/>
              <a:gd name="T68" fmla="*/ 34769942 w 301"/>
              <a:gd name="T69" fmla="*/ 563834 h 302"/>
              <a:gd name="T70" fmla="*/ 40333048 w 301"/>
              <a:gd name="T71" fmla="*/ 0 h 302"/>
              <a:gd name="T72" fmla="*/ 46174626 w 301"/>
              <a:gd name="T73" fmla="*/ 281917 h 302"/>
              <a:gd name="T74" fmla="*/ 51459788 w 301"/>
              <a:gd name="T75" fmla="*/ 1127668 h 302"/>
              <a:gd name="T76" fmla="*/ 56744423 w 301"/>
              <a:gd name="T77" fmla="*/ 2818640 h 302"/>
              <a:gd name="T78" fmla="*/ 62029585 w 301"/>
              <a:gd name="T79" fmla="*/ 5355362 h 302"/>
              <a:gd name="T80" fmla="*/ 66758331 w 301"/>
              <a:gd name="T81" fmla="*/ 8456449 h 302"/>
              <a:gd name="T82" fmla="*/ 71209132 w 301"/>
              <a:gd name="T83" fmla="*/ 11838923 h 302"/>
              <a:gd name="T84" fmla="*/ 74547101 w 301"/>
              <a:gd name="T85" fmla="*/ 16066617 h 302"/>
              <a:gd name="T86" fmla="*/ 78163015 w 301"/>
              <a:gd name="T87" fmla="*/ 21140593 h 302"/>
              <a:gd name="T88" fmla="*/ 80388152 w 301"/>
              <a:gd name="T89" fmla="*/ 26214038 h 302"/>
              <a:gd name="T90" fmla="*/ 82335345 w 301"/>
              <a:gd name="T91" fmla="*/ 31569931 h 302"/>
              <a:gd name="T92" fmla="*/ 83448177 w 301"/>
              <a:gd name="T93" fmla="*/ 36925293 h 302"/>
              <a:gd name="T94" fmla="*/ 83726121 w 301"/>
              <a:gd name="T95" fmla="*/ 42844489 h 3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1" h="302">
                <a:moveTo>
                  <a:pt x="301" y="152"/>
                </a:moveTo>
                <a:lnTo>
                  <a:pt x="300" y="172"/>
                </a:lnTo>
                <a:lnTo>
                  <a:pt x="296" y="191"/>
                </a:lnTo>
                <a:lnTo>
                  <a:pt x="289" y="211"/>
                </a:lnTo>
                <a:lnTo>
                  <a:pt x="281" y="228"/>
                </a:lnTo>
                <a:lnTo>
                  <a:pt x="268" y="245"/>
                </a:lnTo>
                <a:lnTo>
                  <a:pt x="256" y="260"/>
                </a:lnTo>
                <a:lnTo>
                  <a:pt x="240" y="274"/>
                </a:lnTo>
                <a:lnTo>
                  <a:pt x="223" y="284"/>
                </a:lnTo>
                <a:lnTo>
                  <a:pt x="204" y="293"/>
                </a:lnTo>
                <a:lnTo>
                  <a:pt x="185" y="298"/>
                </a:lnTo>
                <a:lnTo>
                  <a:pt x="166" y="302"/>
                </a:lnTo>
                <a:lnTo>
                  <a:pt x="145" y="302"/>
                </a:lnTo>
                <a:lnTo>
                  <a:pt x="125" y="301"/>
                </a:lnTo>
                <a:lnTo>
                  <a:pt x="105" y="295"/>
                </a:lnTo>
                <a:lnTo>
                  <a:pt x="86" y="289"/>
                </a:lnTo>
                <a:lnTo>
                  <a:pt x="69" y="279"/>
                </a:lnTo>
                <a:lnTo>
                  <a:pt x="52" y="267"/>
                </a:lnTo>
                <a:lnTo>
                  <a:pt x="38" y="253"/>
                </a:lnTo>
                <a:lnTo>
                  <a:pt x="26" y="237"/>
                </a:lnTo>
                <a:lnTo>
                  <a:pt x="15" y="220"/>
                </a:lnTo>
                <a:lnTo>
                  <a:pt x="7" y="201"/>
                </a:lnTo>
                <a:lnTo>
                  <a:pt x="3" y="182"/>
                </a:lnTo>
                <a:lnTo>
                  <a:pt x="0" y="161"/>
                </a:lnTo>
                <a:lnTo>
                  <a:pt x="0" y="141"/>
                </a:lnTo>
                <a:lnTo>
                  <a:pt x="3" y="121"/>
                </a:lnTo>
                <a:lnTo>
                  <a:pt x="7" y="102"/>
                </a:lnTo>
                <a:lnTo>
                  <a:pt x="15" y="83"/>
                </a:lnTo>
                <a:lnTo>
                  <a:pt x="26" y="65"/>
                </a:lnTo>
                <a:lnTo>
                  <a:pt x="38" y="50"/>
                </a:lnTo>
                <a:lnTo>
                  <a:pt x="52" y="35"/>
                </a:lnTo>
                <a:lnTo>
                  <a:pt x="69" y="24"/>
                </a:lnTo>
                <a:lnTo>
                  <a:pt x="86" y="15"/>
                </a:lnTo>
                <a:lnTo>
                  <a:pt x="105" y="6"/>
                </a:lnTo>
                <a:lnTo>
                  <a:pt x="125" y="2"/>
                </a:lnTo>
                <a:lnTo>
                  <a:pt x="145" y="0"/>
                </a:lnTo>
                <a:lnTo>
                  <a:pt x="166" y="1"/>
                </a:lnTo>
                <a:lnTo>
                  <a:pt x="185" y="4"/>
                </a:lnTo>
                <a:lnTo>
                  <a:pt x="204" y="10"/>
                </a:lnTo>
                <a:lnTo>
                  <a:pt x="223" y="19"/>
                </a:lnTo>
                <a:lnTo>
                  <a:pt x="240" y="30"/>
                </a:lnTo>
                <a:lnTo>
                  <a:pt x="256" y="42"/>
                </a:lnTo>
                <a:lnTo>
                  <a:pt x="268" y="57"/>
                </a:lnTo>
                <a:lnTo>
                  <a:pt x="281" y="75"/>
                </a:lnTo>
                <a:lnTo>
                  <a:pt x="289" y="93"/>
                </a:lnTo>
                <a:lnTo>
                  <a:pt x="296" y="112"/>
                </a:lnTo>
                <a:lnTo>
                  <a:pt x="300" y="131"/>
                </a:lnTo>
                <a:lnTo>
                  <a:pt x="301" y="152"/>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43071" name="Freeform 73">
            <a:extLst>
              <a:ext uri="{FF2B5EF4-FFF2-40B4-BE49-F238E27FC236}">
                <a16:creationId xmlns:a16="http://schemas.microsoft.com/office/drawing/2014/main" id="{388A5214-22F9-684D-7187-EA327CB1C638}"/>
              </a:ext>
            </a:extLst>
          </p:cNvPr>
          <p:cNvSpPr>
            <a:spLocks/>
          </p:cNvSpPr>
          <p:nvPr/>
        </p:nvSpPr>
        <p:spPr bwMode="auto">
          <a:xfrm>
            <a:off x="5251848" y="1356123"/>
            <a:ext cx="120253" cy="120253"/>
          </a:xfrm>
          <a:custGeom>
            <a:avLst/>
            <a:gdLst>
              <a:gd name="T0" fmla="*/ 84844731 w 303"/>
              <a:gd name="T1" fmla="*/ 42844489 h 302"/>
              <a:gd name="T2" fmla="*/ 84284875 w 303"/>
              <a:gd name="T3" fmla="*/ 48482299 h 302"/>
              <a:gd name="T4" fmla="*/ 83164632 w 303"/>
              <a:gd name="T5" fmla="*/ 53837661 h 302"/>
              <a:gd name="T6" fmla="*/ 81204605 w 303"/>
              <a:gd name="T7" fmla="*/ 59475470 h 302"/>
              <a:gd name="T8" fmla="*/ 78684192 w 303"/>
              <a:gd name="T9" fmla="*/ 64266998 h 302"/>
              <a:gd name="T10" fmla="*/ 75604452 w 303"/>
              <a:gd name="T11" fmla="*/ 69059057 h 302"/>
              <a:gd name="T12" fmla="*/ 71683868 w 303"/>
              <a:gd name="T13" fmla="*/ 73286751 h 302"/>
              <a:gd name="T14" fmla="*/ 67483885 w 303"/>
              <a:gd name="T15" fmla="*/ 77233059 h 302"/>
              <a:gd name="T16" fmla="*/ 62443589 w 303"/>
              <a:gd name="T17" fmla="*/ 80051698 h 302"/>
              <a:gd name="T18" fmla="*/ 57403292 w 303"/>
              <a:gd name="T19" fmla="*/ 82588952 h 302"/>
              <a:gd name="T20" fmla="*/ 52083067 w 303"/>
              <a:gd name="T21" fmla="*/ 83998006 h 302"/>
              <a:gd name="T22" fmla="*/ 46482384 w 303"/>
              <a:gd name="T23" fmla="*/ 85125674 h 302"/>
              <a:gd name="T24" fmla="*/ 40882231 w 303"/>
              <a:gd name="T25" fmla="*/ 85125674 h 302"/>
              <a:gd name="T26" fmla="*/ 35282077 w 303"/>
              <a:gd name="T27" fmla="*/ 84843757 h 302"/>
              <a:gd name="T28" fmla="*/ 29961852 w 303"/>
              <a:gd name="T29" fmla="*/ 83152786 h 302"/>
              <a:gd name="T30" fmla="*/ 24641627 w 303"/>
              <a:gd name="T31" fmla="*/ 81461283 h 302"/>
              <a:gd name="T32" fmla="*/ 19601331 w 303"/>
              <a:gd name="T33" fmla="*/ 78642644 h 302"/>
              <a:gd name="T34" fmla="*/ 14840962 w 303"/>
              <a:gd name="T35" fmla="*/ 75260170 h 302"/>
              <a:gd name="T36" fmla="*/ 10640450 w 303"/>
              <a:gd name="T37" fmla="*/ 71313863 h 302"/>
              <a:gd name="T38" fmla="*/ 7280252 w 303"/>
              <a:gd name="T39" fmla="*/ 66803721 h 302"/>
              <a:gd name="T40" fmla="*/ 4480440 w 303"/>
              <a:gd name="T41" fmla="*/ 62012193 h 302"/>
              <a:gd name="T42" fmla="*/ 2239956 w 303"/>
              <a:gd name="T43" fmla="*/ 56656300 h 302"/>
              <a:gd name="T44" fmla="*/ 839785 w 303"/>
              <a:gd name="T45" fmla="*/ 51300938 h 302"/>
              <a:gd name="T46" fmla="*/ 0 w 303"/>
              <a:gd name="T47" fmla="*/ 45381742 h 302"/>
              <a:gd name="T48" fmla="*/ 0 w 303"/>
              <a:gd name="T49" fmla="*/ 39743932 h 302"/>
              <a:gd name="T50" fmla="*/ 839785 w 303"/>
              <a:gd name="T51" fmla="*/ 34106653 h 302"/>
              <a:gd name="T52" fmla="*/ 2239956 w 303"/>
              <a:gd name="T53" fmla="*/ 28751291 h 302"/>
              <a:gd name="T54" fmla="*/ 4480440 w 303"/>
              <a:gd name="T55" fmla="*/ 23395398 h 302"/>
              <a:gd name="T56" fmla="*/ 7280252 w 303"/>
              <a:gd name="T57" fmla="*/ 18321953 h 302"/>
              <a:gd name="T58" fmla="*/ 10640450 w 303"/>
              <a:gd name="T59" fmla="*/ 14093728 h 302"/>
              <a:gd name="T60" fmla="*/ 14840962 w 303"/>
              <a:gd name="T61" fmla="*/ 9865504 h 302"/>
              <a:gd name="T62" fmla="*/ 19601331 w 303"/>
              <a:gd name="T63" fmla="*/ 6764947 h 302"/>
              <a:gd name="T64" fmla="*/ 24641627 w 303"/>
              <a:gd name="T65" fmla="*/ 4228225 h 302"/>
              <a:gd name="T66" fmla="*/ 29961852 w 303"/>
              <a:gd name="T67" fmla="*/ 1691502 h 302"/>
              <a:gd name="T68" fmla="*/ 35282077 w 303"/>
              <a:gd name="T69" fmla="*/ 563834 h 302"/>
              <a:gd name="T70" fmla="*/ 40882231 w 303"/>
              <a:gd name="T71" fmla="*/ 0 h 302"/>
              <a:gd name="T72" fmla="*/ 46482384 w 303"/>
              <a:gd name="T73" fmla="*/ 281917 h 302"/>
              <a:gd name="T74" fmla="*/ 52083067 w 303"/>
              <a:gd name="T75" fmla="*/ 1127668 h 302"/>
              <a:gd name="T76" fmla="*/ 57403292 w 303"/>
              <a:gd name="T77" fmla="*/ 2818640 h 302"/>
              <a:gd name="T78" fmla="*/ 62443589 w 303"/>
              <a:gd name="T79" fmla="*/ 5355362 h 302"/>
              <a:gd name="T80" fmla="*/ 67483885 w 303"/>
              <a:gd name="T81" fmla="*/ 8456449 h 302"/>
              <a:gd name="T82" fmla="*/ 71683868 w 303"/>
              <a:gd name="T83" fmla="*/ 11838923 h 302"/>
              <a:gd name="T84" fmla="*/ 75604452 w 303"/>
              <a:gd name="T85" fmla="*/ 16066617 h 302"/>
              <a:gd name="T86" fmla="*/ 78684192 w 303"/>
              <a:gd name="T87" fmla="*/ 21140593 h 302"/>
              <a:gd name="T88" fmla="*/ 81204605 w 303"/>
              <a:gd name="T89" fmla="*/ 26214038 h 302"/>
              <a:gd name="T90" fmla="*/ 83164632 w 303"/>
              <a:gd name="T91" fmla="*/ 31569931 h 302"/>
              <a:gd name="T92" fmla="*/ 84284875 w 303"/>
              <a:gd name="T93" fmla="*/ 36925293 h 302"/>
              <a:gd name="T94" fmla="*/ 84844731 w 303"/>
              <a:gd name="T95" fmla="*/ 42844489 h 3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302">
                <a:moveTo>
                  <a:pt x="303" y="152"/>
                </a:moveTo>
                <a:lnTo>
                  <a:pt x="301" y="172"/>
                </a:lnTo>
                <a:lnTo>
                  <a:pt x="297" y="191"/>
                </a:lnTo>
                <a:lnTo>
                  <a:pt x="290" y="211"/>
                </a:lnTo>
                <a:lnTo>
                  <a:pt x="281" y="228"/>
                </a:lnTo>
                <a:lnTo>
                  <a:pt x="270" y="245"/>
                </a:lnTo>
                <a:lnTo>
                  <a:pt x="256" y="260"/>
                </a:lnTo>
                <a:lnTo>
                  <a:pt x="241" y="274"/>
                </a:lnTo>
                <a:lnTo>
                  <a:pt x="223" y="284"/>
                </a:lnTo>
                <a:lnTo>
                  <a:pt x="205" y="293"/>
                </a:lnTo>
                <a:lnTo>
                  <a:pt x="186" y="298"/>
                </a:lnTo>
                <a:lnTo>
                  <a:pt x="166" y="302"/>
                </a:lnTo>
                <a:lnTo>
                  <a:pt x="146" y="302"/>
                </a:lnTo>
                <a:lnTo>
                  <a:pt x="126" y="301"/>
                </a:lnTo>
                <a:lnTo>
                  <a:pt x="107" y="295"/>
                </a:lnTo>
                <a:lnTo>
                  <a:pt x="88" y="289"/>
                </a:lnTo>
                <a:lnTo>
                  <a:pt x="70" y="279"/>
                </a:lnTo>
                <a:lnTo>
                  <a:pt x="53" y="267"/>
                </a:lnTo>
                <a:lnTo>
                  <a:pt x="38" y="253"/>
                </a:lnTo>
                <a:lnTo>
                  <a:pt x="26" y="237"/>
                </a:lnTo>
                <a:lnTo>
                  <a:pt x="16" y="220"/>
                </a:lnTo>
                <a:lnTo>
                  <a:pt x="8" y="201"/>
                </a:lnTo>
                <a:lnTo>
                  <a:pt x="3" y="182"/>
                </a:lnTo>
                <a:lnTo>
                  <a:pt x="0" y="161"/>
                </a:lnTo>
                <a:lnTo>
                  <a:pt x="0" y="141"/>
                </a:lnTo>
                <a:lnTo>
                  <a:pt x="3" y="121"/>
                </a:lnTo>
                <a:lnTo>
                  <a:pt x="8" y="102"/>
                </a:lnTo>
                <a:lnTo>
                  <a:pt x="16" y="83"/>
                </a:lnTo>
                <a:lnTo>
                  <a:pt x="26" y="65"/>
                </a:lnTo>
                <a:lnTo>
                  <a:pt x="38" y="50"/>
                </a:lnTo>
                <a:lnTo>
                  <a:pt x="53" y="35"/>
                </a:lnTo>
                <a:lnTo>
                  <a:pt x="70" y="24"/>
                </a:lnTo>
                <a:lnTo>
                  <a:pt x="88" y="15"/>
                </a:lnTo>
                <a:lnTo>
                  <a:pt x="107" y="6"/>
                </a:lnTo>
                <a:lnTo>
                  <a:pt x="126" y="2"/>
                </a:lnTo>
                <a:lnTo>
                  <a:pt x="146" y="0"/>
                </a:lnTo>
                <a:lnTo>
                  <a:pt x="166" y="1"/>
                </a:lnTo>
                <a:lnTo>
                  <a:pt x="186" y="4"/>
                </a:lnTo>
                <a:lnTo>
                  <a:pt x="205" y="10"/>
                </a:lnTo>
                <a:lnTo>
                  <a:pt x="223" y="19"/>
                </a:lnTo>
                <a:lnTo>
                  <a:pt x="241" y="30"/>
                </a:lnTo>
                <a:lnTo>
                  <a:pt x="256" y="42"/>
                </a:lnTo>
                <a:lnTo>
                  <a:pt x="270" y="57"/>
                </a:lnTo>
                <a:lnTo>
                  <a:pt x="281" y="75"/>
                </a:lnTo>
                <a:lnTo>
                  <a:pt x="290" y="93"/>
                </a:lnTo>
                <a:lnTo>
                  <a:pt x="297" y="112"/>
                </a:lnTo>
                <a:lnTo>
                  <a:pt x="301" y="131"/>
                </a:lnTo>
                <a:lnTo>
                  <a:pt x="303" y="152"/>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43072" name="Freeform 74">
            <a:extLst>
              <a:ext uri="{FF2B5EF4-FFF2-40B4-BE49-F238E27FC236}">
                <a16:creationId xmlns:a16="http://schemas.microsoft.com/office/drawing/2014/main" id="{D54C35E3-8191-BFAE-34CF-229361BA95F7}"/>
              </a:ext>
            </a:extLst>
          </p:cNvPr>
          <p:cNvSpPr>
            <a:spLocks/>
          </p:cNvSpPr>
          <p:nvPr/>
        </p:nvSpPr>
        <p:spPr bwMode="auto">
          <a:xfrm>
            <a:off x="5251848" y="3534966"/>
            <a:ext cx="120253" cy="120253"/>
          </a:xfrm>
          <a:custGeom>
            <a:avLst/>
            <a:gdLst>
              <a:gd name="T0" fmla="*/ 84844731 w 303"/>
              <a:gd name="T1" fmla="*/ 42844489 h 302"/>
              <a:gd name="T2" fmla="*/ 84284875 w 303"/>
              <a:gd name="T3" fmla="*/ 48482299 h 302"/>
              <a:gd name="T4" fmla="*/ 83164632 w 303"/>
              <a:gd name="T5" fmla="*/ 54119578 h 302"/>
              <a:gd name="T6" fmla="*/ 81204605 w 303"/>
              <a:gd name="T7" fmla="*/ 59475470 h 302"/>
              <a:gd name="T8" fmla="*/ 78684192 w 303"/>
              <a:gd name="T9" fmla="*/ 64548915 h 302"/>
              <a:gd name="T10" fmla="*/ 75604452 w 303"/>
              <a:gd name="T11" fmla="*/ 69059057 h 302"/>
              <a:gd name="T12" fmla="*/ 71683868 w 303"/>
              <a:gd name="T13" fmla="*/ 73286751 h 302"/>
              <a:gd name="T14" fmla="*/ 67483885 w 303"/>
              <a:gd name="T15" fmla="*/ 77233059 h 302"/>
              <a:gd name="T16" fmla="*/ 62443589 w 303"/>
              <a:gd name="T17" fmla="*/ 80333615 h 302"/>
              <a:gd name="T18" fmla="*/ 57403292 w 303"/>
              <a:gd name="T19" fmla="*/ 82588952 h 302"/>
              <a:gd name="T20" fmla="*/ 52083067 w 303"/>
              <a:gd name="T21" fmla="*/ 83998006 h 302"/>
              <a:gd name="T22" fmla="*/ 46482384 w 303"/>
              <a:gd name="T23" fmla="*/ 85125674 h 302"/>
              <a:gd name="T24" fmla="*/ 40882231 w 303"/>
              <a:gd name="T25" fmla="*/ 85125674 h 302"/>
              <a:gd name="T26" fmla="*/ 35282077 w 303"/>
              <a:gd name="T27" fmla="*/ 84843757 h 302"/>
              <a:gd name="T28" fmla="*/ 29961852 w 303"/>
              <a:gd name="T29" fmla="*/ 83434172 h 302"/>
              <a:gd name="T30" fmla="*/ 24641627 w 303"/>
              <a:gd name="T31" fmla="*/ 81461283 h 302"/>
              <a:gd name="T32" fmla="*/ 19601331 w 303"/>
              <a:gd name="T33" fmla="*/ 78642644 h 302"/>
              <a:gd name="T34" fmla="*/ 14840962 w 303"/>
              <a:gd name="T35" fmla="*/ 75260170 h 302"/>
              <a:gd name="T36" fmla="*/ 10640450 w 303"/>
              <a:gd name="T37" fmla="*/ 71313863 h 302"/>
              <a:gd name="T38" fmla="*/ 7280252 w 303"/>
              <a:gd name="T39" fmla="*/ 66803721 h 302"/>
              <a:gd name="T40" fmla="*/ 4480440 w 303"/>
              <a:gd name="T41" fmla="*/ 62012193 h 302"/>
              <a:gd name="T42" fmla="*/ 2239956 w 303"/>
              <a:gd name="T43" fmla="*/ 56656300 h 302"/>
              <a:gd name="T44" fmla="*/ 839785 w 303"/>
              <a:gd name="T45" fmla="*/ 51300938 h 302"/>
              <a:gd name="T46" fmla="*/ 0 w 303"/>
              <a:gd name="T47" fmla="*/ 45381742 h 302"/>
              <a:gd name="T48" fmla="*/ 0 w 303"/>
              <a:gd name="T49" fmla="*/ 39743932 h 302"/>
              <a:gd name="T50" fmla="*/ 839785 w 303"/>
              <a:gd name="T51" fmla="*/ 34388570 h 302"/>
              <a:gd name="T52" fmla="*/ 2239956 w 303"/>
              <a:gd name="T53" fmla="*/ 28751291 h 302"/>
              <a:gd name="T54" fmla="*/ 4480440 w 303"/>
              <a:gd name="T55" fmla="*/ 23395398 h 302"/>
              <a:gd name="T56" fmla="*/ 7280252 w 303"/>
              <a:gd name="T57" fmla="*/ 18321953 h 302"/>
              <a:gd name="T58" fmla="*/ 10640450 w 303"/>
              <a:gd name="T59" fmla="*/ 14093728 h 302"/>
              <a:gd name="T60" fmla="*/ 14840962 w 303"/>
              <a:gd name="T61" fmla="*/ 10429338 h 302"/>
              <a:gd name="T62" fmla="*/ 19601331 w 303"/>
              <a:gd name="T63" fmla="*/ 6764947 h 302"/>
              <a:gd name="T64" fmla="*/ 24641627 w 303"/>
              <a:gd name="T65" fmla="*/ 4228225 h 302"/>
              <a:gd name="T66" fmla="*/ 29961852 w 303"/>
              <a:gd name="T67" fmla="*/ 1972888 h 302"/>
              <a:gd name="T68" fmla="*/ 35282077 w 303"/>
              <a:gd name="T69" fmla="*/ 563834 h 302"/>
              <a:gd name="T70" fmla="*/ 40882231 w 303"/>
              <a:gd name="T71" fmla="*/ 0 h 302"/>
              <a:gd name="T72" fmla="*/ 46482384 w 303"/>
              <a:gd name="T73" fmla="*/ 281917 h 302"/>
              <a:gd name="T74" fmla="*/ 52083067 w 303"/>
              <a:gd name="T75" fmla="*/ 1127668 h 302"/>
              <a:gd name="T76" fmla="*/ 57403292 w 303"/>
              <a:gd name="T77" fmla="*/ 3100557 h 302"/>
              <a:gd name="T78" fmla="*/ 62443589 w 303"/>
              <a:gd name="T79" fmla="*/ 5355362 h 302"/>
              <a:gd name="T80" fmla="*/ 67483885 w 303"/>
              <a:gd name="T81" fmla="*/ 8456449 h 302"/>
              <a:gd name="T82" fmla="*/ 71683868 w 303"/>
              <a:gd name="T83" fmla="*/ 11838923 h 302"/>
              <a:gd name="T84" fmla="*/ 75604452 w 303"/>
              <a:gd name="T85" fmla="*/ 16066617 h 302"/>
              <a:gd name="T86" fmla="*/ 78684192 w 303"/>
              <a:gd name="T87" fmla="*/ 21140593 h 302"/>
              <a:gd name="T88" fmla="*/ 81204605 w 303"/>
              <a:gd name="T89" fmla="*/ 26214038 h 302"/>
              <a:gd name="T90" fmla="*/ 83164632 w 303"/>
              <a:gd name="T91" fmla="*/ 31569931 h 302"/>
              <a:gd name="T92" fmla="*/ 84284875 w 303"/>
              <a:gd name="T93" fmla="*/ 36925293 h 302"/>
              <a:gd name="T94" fmla="*/ 84844731 w 303"/>
              <a:gd name="T95" fmla="*/ 42844489 h 3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302">
                <a:moveTo>
                  <a:pt x="303" y="152"/>
                </a:moveTo>
                <a:lnTo>
                  <a:pt x="301" y="172"/>
                </a:lnTo>
                <a:lnTo>
                  <a:pt x="297" y="192"/>
                </a:lnTo>
                <a:lnTo>
                  <a:pt x="290" y="211"/>
                </a:lnTo>
                <a:lnTo>
                  <a:pt x="281" y="229"/>
                </a:lnTo>
                <a:lnTo>
                  <a:pt x="270" y="245"/>
                </a:lnTo>
                <a:lnTo>
                  <a:pt x="256" y="260"/>
                </a:lnTo>
                <a:lnTo>
                  <a:pt x="241" y="274"/>
                </a:lnTo>
                <a:lnTo>
                  <a:pt x="223" y="285"/>
                </a:lnTo>
                <a:lnTo>
                  <a:pt x="205" y="293"/>
                </a:lnTo>
                <a:lnTo>
                  <a:pt x="186" y="298"/>
                </a:lnTo>
                <a:lnTo>
                  <a:pt x="166" y="302"/>
                </a:lnTo>
                <a:lnTo>
                  <a:pt x="146" y="302"/>
                </a:lnTo>
                <a:lnTo>
                  <a:pt x="126" y="301"/>
                </a:lnTo>
                <a:lnTo>
                  <a:pt x="107" y="296"/>
                </a:lnTo>
                <a:lnTo>
                  <a:pt x="88" y="289"/>
                </a:lnTo>
                <a:lnTo>
                  <a:pt x="70" y="279"/>
                </a:lnTo>
                <a:lnTo>
                  <a:pt x="53" y="267"/>
                </a:lnTo>
                <a:lnTo>
                  <a:pt x="38" y="253"/>
                </a:lnTo>
                <a:lnTo>
                  <a:pt x="26" y="237"/>
                </a:lnTo>
                <a:lnTo>
                  <a:pt x="16" y="220"/>
                </a:lnTo>
                <a:lnTo>
                  <a:pt x="8" y="201"/>
                </a:lnTo>
                <a:lnTo>
                  <a:pt x="3" y="182"/>
                </a:lnTo>
                <a:lnTo>
                  <a:pt x="0" y="161"/>
                </a:lnTo>
                <a:lnTo>
                  <a:pt x="0" y="141"/>
                </a:lnTo>
                <a:lnTo>
                  <a:pt x="3" y="122"/>
                </a:lnTo>
                <a:lnTo>
                  <a:pt x="8" y="102"/>
                </a:lnTo>
                <a:lnTo>
                  <a:pt x="16" y="83"/>
                </a:lnTo>
                <a:lnTo>
                  <a:pt x="26" y="65"/>
                </a:lnTo>
                <a:lnTo>
                  <a:pt x="38" y="50"/>
                </a:lnTo>
                <a:lnTo>
                  <a:pt x="53" y="37"/>
                </a:lnTo>
                <a:lnTo>
                  <a:pt x="70" y="24"/>
                </a:lnTo>
                <a:lnTo>
                  <a:pt x="88" y="15"/>
                </a:lnTo>
                <a:lnTo>
                  <a:pt x="107" y="7"/>
                </a:lnTo>
                <a:lnTo>
                  <a:pt x="126" y="2"/>
                </a:lnTo>
                <a:lnTo>
                  <a:pt x="146" y="0"/>
                </a:lnTo>
                <a:lnTo>
                  <a:pt x="166" y="1"/>
                </a:lnTo>
                <a:lnTo>
                  <a:pt x="186" y="4"/>
                </a:lnTo>
                <a:lnTo>
                  <a:pt x="205" y="11"/>
                </a:lnTo>
                <a:lnTo>
                  <a:pt x="223" y="19"/>
                </a:lnTo>
                <a:lnTo>
                  <a:pt x="241" y="30"/>
                </a:lnTo>
                <a:lnTo>
                  <a:pt x="256" y="42"/>
                </a:lnTo>
                <a:lnTo>
                  <a:pt x="270" y="57"/>
                </a:lnTo>
                <a:lnTo>
                  <a:pt x="281" y="75"/>
                </a:lnTo>
                <a:lnTo>
                  <a:pt x="290" y="93"/>
                </a:lnTo>
                <a:lnTo>
                  <a:pt x="297" y="112"/>
                </a:lnTo>
                <a:lnTo>
                  <a:pt x="301" y="131"/>
                </a:lnTo>
                <a:lnTo>
                  <a:pt x="303" y="152"/>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43073" name="Freeform 75">
            <a:extLst>
              <a:ext uri="{FF2B5EF4-FFF2-40B4-BE49-F238E27FC236}">
                <a16:creationId xmlns:a16="http://schemas.microsoft.com/office/drawing/2014/main" id="{D2D6D98A-8692-1698-AAF2-74F02C63BA61}"/>
              </a:ext>
            </a:extLst>
          </p:cNvPr>
          <p:cNvSpPr>
            <a:spLocks/>
          </p:cNvSpPr>
          <p:nvPr/>
        </p:nvSpPr>
        <p:spPr bwMode="auto">
          <a:xfrm>
            <a:off x="3584972" y="3534966"/>
            <a:ext cx="119063" cy="120253"/>
          </a:xfrm>
          <a:custGeom>
            <a:avLst/>
            <a:gdLst>
              <a:gd name="T0" fmla="*/ 83726121 w 301"/>
              <a:gd name="T1" fmla="*/ 42844489 h 302"/>
              <a:gd name="T2" fmla="*/ 83448177 w 301"/>
              <a:gd name="T3" fmla="*/ 48482299 h 302"/>
              <a:gd name="T4" fmla="*/ 82335345 w 301"/>
              <a:gd name="T5" fmla="*/ 54119578 h 302"/>
              <a:gd name="T6" fmla="*/ 80388152 w 301"/>
              <a:gd name="T7" fmla="*/ 59475470 h 302"/>
              <a:gd name="T8" fmla="*/ 78163015 w 301"/>
              <a:gd name="T9" fmla="*/ 64548915 h 302"/>
              <a:gd name="T10" fmla="*/ 74547101 w 301"/>
              <a:gd name="T11" fmla="*/ 69059057 h 302"/>
              <a:gd name="T12" fmla="*/ 71209132 w 301"/>
              <a:gd name="T13" fmla="*/ 73286751 h 302"/>
              <a:gd name="T14" fmla="*/ 66758331 w 301"/>
              <a:gd name="T15" fmla="*/ 77233059 h 302"/>
              <a:gd name="T16" fmla="*/ 62029585 w 301"/>
              <a:gd name="T17" fmla="*/ 80333615 h 302"/>
              <a:gd name="T18" fmla="*/ 56744423 w 301"/>
              <a:gd name="T19" fmla="*/ 82588952 h 302"/>
              <a:gd name="T20" fmla="*/ 51459788 w 301"/>
              <a:gd name="T21" fmla="*/ 83998006 h 302"/>
              <a:gd name="T22" fmla="*/ 46174626 w 301"/>
              <a:gd name="T23" fmla="*/ 85125674 h 302"/>
              <a:gd name="T24" fmla="*/ 40333048 w 301"/>
              <a:gd name="T25" fmla="*/ 85125674 h 302"/>
              <a:gd name="T26" fmla="*/ 34769942 w 301"/>
              <a:gd name="T27" fmla="*/ 84843757 h 302"/>
              <a:gd name="T28" fmla="*/ 29206836 w 301"/>
              <a:gd name="T29" fmla="*/ 83434172 h 302"/>
              <a:gd name="T30" fmla="*/ 23921674 w 301"/>
              <a:gd name="T31" fmla="*/ 81461283 h 302"/>
              <a:gd name="T32" fmla="*/ 19192928 w 301"/>
              <a:gd name="T33" fmla="*/ 78642644 h 302"/>
              <a:gd name="T34" fmla="*/ 14464182 w 301"/>
              <a:gd name="T35" fmla="*/ 75260170 h 302"/>
              <a:gd name="T36" fmla="*/ 10570324 w 301"/>
              <a:gd name="T37" fmla="*/ 71313863 h 302"/>
              <a:gd name="T38" fmla="*/ 7232355 w 301"/>
              <a:gd name="T39" fmla="*/ 66803721 h 302"/>
              <a:gd name="T40" fmla="*/ 4172330 w 301"/>
              <a:gd name="T41" fmla="*/ 62012193 h 302"/>
              <a:gd name="T42" fmla="*/ 1947193 w 301"/>
              <a:gd name="T43" fmla="*/ 56656300 h 302"/>
              <a:gd name="T44" fmla="*/ 834360 w 301"/>
              <a:gd name="T45" fmla="*/ 51300938 h 302"/>
              <a:gd name="T46" fmla="*/ 0 w 301"/>
              <a:gd name="T47" fmla="*/ 45381742 h 302"/>
              <a:gd name="T48" fmla="*/ 0 w 301"/>
              <a:gd name="T49" fmla="*/ 39743932 h 302"/>
              <a:gd name="T50" fmla="*/ 834360 w 301"/>
              <a:gd name="T51" fmla="*/ 34388570 h 302"/>
              <a:gd name="T52" fmla="*/ 1947193 w 301"/>
              <a:gd name="T53" fmla="*/ 28751291 h 302"/>
              <a:gd name="T54" fmla="*/ 4172330 w 301"/>
              <a:gd name="T55" fmla="*/ 23395398 h 302"/>
              <a:gd name="T56" fmla="*/ 7232355 w 301"/>
              <a:gd name="T57" fmla="*/ 18321953 h 302"/>
              <a:gd name="T58" fmla="*/ 10570324 w 301"/>
              <a:gd name="T59" fmla="*/ 14093728 h 302"/>
              <a:gd name="T60" fmla="*/ 14464182 w 301"/>
              <a:gd name="T61" fmla="*/ 10429338 h 302"/>
              <a:gd name="T62" fmla="*/ 19192928 w 301"/>
              <a:gd name="T63" fmla="*/ 6764947 h 302"/>
              <a:gd name="T64" fmla="*/ 23921674 w 301"/>
              <a:gd name="T65" fmla="*/ 4228225 h 302"/>
              <a:gd name="T66" fmla="*/ 29206836 w 301"/>
              <a:gd name="T67" fmla="*/ 1972888 h 302"/>
              <a:gd name="T68" fmla="*/ 34769942 w 301"/>
              <a:gd name="T69" fmla="*/ 563834 h 302"/>
              <a:gd name="T70" fmla="*/ 40333048 w 301"/>
              <a:gd name="T71" fmla="*/ 0 h 302"/>
              <a:gd name="T72" fmla="*/ 46174626 w 301"/>
              <a:gd name="T73" fmla="*/ 281917 h 302"/>
              <a:gd name="T74" fmla="*/ 51459788 w 301"/>
              <a:gd name="T75" fmla="*/ 1127668 h 302"/>
              <a:gd name="T76" fmla="*/ 56744423 w 301"/>
              <a:gd name="T77" fmla="*/ 3100557 h 302"/>
              <a:gd name="T78" fmla="*/ 62029585 w 301"/>
              <a:gd name="T79" fmla="*/ 5355362 h 302"/>
              <a:gd name="T80" fmla="*/ 66758331 w 301"/>
              <a:gd name="T81" fmla="*/ 8456449 h 302"/>
              <a:gd name="T82" fmla="*/ 71209132 w 301"/>
              <a:gd name="T83" fmla="*/ 11838923 h 302"/>
              <a:gd name="T84" fmla="*/ 74547101 w 301"/>
              <a:gd name="T85" fmla="*/ 16066617 h 302"/>
              <a:gd name="T86" fmla="*/ 78163015 w 301"/>
              <a:gd name="T87" fmla="*/ 21140593 h 302"/>
              <a:gd name="T88" fmla="*/ 80388152 w 301"/>
              <a:gd name="T89" fmla="*/ 26214038 h 302"/>
              <a:gd name="T90" fmla="*/ 82335345 w 301"/>
              <a:gd name="T91" fmla="*/ 31569931 h 302"/>
              <a:gd name="T92" fmla="*/ 83448177 w 301"/>
              <a:gd name="T93" fmla="*/ 36925293 h 302"/>
              <a:gd name="T94" fmla="*/ 83726121 w 301"/>
              <a:gd name="T95" fmla="*/ 42844489 h 3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1" h="302">
                <a:moveTo>
                  <a:pt x="301" y="152"/>
                </a:moveTo>
                <a:lnTo>
                  <a:pt x="300" y="172"/>
                </a:lnTo>
                <a:lnTo>
                  <a:pt x="296" y="192"/>
                </a:lnTo>
                <a:lnTo>
                  <a:pt x="289" y="211"/>
                </a:lnTo>
                <a:lnTo>
                  <a:pt x="281" y="229"/>
                </a:lnTo>
                <a:lnTo>
                  <a:pt x="268" y="245"/>
                </a:lnTo>
                <a:lnTo>
                  <a:pt x="256" y="260"/>
                </a:lnTo>
                <a:lnTo>
                  <a:pt x="240" y="274"/>
                </a:lnTo>
                <a:lnTo>
                  <a:pt x="223" y="285"/>
                </a:lnTo>
                <a:lnTo>
                  <a:pt x="204" y="293"/>
                </a:lnTo>
                <a:lnTo>
                  <a:pt x="185" y="298"/>
                </a:lnTo>
                <a:lnTo>
                  <a:pt x="166" y="302"/>
                </a:lnTo>
                <a:lnTo>
                  <a:pt x="145" y="302"/>
                </a:lnTo>
                <a:lnTo>
                  <a:pt x="125" y="301"/>
                </a:lnTo>
                <a:lnTo>
                  <a:pt x="105" y="296"/>
                </a:lnTo>
                <a:lnTo>
                  <a:pt x="86" y="289"/>
                </a:lnTo>
                <a:lnTo>
                  <a:pt x="69" y="279"/>
                </a:lnTo>
                <a:lnTo>
                  <a:pt x="52" y="267"/>
                </a:lnTo>
                <a:lnTo>
                  <a:pt x="38" y="253"/>
                </a:lnTo>
                <a:lnTo>
                  <a:pt x="26" y="237"/>
                </a:lnTo>
                <a:lnTo>
                  <a:pt x="15" y="220"/>
                </a:lnTo>
                <a:lnTo>
                  <a:pt x="7" y="201"/>
                </a:lnTo>
                <a:lnTo>
                  <a:pt x="3" y="182"/>
                </a:lnTo>
                <a:lnTo>
                  <a:pt x="0" y="161"/>
                </a:lnTo>
                <a:lnTo>
                  <a:pt x="0" y="141"/>
                </a:lnTo>
                <a:lnTo>
                  <a:pt x="3" y="122"/>
                </a:lnTo>
                <a:lnTo>
                  <a:pt x="7" y="102"/>
                </a:lnTo>
                <a:lnTo>
                  <a:pt x="15" y="83"/>
                </a:lnTo>
                <a:lnTo>
                  <a:pt x="26" y="65"/>
                </a:lnTo>
                <a:lnTo>
                  <a:pt x="38" y="50"/>
                </a:lnTo>
                <a:lnTo>
                  <a:pt x="52" y="37"/>
                </a:lnTo>
                <a:lnTo>
                  <a:pt x="69" y="24"/>
                </a:lnTo>
                <a:lnTo>
                  <a:pt x="86" y="15"/>
                </a:lnTo>
                <a:lnTo>
                  <a:pt x="105" y="7"/>
                </a:lnTo>
                <a:lnTo>
                  <a:pt x="125" y="2"/>
                </a:lnTo>
                <a:lnTo>
                  <a:pt x="145" y="0"/>
                </a:lnTo>
                <a:lnTo>
                  <a:pt x="166" y="1"/>
                </a:lnTo>
                <a:lnTo>
                  <a:pt x="185" y="4"/>
                </a:lnTo>
                <a:lnTo>
                  <a:pt x="204" y="11"/>
                </a:lnTo>
                <a:lnTo>
                  <a:pt x="223" y="19"/>
                </a:lnTo>
                <a:lnTo>
                  <a:pt x="240" y="30"/>
                </a:lnTo>
                <a:lnTo>
                  <a:pt x="256" y="42"/>
                </a:lnTo>
                <a:lnTo>
                  <a:pt x="268" y="57"/>
                </a:lnTo>
                <a:lnTo>
                  <a:pt x="281" y="75"/>
                </a:lnTo>
                <a:lnTo>
                  <a:pt x="289" y="93"/>
                </a:lnTo>
                <a:lnTo>
                  <a:pt x="296" y="112"/>
                </a:lnTo>
                <a:lnTo>
                  <a:pt x="300" y="131"/>
                </a:lnTo>
                <a:lnTo>
                  <a:pt x="301" y="152"/>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630861" name="Line 77">
            <a:extLst>
              <a:ext uri="{FF2B5EF4-FFF2-40B4-BE49-F238E27FC236}">
                <a16:creationId xmlns:a16="http://schemas.microsoft.com/office/drawing/2014/main" id="{E3844942-8D09-855E-14AA-557063C3830C}"/>
              </a:ext>
            </a:extLst>
          </p:cNvPr>
          <p:cNvSpPr>
            <a:spLocks noChangeShapeType="1"/>
          </p:cNvSpPr>
          <p:nvPr/>
        </p:nvSpPr>
        <p:spPr bwMode="auto">
          <a:xfrm>
            <a:off x="3657600" y="1428750"/>
            <a:ext cx="0" cy="2114550"/>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201530FC-038D-5C34-E9CE-F55DC83E7643}"/>
              </a:ext>
            </a:extLst>
          </p:cNvPr>
          <p:cNvSpPr>
            <a:spLocks noGrp="1"/>
          </p:cNvSpPr>
          <p:nvPr>
            <p:ph type="sldNum" sz="quarter" idx="4"/>
          </p:nvPr>
        </p:nvSpPr>
        <p:spPr/>
        <p:txBody>
          <a:bodyPr/>
          <a:lstStyle/>
          <a:p>
            <a:fld id="{3A2281A5-0AAD-5C43-9874-F8F3A9F5B29A}"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3079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078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078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079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308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08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3082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308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308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308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3082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3082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3082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3082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3082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3082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3083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3083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3083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3083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3083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3083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3083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3083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30838"/>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3083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3084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3084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3085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3085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3085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30851"/>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30850"/>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30849"/>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30848"/>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630847"/>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3084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30845"/>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30844"/>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3084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30842"/>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308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792" grpId="0"/>
      <p:bldP spid="630793" grpId="0"/>
    </p:bldLst>
  </p:timing>
  <p:extLst>
    <p:ext uri="{6950BFC3-D8DA-4A85-94F7-54DA5524770B}">
      <p188:commentRel xmlns:p188="http://schemas.microsoft.com/office/powerpoint/2018/8/main" r:id="rId3"/>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0" name="Rectangle 50">
            <a:extLst>
              <a:ext uri="{FF2B5EF4-FFF2-40B4-BE49-F238E27FC236}">
                <a16:creationId xmlns:a16="http://schemas.microsoft.com/office/drawing/2014/main" id="{3DDDCE69-B6D5-D1AB-7A09-720DF655B41F}"/>
              </a:ext>
            </a:extLst>
          </p:cNvPr>
          <p:cNvSpPr>
            <a:spLocks noGrp="1" noChangeArrowheads="1"/>
          </p:cNvSpPr>
          <p:nvPr>
            <p:ph type="title"/>
          </p:nvPr>
        </p:nvSpPr>
        <p:spPr/>
        <p:txBody>
          <a:bodyPr/>
          <a:lstStyle/>
          <a:p>
            <a:pPr>
              <a:defRPr/>
            </a:pPr>
            <a:r>
              <a:rPr kumimoji="1" lang="en-CA"/>
              <a:t>Loads in Diagonals</a:t>
            </a:r>
            <a:endParaRPr kumimoji="1" lang="en-US"/>
          </a:p>
        </p:txBody>
      </p:sp>
      <p:sp>
        <p:nvSpPr>
          <p:cNvPr id="45058" name="Line 3">
            <a:extLst>
              <a:ext uri="{FF2B5EF4-FFF2-40B4-BE49-F238E27FC236}">
                <a16:creationId xmlns:a16="http://schemas.microsoft.com/office/drawing/2014/main" id="{0267376F-4846-4349-202F-1C93F820D54A}"/>
              </a:ext>
            </a:extLst>
          </p:cNvPr>
          <p:cNvSpPr>
            <a:spLocks noChangeShapeType="1"/>
          </p:cNvSpPr>
          <p:nvPr/>
        </p:nvSpPr>
        <p:spPr bwMode="auto">
          <a:xfrm>
            <a:off x="2674144" y="1895475"/>
            <a:ext cx="3677841"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59" name="Line 4">
            <a:extLst>
              <a:ext uri="{FF2B5EF4-FFF2-40B4-BE49-F238E27FC236}">
                <a16:creationId xmlns:a16="http://schemas.microsoft.com/office/drawing/2014/main" id="{25A86870-59E2-665A-2B7A-A2FC9E5E91DC}"/>
              </a:ext>
            </a:extLst>
          </p:cNvPr>
          <p:cNvSpPr>
            <a:spLocks noChangeShapeType="1"/>
          </p:cNvSpPr>
          <p:nvPr/>
        </p:nvSpPr>
        <p:spPr bwMode="auto">
          <a:xfrm>
            <a:off x="1947863" y="2740819"/>
            <a:ext cx="5123260"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60" name="Line 5">
            <a:extLst>
              <a:ext uri="{FF2B5EF4-FFF2-40B4-BE49-F238E27FC236}">
                <a16:creationId xmlns:a16="http://schemas.microsoft.com/office/drawing/2014/main" id="{B7E76665-1F03-F35C-BB4F-62CEC5529497}"/>
              </a:ext>
            </a:extLst>
          </p:cNvPr>
          <p:cNvSpPr>
            <a:spLocks noChangeShapeType="1"/>
          </p:cNvSpPr>
          <p:nvPr/>
        </p:nvSpPr>
        <p:spPr bwMode="auto">
          <a:xfrm>
            <a:off x="6351985"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61" name="Line 6">
            <a:extLst>
              <a:ext uri="{FF2B5EF4-FFF2-40B4-BE49-F238E27FC236}">
                <a16:creationId xmlns:a16="http://schemas.microsoft.com/office/drawing/2014/main" id="{41DB1D58-D47B-8258-2FCD-72132EF96F8E}"/>
              </a:ext>
            </a:extLst>
          </p:cNvPr>
          <p:cNvSpPr>
            <a:spLocks noChangeShapeType="1"/>
          </p:cNvSpPr>
          <p:nvPr/>
        </p:nvSpPr>
        <p:spPr bwMode="auto">
          <a:xfrm>
            <a:off x="5582841"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62" name="Line 7">
            <a:extLst>
              <a:ext uri="{FF2B5EF4-FFF2-40B4-BE49-F238E27FC236}">
                <a16:creationId xmlns:a16="http://schemas.microsoft.com/office/drawing/2014/main" id="{71DF8991-3C75-9ABA-314B-3A0E7E54AAC8}"/>
              </a:ext>
            </a:extLst>
          </p:cNvPr>
          <p:cNvSpPr>
            <a:spLocks noChangeShapeType="1"/>
          </p:cNvSpPr>
          <p:nvPr/>
        </p:nvSpPr>
        <p:spPr bwMode="auto">
          <a:xfrm>
            <a:off x="4872038"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63" name="Line 8">
            <a:extLst>
              <a:ext uri="{FF2B5EF4-FFF2-40B4-BE49-F238E27FC236}">
                <a16:creationId xmlns:a16="http://schemas.microsoft.com/office/drawing/2014/main" id="{A3F4B69E-E70C-70FC-41C3-9262F8F246C6}"/>
              </a:ext>
            </a:extLst>
          </p:cNvPr>
          <p:cNvSpPr>
            <a:spLocks noChangeShapeType="1"/>
          </p:cNvSpPr>
          <p:nvPr/>
        </p:nvSpPr>
        <p:spPr bwMode="auto">
          <a:xfrm>
            <a:off x="4145756"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64" name="Line 9">
            <a:extLst>
              <a:ext uri="{FF2B5EF4-FFF2-40B4-BE49-F238E27FC236}">
                <a16:creationId xmlns:a16="http://schemas.microsoft.com/office/drawing/2014/main" id="{8DF8786D-4D8C-B62F-709D-144ABECE1CC9}"/>
              </a:ext>
            </a:extLst>
          </p:cNvPr>
          <p:cNvSpPr>
            <a:spLocks noChangeShapeType="1"/>
          </p:cNvSpPr>
          <p:nvPr/>
        </p:nvSpPr>
        <p:spPr bwMode="auto">
          <a:xfrm>
            <a:off x="3409950"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65" name="Line 10">
            <a:extLst>
              <a:ext uri="{FF2B5EF4-FFF2-40B4-BE49-F238E27FC236}">
                <a16:creationId xmlns:a16="http://schemas.microsoft.com/office/drawing/2014/main" id="{F91EE345-BB6B-6ADC-30C2-6CD98B4FF1DC}"/>
              </a:ext>
            </a:extLst>
          </p:cNvPr>
          <p:cNvSpPr>
            <a:spLocks noChangeShapeType="1"/>
          </p:cNvSpPr>
          <p:nvPr/>
        </p:nvSpPr>
        <p:spPr bwMode="auto">
          <a:xfrm>
            <a:off x="2674144"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66" name="Line 11">
            <a:extLst>
              <a:ext uri="{FF2B5EF4-FFF2-40B4-BE49-F238E27FC236}">
                <a16:creationId xmlns:a16="http://schemas.microsoft.com/office/drawing/2014/main" id="{5C3E0D19-20E7-11D7-A83A-2FB9D38CAC33}"/>
              </a:ext>
            </a:extLst>
          </p:cNvPr>
          <p:cNvSpPr>
            <a:spLocks noChangeShapeType="1"/>
          </p:cNvSpPr>
          <p:nvPr/>
        </p:nvSpPr>
        <p:spPr bwMode="auto">
          <a:xfrm flipV="1">
            <a:off x="1947863"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67" name="Line 12">
            <a:extLst>
              <a:ext uri="{FF2B5EF4-FFF2-40B4-BE49-F238E27FC236}">
                <a16:creationId xmlns:a16="http://schemas.microsoft.com/office/drawing/2014/main" id="{F90EBCE1-642D-36A1-1A19-3F799940A6ED}"/>
              </a:ext>
            </a:extLst>
          </p:cNvPr>
          <p:cNvSpPr>
            <a:spLocks noChangeShapeType="1"/>
          </p:cNvSpPr>
          <p:nvPr/>
        </p:nvSpPr>
        <p:spPr bwMode="auto">
          <a:xfrm>
            <a:off x="2674144"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68" name="Line 13">
            <a:extLst>
              <a:ext uri="{FF2B5EF4-FFF2-40B4-BE49-F238E27FC236}">
                <a16:creationId xmlns:a16="http://schemas.microsoft.com/office/drawing/2014/main" id="{22E91A64-4CEC-449B-7235-4F5570E56856}"/>
              </a:ext>
            </a:extLst>
          </p:cNvPr>
          <p:cNvSpPr>
            <a:spLocks noChangeShapeType="1"/>
          </p:cNvSpPr>
          <p:nvPr/>
        </p:nvSpPr>
        <p:spPr bwMode="auto">
          <a:xfrm>
            <a:off x="3409951"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69" name="Line 14">
            <a:extLst>
              <a:ext uri="{FF2B5EF4-FFF2-40B4-BE49-F238E27FC236}">
                <a16:creationId xmlns:a16="http://schemas.microsoft.com/office/drawing/2014/main" id="{FF47CAFE-3329-E7B1-D351-A5EEEF9F767D}"/>
              </a:ext>
            </a:extLst>
          </p:cNvPr>
          <p:cNvSpPr>
            <a:spLocks noChangeShapeType="1"/>
          </p:cNvSpPr>
          <p:nvPr/>
        </p:nvSpPr>
        <p:spPr bwMode="auto">
          <a:xfrm flipV="1">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70" name="Line 15">
            <a:extLst>
              <a:ext uri="{FF2B5EF4-FFF2-40B4-BE49-F238E27FC236}">
                <a16:creationId xmlns:a16="http://schemas.microsoft.com/office/drawing/2014/main" id="{1BF8596D-8B02-873E-C54F-009ACF81F14F}"/>
              </a:ext>
            </a:extLst>
          </p:cNvPr>
          <p:cNvSpPr>
            <a:spLocks noChangeShapeType="1"/>
          </p:cNvSpPr>
          <p:nvPr/>
        </p:nvSpPr>
        <p:spPr bwMode="auto">
          <a:xfrm>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71" name="Line 16">
            <a:extLst>
              <a:ext uri="{FF2B5EF4-FFF2-40B4-BE49-F238E27FC236}">
                <a16:creationId xmlns:a16="http://schemas.microsoft.com/office/drawing/2014/main" id="{FED3F911-3345-717C-2E05-BBBCB3B548FE}"/>
              </a:ext>
            </a:extLst>
          </p:cNvPr>
          <p:cNvSpPr>
            <a:spLocks noChangeShapeType="1"/>
          </p:cNvSpPr>
          <p:nvPr/>
        </p:nvSpPr>
        <p:spPr bwMode="auto">
          <a:xfrm flipV="1">
            <a:off x="4872037" y="1895475"/>
            <a:ext cx="71080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72" name="Line 17">
            <a:extLst>
              <a:ext uri="{FF2B5EF4-FFF2-40B4-BE49-F238E27FC236}">
                <a16:creationId xmlns:a16="http://schemas.microsoft.com/office/drawing/2014/main" id="{E474CD35-CB1F-2299-DA46-88F2EB8C488C}"/>
              </a:ext>
            </a:extLst>
          </p:cNvPr>
          <p:cNvSpPr>
            <a:spLocks noChangeShapeType="1"/>
          </p:cNvSpPr>
          <p:nvPr/>
        </p:nvSpPr>
        <p:spPr bwMode="auto">
          <a:xfrm flipV="1">
            <a:off x="5582841" y="1895475"/>
            <a:ext cx="76914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73" name="Line 18">
            <a:extLst>
              <a:ext uri="{FF2B5EF4-FFF2-40B4-BE49-F238E27FC236}">
                <a16:creationId xmlns:a16="http://schemas.microsoft.com/office/drawing/2014/main" id="{2000ACF1-A03D-6BC8-8CD5-4D3C9954A9F0}"/>
              </a:ext>
            </a:extLst>
          </p:cNvPr>
          <p:cNvSpPr>
            <a:spLocks noChangeShapeType="1"/>
          </p:cNvSpPr>
          <p:nvPr/>
        </p:nvSpPr>
        <p:spPr bwMode="auto">
          <a:xfrm>
            <a:off x="6351985" y="1895475"/>
            <a:ext cx="719138"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74" name="Line 19">
            <a:extLst>
              <a:ext uri="{FF2B5EF4-FFF2-40B4-BE49-F238E27FC236}">
                <a16:creationId xmlns:a16="http://schemas.microsoft.com/office/drawing/2014/main" id="{0189C792-EA00-545B-59C1-7AFA810B263B}"/>
              </a:ext>
            </a:extLst>
          </p:cNvPr>
          <p:cNvSpPr>
            <a:spLocks noChangeShapeType="1"/>
          </p:cNvSpPr>
          <p:nvPr/>
        </p:nvSpPr>
        <p:spPr bwMode="auto">
          <a:xfrm flipV="1">
            <a:off x="7015162" y="2817019"/>
            <a:ext cx="4763" cy="404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75" name="Freeform 20">
            <a:extLst>
              <a:ext uri="{FF2B5EF4-FFF2-40B4-BE49-F238E27FC236}">
                <a16:creationId xmlns:a16="http://schemas.microsoft.com/office/drawing/2014/main" id="{F9843872-CD24-7BA5-5957-D397ED113B1B}"/>
              </a:ext>
            </a:extLst>
          </p:cNvPr>
          <p:cNvSpPr>
            <a:spLocks/>
          </p:cNvSpPr>
          <p:nvPr/>
        </p:nvSpPr>
        <p:spPr bwMode="auto">
          <a:xfrm>
            <a:off x="6996113" y="2744391"/>
            <a:ext cx="130969" cy="113109"/>
          </a:xfrm>
          <a:custGeom>
            <a:avLst/>
            <a:gdLst>
              <a:gd name="T0" fmla="*/ 0 w 221"/>
              <a:gd name="T1" fmla="*/ 119706628 h 190"/>
              <a:gd name="T2" fmla="*/ 137981406 w 221"/>
              <a:gd name="T3" fmla="*/ 119706628 h 190"/>
              <a:gd name="T4" fmla="*/ 68678195 w 221"/>
              <a:gd name="T5" fmla="*/ 0 h 190"/>
              <a:gd name="T6" fmla="*/ 0 w 221"/>
              <a:gd name="T7" fmla="*/ 119706628 h 1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1" h="190">
                <a:moveTo>
                  <a:pt x="0" y="190"/>
                </a:moveTo>
                <a:lnTo>
                  <a:pt x="221" y="190"/>
                </a:lnTo>
                <a:lnTo>
                  <a:pt x="110" y="0"/>
                </a:lnTo>
                <a:lnTo>
                  <a:pt x="0" y="19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5076" name="Line 21">
            <a:extLst>
              <a:ext uri="{FF2B5EF4-FFF2-40B4-BE49-F238E27FC236}">
                <a16:creationId xmlns:a16="http://schemas.microsoft.com/office/drawing/2014/main" id="{15C26FA7-54C8-C1DB-D4D1-BB0BAAC5B305}"/>
              </a:ext>
            </a:extLst>
          </p:cNvPr>
          <p:cNvSpPr>
            <a:spLocks noChangeShapeType="1"/>
          </p:cNvSpPr>
          <p:nvPr/>
        </p:nvSpPr>
        <p:spPr bwMode="auto">
          <a:xfrm>
            <a:off x="6996113" y="2857500"/>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77" name="Line 22">
            <a:extLst>
              <a:ext uri="{FF2B5EF4-FFF2-40B4-BE49-F238E27FC236}">
                <a16:creationId xmlns:a16="http://schemas.microsoft.com/office/drawing/2014/main" id="{178202A1-F707-5588-7F1A-FEB5B95E0D3A}"/>
              </a:ext>
            </a:extLst>
          </p:cNvPr>
          <p:cNvSpPr>
            <a:spLocks noChangeShapeType="1"/>
          </p:cNvSpPr>
          <p:nvPr/>
        </p:nvSpPr>
        <p:spPr bwMode="auto">
          <a:xfrm flipH="1" flipV="1">
            <a:off x="7061597" y="2744391"/>
            <a:ext cx="65484"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78" name="Line 23">
            <a:extLst>
              <a:ext uri="{FF2B5EF4-FFF2-40B4-BE49-F238E27FC236}">
                <a16:creationId xmlns:a16="http://schemas.microsoft.com/office/drawing/2014/main" id="{2604F1F2-B577-D530-8482-C293E057772D}"/>
              </a:ext>
            </a:extLst>
          </p:cNvPr>
          <p:cNvSpPr>
            <a:spLocks noChangeShapeType="1"/>
          </p:cNvSpPr>
          <p:nvPr/>
        </p:nvSpPr>
        <p:spPr bwMode="auto">
          <a:xfrm flipV="1">
            <a:off x="6996113" y="2743200"/>
            <a:ext cx="66675"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79" name="Line 24">
            <a:extLst>
              <a:ext uri="{FF2B5EF4-FFF2-40B4-BE49-F238E27FC236}">
                <a16:creationId xmlns:a16="http://schemas.microsoft.com/office/drawing/2014/main" id="{6F16D6BA-9A8E-20FE-8980-B7E1F48B896A}"/>
              </a:ext>
            </a:extLst>
          </p:cNvPr>
          <p:cNvSpPr>
            <a:spLocks noChangeShapeType="1"/>
          </p:cNvSpPr>
          <p:nvPr/>
        </p:nvSpPr>
        <p:spPr bwMode="auto">
          <a:xfrm flipV="1">
            <a:off x="1912144" y="2815829"/>
            <a:ext cx="4763" cy="3929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80" name="Freeform 25">
            <a:extLst>
              <a:ext uri="{FF2B5EF4-FFF2-40B4-BE49-F238E27FC236}">
                <a16:creationId xmlns:a16="http://schemas.microsoft.com/office/drawing/2014/main" id="{9DC352CE-AA8E-E149-323A-2781AEA107D9}"/>
              </a:ext>
            </a:extLst>
          </p:cNvPr>
          <p:cNvSpPr>
            <a:spLocks/>
          </p:cNvSpPr>
          <p:nvPr/>
        </p:nvSpPr>
        <p:spPr bwMode="auto">
          <a:xfrm>
            <a:off x="1894285" y="2742010"/>
            <a:ext cx="130969" cy="113109"/>
          </a:xfrm>
          <a:custGeom>
            <a:avLst/>
            <a:gdLst>
              <a:gd name="T0" fmla="*/ 0 w 220"/>
              <a:gd name="T1" fmla="*/ 119079892 h 191"/>
              <a:gd name="T2" fmla="*/ 138608594 w 220"/>
              <a:gd name="T3" fmla="*/ 119079892 h 191"/>
              <a:gd name="T4" fmla="*/ 69304694 w 220"/>
              <a:gd name="T5" fmla="*/ 0 h 191"/>
              <a:gd name="T6" fmla="*/ 0 w 220"/>
              <a:gd name="T7" fmla="*/ 119079892 h 1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0" h="191">
                <a:moveTo>
                  <a:pt x="0" y="191"/>
                </a:moveTo>
                <a:lnTo>
                  <a:pt x="220" y="191"/>
                </a:lnTo>
                <a:lnTo>
                  <a:pt x="110" y="0"/>
                </a:lnTo>
                <a:lnTo>
                  <a:pt x="0" y="191"/>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5081" name="Line 26">
            <a:extLst>
              <a:ext uri="{FF2B5EF4-FFF2-40B4-BE49-F238E27FC236}">
                <a16:creationId xmlns:a16="http://schemas.microsoft.com/office/drawing/2014/main" id="{16DBCC5D-9D38-17E9-12F4-7DED958EFF99}"/>
              </a:ext>
            </a:extLst>
          </p:cNvPr>
          <p:cNvSpPr>
            <a:spLocks noChangeShapeType="1"/>
          </p:cNvSpPr>
          <p:nvPr/>
        </p:nvSpPr>
        <p:spPr bwMode="auto">
          <a:xfrm>
            <a:off x="1894285" y="2855119"/>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82" name="Line 27">
            <a:extLst>
              <a:ext uri="{FF2B5EF4-FFF2-40B4-BE49-F238E27FC236}">
                <a16:creationId xmlns:a16="http://schemas.microsoft.com/office/drawing/2014/main" id="{857B7116-D64F-E4BB-EF11-2343417CF295}"/>
              </a:ext>
            </a:extLst>
          </p:cNvPr>
          <p:cNvSpPr>
            <a:spLocks noChangeShapeType="1"/>
          </p:cNvSpPr>
          <p:nvPr/>
        </p:nvSpPr>
        <p:spPr bwMode="auto">
          <a:xfrm flipH="1" flipV="1">
            <a:off x="1959769" y="2742010"/>
            <a:ext cx="65485"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5083" name="Line 28">
            <a:extLst>
              <a:ext uri="{FF2B5EF4-FFF2-40B4-BE49-F238E27FC236}">
                <a16:creationId xmlns:a16="http://schemas.microsoft.com/office/drawing/2014/main" id="{4D881939-48A8-2F0C-DA98-B721CB677B95}"/>
              </a:ext>
            </a:extLst>
          </p:cNvPr>
          <p:cNvSpPr>
            <a:spLocks noChangeShapeType="1"/>
          </p:cNvSpPr>
          <p:nvPr/>
        </p:nvSpPr>
        <p:spPr bwMode="auto">
          <a:xfrm flipV="1">
            <a:off x="1894285" y="2740819"/>
            <a:ext cx="65484"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12029" name="Text Box 29">
            <a:extLst>
              <a:ext uri="{FF2B5EF4-FFF2-40B4-BE49-F238E27FC236}">
                <a16:creationId xmlns:a16="http://schemas.microsoft.com/office/drawing/2014/main" id="{C760F39C-3B40-4466-E4FA-4799A5FA1A0F}"/>
              </a:ext>
            </a:extLst>
          </p:cNvPr>
          <p:cNvSpPr txBox="1">
            <a:spLocks noChangeArrowheads="1"/>
          </p:cNvSpPr>
          <p:nvPr/>
        </p:nvSpPr>
        <p:spPr bwMode="auto">
          <a:xfrm>
            <a:off x="1828800" y="2857500"/>
            <a:ext cx="351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900" b="1">
                <a:latin typeface="Arial" charset="0"/>
                <a:ea typeface="ＭＳ Ｐゴシック" charset="0"/>
              </a:rPr>
              <a:t>L0 </a:t>
            </a:r>
          </a:p>
        </p:txBody>
      </p:sp>
      <p:sp>
        <p:nvSpPr>
          <p:cNvPr id="512030" name="Text Box 30">
            <a:extLst>
              <a:ext uri="{FF2B5EF4-FFF2-40B4-BE49-F238E27FC236}">
                <a16:creationId xmlns:a16="http://schemas.microsoft.com/office/drawing/2014/main" id="{44E8064A-3270-040C-A725-04387A92D2A5}"/>
              </a:ext>
            </a:extLst>
          </p:cNvPr>
          <p:cNvSpPr txBox="1">
            <a:spLocks noChangeArrowheads="1"/>
          </p:cNvSpPr>
          <p:nvPr/>
        </p:nvSpPr>
        <p:spPr bwMode="auto">
          <a:xfrm>
            <a:off x="2571749" y="2857500"/>
            <a:ext cx="42148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L1 </a:t>
            </a:r>
          </a:p>
        </p:txBody>
      </p:sp>
      <p:sp>
        <p:nvSpPr>
          <p:cNvPr id="512031" name="Text Box 31">
            <a:extLst>
              <a:ext uri="{FF2B5EF4-FFF2-40B4-BE49-F238E27FC236}">
                <a16:creationId xmlns:a16="http://schemas.microsoft.com/office/drawing/2014/main" id="{87FB7BF1-B9E7-37D5-CC99-89D1E7E90B0C}"/>
              </a:ext>
            </a:extLst>
          </p:cNvPr>
          <p:cNvSpPr txBox="1">
            <a:spLocks noChangeArrowheads="1"/>
          </p:cNvSpPr>
          <p:nvPr/>
        </p:nvSpPr>
        <p:spPr bwMode="auto">
          <a:xfrm>
            <a:off x="3314700" y="2857500"/>
            <a:ext cx="40005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L2 </a:t>
            </a:r>
          </a:p>
        </p:txBody>
      </p:sp>
      <p:sp>
        <p:nvSpPr>
          <p:cNvPr id="512032" name="Text Box 32">
            <a:extLst>
              <a:ext uri="{FF2B5EF4-FFF2-40B4-BE49-F238E27FC236}">
                <a16:creationId xmlns:a16="http://schemas.microsoft.com/office/drawing/2014/main" id="{1603EAE2-DE9C-433E-C16D-6B05A1250A14}"/>
              </a:ext>
            </a:extLst>
          </p:cNvPr>
          <p:cNvSpPr txBox="1">
            <a:spLocks noChangeArrowheads="1"/>
          </p:cNvSpPr>
          <p:nvPr/>
        </p:nvSpPr>
        <p:spPr bwMode="auto">
          <a:xfrm>
            <a:off x="4000500" y="2857500"/>
            <a:ext cx="526256"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L3 </a:t>
            </a:r>
          </a:p>
        </p:txBody>
      </p:sp>
      <p:sp>
        <p:nvSpPr>
          <p:cNvPr id="512033" name="Text Box 33">
            <a:extLst>
              <a:ext uri="{FF2B5EF4-FFF2-40B4-BE49-F238E27FC236}">
                <a16:creationId xmlns:a16="http://schemas.microsoft.com/office/drawing/2014/main" id="{E76A9AEB-A706-F728-E409-F04057B13A7F}"/>
              </a:ext>
            </a:extLst>
          </p:cNvPr>
          <p:cNvSpPr txBox="1">
            <a:spLocks noChangeArrowheads="1"/>
          </p:cNvSpPr>
          <p:nvPr/>
        </p:nvSpPr>
        <p:spPr bwMode="auto">
          <a:xfrm>
            <a:off x="4743450" y="2857500"/>
            <a:ext cx="4762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L4 </a:t>
            </a:r>
          </a:p>
        </p:txBody>
      </p:sp>
      <p:sp>
        <p:nvSpPr>
          <p:cNvPr id="512034" name="Text Box 34">
            <a:extLst>
              <a:ext uri="{FF2B5EF4-FFF2-40B4-BE49-F238E27FC236}">
                <a16:creationId xmlns:a16="http://schemas.microsoft.com/office/drawing/2014/main" id="{B38B1635-5BC4-E825-2FB2-DDCA94247ADC}"/>
              </a:ext>
            </a:extLst>
          </p:cNvPr>
          <p:cNvSpPr txBox="1">
            <a:spLocks noChangeArrowheads="1"/>
          </p:cNvSpPr>
          <p:nvPr/>
        </p:nvSpPr>
        <p:spPr bwMode="auto">
          <a:xfrm>
            <a:off x="5429249" y="2857500"/>
            <a:ext cx="61674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L5 </a:t>
            </a:r>
          </a:p>
        </p:txBody>
      </p:sp>
      <p:sp>
        <p:nvSpPr>
          <p:cNvPr id="512035" name="Text Box 35">
            <a:extLst>
              <a:ext uri="{FF2B5EF4-FFF2-40B4-BE49-F238E27FC236}">
                <a16:creationId xmlns:a16="http://schemas.microsoft.com/office/drawing/2014/main" id="{A24EBBA1-68C2-601F-A4F9-017852AA36CA}"/>
              </a:ext>
            </a:extLst>
          </p:cNvPr>
          <p:cNvSpPr txBox="1">
            <a:spLocks noChangeArrowheads="1"/>
          </p:cNvSpPr>
          <p:nvPr/>
        </p:nvSpPr>
        <p:spPr bwMode="auto">
          <a:xfrm>
            <a:off x="6229349" y="2857500"/>
            <a:ext cx="50244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L6 </a:t>
            </a:r>
          </a:p>
        </p:txBody>
      </p:sp>
      <p:sp>
        <p:nvSpPr>
          <p:cNvPr id="512036" name="Text Box 36">
            <a:extLst>
              <a:ext uri="{FF2B5EF4-FFF2-40B4-BE49-F238E27FC236}">
                <a16:creationId xmlns:a16="http://schemas.microsoft.com/office/drawing/2014/main" id="{17B6A4DE-A0BF-5CE5-23DB-D463DDCAF902}"/>
              </a:ext>
            </a:extLst>
          </p:cNvPr>
          <p:cNvSpPr txBox="1">
            <a:spLocks noChangeArrowheads="1"/>
          </p:cNvSpPr>
          <p:nvPr/>
        </p:nvSpPr>
        <p:spPr bwMode="auto">
          <a:xfrm>
            <a:off x="6915150" y="2857500"/>
            <a:ext cx="4762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L7 </a:t>
            </a:r>
          </a:p>
        </p:txBody>
      </p:sp>
      <p:sp>
        <p:nvSpPr>
          <p:cNvPr id="512037" name="Text Box 37">
            <a:extLst>
              <a:ext uri="{FF2B5EF4-FFF2-40B4-BE49-F238E27FC236}">
                <a16:creationId xmlns:a16="http://schemas.microsoft.com/office/drawing/2014/main" id="{3B83FF4D-FD73-84B0-A499-88B0F41DAE75}"/>
              </a:ext>
            </a:extLst>
          </p:cNvPr>
          <p:cNvSpPr txBox="1">
            <a:spLocks noChangeArrowheads="1"/>
          </p:cNvSpPr>
          <p:nvPr/>
        </p:nvSpPr>
        <p:spPr bwMode="auto">
          <a:xfrm>
            <a:off x="2514600" y="165735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U1 </a:t>
            </a:r>
          </a:p>
        </p:txBody>
      </p:sp>
      <p:sp>
        <p:nvSpPr>
          <p:cNvPr id="512038" name="Text Box 38">
            <a:extLst>
              <a:ext uri="{FF2B5EF4-FFF2-40B4-BE49-F238E27FC236}">
                <a16:creationId xmlns:a16="http://schemas.microsoft.com/office/drawing/2014/main" id="{670C8E81-7132-BD31-ACA9-86B6E9A33CEC}"/>
              </a:ext>
            </a:extLst>
          </p:cNvPr>
          <p:cNvSpPr txBox="1">
            <a:spLocks noChangeArrowheads="1"/>
          </p:cNvSpPr>
          <p:nvPr/>
        </p:nvSpPr>
        <p:spPr bwMode="auto">
          <a:xfrm>
            <a:off x="3257549" y="1657350"/>
            <a:ext cx="42624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U2 </a:t>
            </a:r>
          </a:p>
        </p:txBody>
      </p:sp>
      <p:sp>
        <p:nvSpPr>
          <p:cNvPr id="512039" name="Text Box 39">
            <a:extLst>
              <a:ext uri="{FF2B5EF4-FFF2-40B4-BE49-F238E27FC236}">
                <a16:creationId xmlns:a16="http://schemas.microsoft.com/office/drawing/2014/main" id="{88339474-91E2-26F2-8D7E-9F6C95B10FBE}"/>
              </a:ext>
            </a:extLst>
          </p:cNvPr>
          <p:cNvSpPr txBox="1">
            <a:spLocks noChangeArrowheads="1"/>
          </p:cNvSpPr>
          <p:nvPr/>
        </p:nvSpPr>
        <p:spPr bwMode="auto">
          <a:xfrm>
            <a:off x="4000499" y="1657350"/>
            <a:ext cx="45243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U3 </a:t>
            </a:r>
          </a:p>
        </p:txBody>
      </p:sp>
      <p:sp>
        <p:nvSpPr>
          <p:cNvPr id="512040" name="Text Box 40">
            <a:extLst>
              <a:ext uri="{FF2B5EF4-FFF2-40B4-BE49-F238E27FC236}">
                <a16:creationId xmlns:a16="http://schemas.microsoft.com/office/drawing/2014/main" id="{994D15D8-B5A6-CFFC-B1C3-5E128DD5BA62}"/>
              </a:ext>
            </a:extLst>
          </p:cNvPr>
          <p:cNvSpPr txBox="1">
            <a:spLocks noChangeArrowheads="1"/>
          </p:cNvSpPr>
          <p:nvPr/>
        </p:nvSpPr>
        <p:spPr bwMode="auto">
          <a:xfrm>
            <a:off x="4686299" y="1657350"/>
            <a:ext cx="5143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U4 </a:t>
            </a:r>
          </a:p>
        </p:txBody>
      </p:sp>
      <p:sp>
        <p:nvSpPr>
          <p:cNvPr id="512041" name="Text Box 41">
            <a:extLst>
              <a:ext uri="{FF2B5EF4-FFF2-40B4-BE49-F238E27FC236}">
                <a16:creationId xmlns:a16="http://schemas.microsoft.com/office/drawing/2014/main" id="{3084C45D-8951-6F80-9CE3-94015013C5FE}"/>
              </a:ext>
            </a:extLst>
          </p:cNvPr>
          <p:cNvSpPr txBox="1">
            <a:spLocks noChangeArrowheads="1"/>
          </p:cNvSpPr>
          <p:nvPr/>
        </p:nvSpPr>
        <p:spPr bwMode="auto">
          <a:xfrm>
            <a:off x="5429249" y="1657350"/>
            <a:ext cx="45243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U5 </a:t>
            </a:r>
          </a:p>
        </p:txBody>
      </p:sp>
      <p:sp>
        <p:nvSpPr>
          <p:cNvPr id="512042" name="Text Box 42">
            <a:extLst>
              <a:ext uri="{FF2B5EF4-FFF2-40B4-BE49-F238E27FC236}">
                <a16:creationId xmlns:a16="http://schemas.microsoft.com/office/drawing/2014/main" id="{66E8465F-FA11-B354-40FB-CC5E610E5B98}"/>
              </a:ext>
            </a:extLst>
          </p:cNvPr>
          <p:cNvSpPr txBox="1">
            <a:spLocks noChangeArrowheads="1"/>
          </p:cNvSpPr>
          <p:nvPr/>
        </p:nvSpPr>
        <p:spPr bwMode="auto">
          <a:xfrm>
            <a:off x="6172200" y="1657350"/>
            <a:ext cx="49649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U6 </a:t>
            </a:r>
          </a:p>
        </p:txBody>
      </p:sp>
      <p:sp>
        <p:nvSpPr>
          <p:cNvPr id="512043" name="Line 43">
            <a:extLst>
              <a:ext uri="{FF2B5EF4-FFF2-40B4-BE49-F238E27FC236}">
                <a16:creationId xmlns:a16="http://schemas.microsoft.com/office/drawing/2014/main" id="{EA05BFB7-2FF1-7F49-D4E3-814CF3499C9D}"/>
              </a:ext>
            </a:extLst>
          </p:cNvPr>
          <p:cNvSpPr>
            <a:spLocks noChangeShapeType="1"/>
          </p:cNvSpPr>
          <p:nvPr/>
        </p:nvSpPr>
        <p:spPr bwMode="auto">
          <a:xfrm>
            <a:off x="6115050" y="27432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12044" name="Text Box 44">
            <a:extLst>
              <a:ext uri="{FF2B5EF4-FFF2-40B4-BE49-F238E27FC236}">
                <a16:creationId xmlns:a16="http://schemas.microsoft.com/office/drawing/2014/main" id="{D885F61B-E363-5CD2-1601-A2C096E782E1}"/>
              </a:ext>
            </a:extLst>
          </p:cNvPr>
          <p:cNvSpPr txBox="1">
            <a:spLocks noChangeArrowheads="1"/>
          </p:cNvSpPr>
          <p:nvPr/>
        </p:nvSpPr>
        <p:spPr bwMode="auto">
          <a:xfrm>
            <a:off x="4572000" y="2228850"/>
            <a:ext cx="5143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900" b="1">
                <a:latin typeface="Arial" charset="0"/>
                <a:ea typeface="ＭＳ Ｐゴシック" charset="0"/>
              </a:rPr>
              <a:t>M1 </a:t>
            </a:r>
          </a:p>
        </p:txBody>
      </p:sp>
      <p:sp>
        <p:nvSpPr>
          <p:cNvPr id="512045" name="Oval 45">
            <a:extLst>
              <a:ext uri="{FF2B5EF4-FFF2-40B4-BE49-F238E27FC236}">
                <a16:creationId xmlns:a16="http://schemas.microsoft.com/office/drawing/2014/main" id="{F22BC9DE-7635-81CC-AA70-FF53F6A1D6D0}"/>
              </a:ext>
            </a:extLst>
          </p:cNvPr>
          <p:cNvSpPr>
            <a:spLocks noChangeArrowheads="1"/>
          </p:cNvSpPr>
          <p:nvPr/>
        </p:nvSpPr>
        <p:spPr bwMode="auto">
          <a:xfrm>
            <a:off x="3257550" y="1600200"/>
            <a:ext cx="1085850" cy="1485900"/>
          </a:xfrm>
          <a:prstGeom prst="ellipse">
            <a:avLst/>
          </a:prstGeom>
          <a:noFill/>
          <a:ln w="28575">
            <a:solidFill>
              <a:srgbClr val="77B8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sz="1800">
              <a:latin typeface="Times New Roman" charset="0"/>
              <a:ea typeface="ＭＳ Ｐゴシック" charset="0"/>
            </a:endParaRPr>
          </a:p>
        </p:txBody>
      </p:sp>
      <p:sp>
        <p:nvSpPr>
          <p:cNvPr id="512046" name="Line 46">
            <a:extLst>
              <a:ext uri="{FF2B5EF4-FFF2-40B4-BE49-F238E27FC236}">
                <a16:creationId xmlns:a16="http://schemas.microsoft.com/office/drawing/2014/main" id="{6F1081FC-9714-FBD6-87F3-BA7EFD259E75}"/>
              </a:ext>
            </a:extLst>
          </p:cNvPr>
          <p:cNvSpPr>
            <a:spLocks noChangeShapeType="1"/>
          </p:cNvSpPr>
          <p:nvPr/>
        </p:nvSpPr>
        <p:spPr bwMode="auto">
          <a:xfrm>
            <a:off x="268605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12047" name="Line 47">
            <a:extLst>
              <a:ext uri="{FF2B5EF4-FFF2-40B4-BE49-F238E27FC236}">
                <a16:creationId xmlns:a16="http://schemas.microsoft.com/office/drawing/2014/main" id="{397B7396-68C4-545C-F082-E3CEB2E07C87}"/>
              </a:ext>
            </a:extLst>
          </p:cNvPr>
          <p:cNvSpPr>
            <a:spLocks noChangeShapeType="1"/>
          </p:cNvSpPr>
          <p:nvPr/>
        </p:nvSpPr>
        <p:spPr bwMode="auto">
          <a:xfrm>
            <a:off x="342900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EBE1A997-DBCD-C881-B997-3394A43A611B}"/>
              </a:ext>
            </a:extLst>
          </p:cNvPr>
          <p:cNvSpPr>
            <a:spLocks noGrp="1"/>
          </p:cNvSpPr>
          <p:nvPr>
            <p:ph type="sldNum" sz="quarter" idx="4"/>
          </p:nvPr>
        </p:nvSpPr>
        <p:spPr/>
        <p:txBody>
          <a:bodyPr/>
          <a:lstStyle/>
          <a:p>
            <a:fld id="{3A2281A5-0AAD-5C43-9874-F8F3A9F5B29A}"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04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04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0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912" name="Rectangle 80">
            <a:extLst>
              <a:ext uri="{FF2B5EF4-FFF2-40B4-BE49-F238E27FC236}">
                <a16:creationId xmlns:a16="http://schemas.microsoft.com/office/drawing/2014/main" id="{378D1AC7-C0E5-49C2-044A-176C721BDA0D}"/>
              </a:ext>
            </a:extLst>
          </p:cNvPr>
          <p:cNvSpPr>
            <a:spLocks noGrp="1" noChangeArrowheads="1"/>
          </p:cNvSpPr>
          <p:nvPr>
            <p:ph type="title"/>
          </p:nvPr>
        </p:nvSpPr>
        <p:spPr/>
        <p:txBody>
          <a:bodyPr/>
          <a:lstStyle/>
          <a:p>
            <a:pPr>
              <a:defRPr/>
            </a:pPr>
            <a:r>
              <a:rPr kumimoji="1" lang="en-CA"/>
              <a:t>Loads in Diagonals</a:t>
            </a:r>
            <a:endParaRPr kumimoji="1" lang="en-US"/>
          </a:p>
        </p:txBody>
      </p:sp>
      <p:sp>
        <p:nvSpPr>
          <p:cNvPr id="632834" name="Line 2">
            <a:extLst>
              <a:ext uri="{FF2B5EF4-FFF2-40B4-BE49-F238E27FC236}">
                <a16:creationId xmlns:a16="http://schemas.microsoft.com/office/drawing/2014/main" id="{AF9D5B99-7FC1-9FC7-22F7-13292E4B20F2}"/>
              </a:ext>
            </a:extLst>
          </p:cNvPr>
          <p:cNvSpPr>
            <a:spLocks noChangeShapeType="1"/>
          </p:cNvSpPr>
          <p:nvPr/>
        </p:nvSpPr>
        <p:spPr bwMode="auto">
          <a:xfrm>
            <a:off x="3543300" y="2171700"/>
            <a:ext cx="0" cy="6286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32835" name="Line 3">
            <a:extLst>
              <a:ext uri="{FF2B5EF4-FFF2-40B4-BE49-F238E27FC236}">
                <a16:creationId xmlns:a16="http://schemas.microsoft.com/office/drawing/2014/main" id="{25479AE5-D498-183E-9896-BEB64258ED62}"/>
              </a:ext>
            </a:extLst>
          </p:cNvPr>
          <p:cNvSpPr>
            <a:spLocks noChangeShapeType="1"/>
          </p:cNvSpPr>
          <p:nvPr/>
        </p:nvSpPr>
        <p:spPr bwMode="auto">
          <a:xfrm flipV="1">
            <a:off x="5429250" y="2114550"/>
            <a:ext cx="0" cy="6286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32836" name="Text Box 4">
            <a:extLst>
              <a:ext uri="{FF2B5EF4-FFF2-40B4-BE49-F238E27FC236}">
                <a16:creationId xmlns:a16="http://schemas.microsoft.com/office/drawing/2014/main" id="{D5D98BF5-CBFE-93A1-449B-633A0F9678B5}"/>
              </a:ext>
            </a:extLst>
          </p:cNvPr>
          <p:cNvSpPr txBox="1">
            <a:spLocks noChangeArrowheads="1"/>
          </p:cNvSpPr>
          <p:nvPr/>
        </p:nvSpPr>
        <p:spPr bwMode="auto">
          <a:xfrm>
            <a:off x="3600450" y="120015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U2 </a:t>
            </a:r>
          </a:p>
        </p:txBody>
      </p:sp>
      <p:sp>
        <p:nvSpPr>
          <p:cNvPr id="632837" name="Text Box 5">
            <a:extLst>
              <a:ext uri="{FF2B5EF4-FFF2-40B4-BE49-F238E27FC236}">
                <a16:creationId xmlns:a16="http://schemas.microsoft.com/office/drawing/2014/main" id="{382D6CC9-2853-45F9-207B-6010599AE09E}"/>
              </a:ext>
            </a:extLst>
          </p:cNvPr>
          <p:cNvSpPr txBox="1">
            <a:spLocks noChangeArrowheads="1"/>
          </p:cNvSpPr>
          <p:nvPr/>
        </p:nvSpPr>
        <p:spPr bwMode="auto">
          <a:xfrm>
            <a:off x="5143500" y="120015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U3 </a:t>
            </a:r>
          </a:p>
        </p:txBody>
      </p:sp>
      <p:sp>
        <p:nvSpPr>
          <p:cNvPr id="632838" name="Text Box 6">
            <a:extLst>
              <a:ext uri="{FF2B5EF4-FFF2-40B4-BE49-F238E27FC236}">
                <a16:creationId xmlns:a16="http://schemas.microsoft.com/office/drawing/2014/main" id="{322E3E9F-A531-3B1D-CEF9-5D71559A2FE7}"/>
              </a:ext>
            </a:extLst>
          </p:cNvPr>
          <p:cNvSpPr txBox="1">
            <a:spLocks noChangeArrowheads="1"/>
          </p:cNvSpPr>
          <p:nvPr/>
        </p:nvSpPr>
        <p:spPr bwMode="auto">
          <a:xfrm>
            <a:off x="3543300" y="360045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L2 </a:t>
            </a:r>
          </a:p>
        </p:txBody>
      </p:sp>
      <p:sp>
        <p:nvSpPr>
          <p:cNvPr id="632839" name="Text Box 7">
            <a:extLst>
              <a:ext uri="{FF2B5EF4-FFF2-40B4-BE49-F238E27FC236}">
                <a16:creationId xmlns:a16="http://schemas.microsoft.com/office/drawing/2014/main" id="{799DFDB9-392D-C0EA-7054-F764A6D3B592}"/>
              </a:ext>
            </a:extLst>
          </p:cNvPr>
          <p:cNvSpPr txBox="1">
            <a:spLocks noChangeArrowheads="1"/>
          </p:cNvSpPr>
          <p:nvPr/>
        </p:nvSpPr>
        <p:spPr bwMode="auto">
          <a:xfrm>
            <a:off x="5314950" y="354330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L3 </a:t>
            </a:r>
          </a:p>
        </p:txBody>
      </p:sp>
      <p:sp>
        <p:nvSpPr>
          <p:cNvPr id="632840" name="Rectangle 8">
            <a:extLst>
              <a:ext uri="{FF2B5EF4-FFF2-40B4-BE49-F238E27FC236}">
                <a16:creationId xmlns:a16="http://schemas.microsoft.com/office/drawing/2014/main" id="{FEFF0451-828C-4015-F9A8-9309363AF09C}"/>
              </a:ext>
            </a:extLst>
          </p:cNvPr>
          <p:cNvSpPr>
            <a:spLocks noChangeArrowheads="1"/>
          </p:cNvSpPr>
          <p:nvPr/>
        </p:nvSpPr>
        <p:spPr bwMode="auto">
          <a:xfrm>
            <a:off x="2457450" y="1828800"/>
            <a:ext cx="971550" cy="11430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107763" dir="2700000" algn="ctr" rotWithShape="0">
                    <a:schemeClr val="tx1">
                      <a:alpha val="74998"/>
                    </a:schemeClr>
                  </a:outerShdw>
                </a:effectLst>
              </a14:hiddenEffects>
            </a:ext>
          </a:extLst>
        </p:spPr>
        <p:txBody>
          <a:bodyPr lIns="66675" tIns="33338" rIns="66675" bIns="33338" anchor="ctr"/>
          <a:lstStyle/>
          <a:p>
            <a:pPr>
              <a:defRPr/>
            </a:pPr>
            <a:r>
              <a:rPr lang="en-US" sz="1050" b="1">
                <a:latin typeface="Arial" charset="0"/>
                <a:ea typeface="ＭＳ Ｐゴシック" charset="0"/>
              </a:rPr>
              <a:t>This side of the panel is being pulled down by the loads to the left</a:t>
            </a:r>
          </a:p>
        </p:txBody>
      </p:sp>
      <p:sp>
        <p:nvSpPr>
          <p:cNvPr id="632841" name="Rectangle 9">
            <a:extLst>
              <a:ext uri="{FF2B5EF4-FFF2-40B4-BE49-F238E27FC236}">
                <a16:creationId xmlns:a16="http://schemas.microsoft.com/office/drawing/2014/main" id="{CCBE56BC-852F-F32D-BA7D-AD6E96E743A6}"/>
              </a:ext>
            </a:extLst>
          </p:cNvPr>
          <p:cNvSpPr>
            <a:spLocks noChangeArrowheads="1"/>
          </p:cNvSpPr>
          <p:nvPr/>
        </p:nvSpPr>
        <p:spPr bwMode="auto">
          <a:xfrm>
            <a:off x="5543550" y="1885950"/>
            <a:ext cx="971550" cy="11430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107763" dir="2700000" algn="ctr" rotWithShape="0">
                    <a:schemeClr val="tx1">
                      <a:alpha val="74998"/>
                    </a:schemeClr>
                  </a:outerShdw>
                </a:effectLst>
              </a14:hiddenEffects>
            </a:ext>
          </a:extLst>
        </p:spPr>
        <p:txBody>
          <a:bodyPr lIns="66675" tIns="33338" rIns="66675" bIns="33338" anchor="ctr"/>
          <a:lstStyle/>
          <a:p>
            <a:pPr>
              <a:defRPr/>
            </a:pPr>
            <a:r>
              <a:rPr lang="en-US" sz="1050" b="1">
                <a:latin typeface="Arial" charset="0"/>
                <a:ea typeface="ＭＳ Ｐゴシック" charset="0"/>
              </a:rPr>
              <a:t>This side of the panel is being held up by the right support</a:t>
            </a:r>
          </a:p>
        </p:txBody>
      </p:sp>
      <p:sp>
        <p:nvSpPr>
          <p:cNvPr id="47114" name="Freeform 10">
            <a:extLst>
              <a:ext uri="{FF2B5EF4-FFF2-40B4-BE49-F238E27FC236}">
                <a16:creationId xmlns:a16="http://schemas.microsoft.com/office/drawing/2014/main" id="{3DDFB90F-FC19-5B0D-9875-0B54B08003CB}"/>
              </a:ext>
            </a:extLst>
          </p:cNvPr>
          <p:cNvSpPr>
            <a:spLocks/>
          </p:cNvSpPr>
          <p:nvPr/>
        </p:nvSpPr>
        <p:spPr bwMode="auto">
          <a:xfrm>
            <a:off x="3751660" y="1465660"/>
            <a:ext cx="66675" cy="55959"/>
          </a:xfrm>
          <a:custGeom>
            <a:avLst/>
            <a:gdLst>
              <a:gd name="T0" fmla="*/ 0 w 168"/>
              <a:gd name="T1" fmla="*/ 0 h 141"/>
              <a:gd name="T2" fmla="*/ 46203129 w 168"/>
              <a:gd name="T3" fmla="*/ 0 h 141"/>
              <a:gd name="T4" fmla="*/ 47042917 w 168"/>
              <a:gd name="T5" fmla="*/ 5040279 h 141"/>
              <a:gd name="T6" fmla="*/ 46483058 w 168"/>
              <a:gd name="T7" fmla="*/ 10080557 h 141"/>
              <a:gd name="T8" fmla="*/ 45922671 w 168"/>
              <a:gd name="T9" fmla="*/ 15120836 h 141"/>
              <a:gd name="T10" fmla="*/ 44523025 w 168"/>
              <a:gd name="T11" fmla="*/ 20161115 h 141"/>
              <a:gd name="T12" fmla="*/ 42282533 w 168"/>
              <a:gd name="T13" fmla="*/ 24641010 h 141"/>
              <a:gd name="T14" fmla="*/ 39762642 w 168"/>
              <a:gd name="T15" fmla="*/ 29121434 h 141"/>
              <a:gd name="T16" fmla="*/ 36682363 w 168"/>
              <a:gd name="T17" fmla="*/ 33041474 h 141"/>
              <a:gd name="T18" fmla="*/ 32481837 w 168"/>
              <a:gd name="T19" fmla="*/ 36401660 h 141"/>
              <a:gd name="T20" fmla="*/ 28561771 w 168"/>
              <a:gd name="T21" fmla="*/ 39481919 h 141"/>
              <a:gd name="T22" fmla="*/ 0 w 168"/>
              <a:gd name="T23" fmla="*/ 0 h 14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8" h="141">
                <a:moveTo>
                  <a:pt x="0" y="0"/>
                </a:moveTo>
                <a:lnTo>
                  <a:pt x="165" y="0"/>
                </a:lnTo>
                <a:lnTo>
                  <a:pt x="168" y="18"/>
                </a:lnTo>
                <a:lnTo>
                  <a:pt x="166" y="36"/>
                </a:lnTo>
                <a:lnTo>
                  <a:pt x="164" y="54"/>
                </a:lnTo>
                <a:lnTo>
                  <a:pt x="159" y="72"/>
                </a:lnTo>
                <a:lnTo>
                  <a:pt x="151" y="88"/>
                </a:lnTo>
                <a:lnTo>
                  <a:pt x="142" y="104"/>
                </a:lnTo>
                <a:lnTo>
                  <a:pt x="131" y="118"/>
                </a:lnTo>
                <a:lnTo>
                  <a:pt x="116" y="130"/>
                </a:lnTo>
                <a:lnTo>
                  <a:pt x="102" y="1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15" name="Line 11">
            <a:extLst>
              <a:ext uri="{FF2B5EF4-FFF2-40B4-BE49-F238E27FC236}">
                <a16:creationId xmlns:a16="http://schemas.microsoft.com/office/drawing/2014/main" id="{5AF0C31F-8062-A9BF-4315-DFD893291E37}"/>
              </a:ext>
            </a:extLst>
          </p:cNvPr>
          <p:cNvSpPr>
            <a:spLocks noChangeShapeType="1"/>
          </p:cNvSpPr>
          <p:nvPr/>
        </p:nvSpPr>
        <p:spPr bwMode="auto">
          <a:xfrm>
            <a:off x="3751660" y="1465660"/>
            <a:ext cx="1545431"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7116" name="Line 22">
            <a:extLst>
              <a:ext uri="{FF2B5EF4-FFF2-40B4-BE49-F238E27FC236}">
                <a16:creationId xmlns:a16="http://schemas.microsoft.com/office/drawing/2014/main" id="{B4169334-1C5C-4152-298F-A344A362EEB7}"/>
              </a:ext>
            </a:extLst>
          </p:cNvPr>
          <p:cNvSpPr>
            <a:spLocks noChangeShapeType="1"/>
          </p:cNvSpPr>
          <p:nvPr/>
        </p:nvSpPr>
        <p:spPr bwMode="auto">
          <a:xfrm>
            <a:off x="5297091" y="3525442"/>
            <a:ext cx="0" cy="5953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7117" name="Freeform 23">
            <a:extLst>
              <a:ext uri="{FF2B5EF4-FFF2-40B4-BE49-F238E27FC236}">
                <a16:creationId xmlns:a16="http://schemas.microsoft.com/office/drawing/2014/main" id="{904F6411-D443-0B61-83F6-6AAE2AAFF3FF}"/>
              </a:ext>
            </a:extLst>
          </p:cNvPr>
          <p:cNvSpPr>
            <a:spLocks/>
          </p:cNvSpPr>
          <p:nvPr/>
        </p:nvSpPr>
        <p:spPr bwMode="auto">
          <a:xfrm>
            <a:off x="3751660" y="3504010"/>
            <a:ext cx="78581" cy="80963"/>
          </a:xfrm>
          <a:custGeom>
            <a:avLst/>
            <a:gdLst>
              <a:gd name="T0" fmla="*/ 51523371 w 198"/>
              <a:gd name="T1" fmla="*/ 57689121 h 202"/>
              <a:gd name="T2" fmla="*/ 0 w 198"/>
              <a:gd name="T3" fmla="*/ 57689121 h 202"/>
              <a:gd name="T4" fmla="*/ 0 w 198"/>
              <a:gd name="T5" fmla="*/ 3712518 h 202"/>
              <a:gd name="T6" fmla="*/ 5040313 w 198"/>
              <a:gd name="T7" fmla="*/ 1713305 h 202"/>
              <a:gd name="T8" fmla="*/ 10080625 w 198"/>
              <a:gd name="T9" fmla="*/ 571280 h 202"/>
              <a:gd name="T10" fmla="*/ 15400867 w 198"/>
              <a:gd name="T11" fmla="*/ 0 h 202"/>
              <a:gd name="T12" fmla="*/ 20721108 w 198"/>
              <a:gd name="T13" fmla="*/ 571280 h 202"/>
              <a:gd name="T14" fmla="*/ 26041879 w 198"/>
              <a:gd name="T15" fmla="*/ 1142560 h 202"/>
              <a:gd name="T16" fmla="*/ 31081662 w 198"/>
              <a:gd name="T17" fmla="*/ 3141238 h 202"/>
              <a:gd name="T18" fmla="*/ 35842046 w 198"/>
              <a:gd name="T19" fmla="*/ 5711731 h 202"/>
              <a:gd name="T20" fmla="*/ 40602429 w 198"/>
              <a:gd name="T21" fmla="*/ 8567596 h 202"/>
              <a:gd name="T22" fmla="*/ 44523025 w 198"/>
              <a:gd name="T23" fmla="*/ 12280114 h 202"/>
              <a:gd name="T24" fmla="*/ 47602775 w 198"/>
              <a:gd name="T25" fmla="*/ 16564447 h 202"/>
              <a:gd name="T26" fmla="*/ 50403125 w 198"/>
              <a:gd name="T27" fmla="*/ 20848245 h 202"/>
              <a:gd name="T28" fmla="*/ 52923546 w 198"/>
              <a:gd name="T29" fmla="*/ 25988695 h 202"/>
              <a:gd name="T30" fmla="*/ 54323192 w 198"/>
              <a:gd name="T31" fmla="*/ 31129146 h 202"/>
              <a:gd name="T32" fmla="*/ 55163508 w 198"/>
              <a:gd name="T33" fmla="*/ 36555504 h 202"/>
              <a:gd name="T34" fmla="*/ 55443437 w 198"/>
              <a:gd name="T35" fmla="*/ 41981862 h 202"/>
              <a:gd name="T36" fmla="*/ 54883579 w 198"/>
              <a:gd name="T37" fmla="*/ 47407685 h 202"/>
              <a:gd name="T38" fmla="*/ 53483404 w 198"/>
              <a:gd name="T39" fmla="*/ 52548671 h 202"/>
              <a:gd name="T40" fmla="*/ 51523371 w 198"/>
              <a:gd name="T41" fmla="*/ 57689121 h 2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98" h="202">
                <a:moveTo>
                  <a:pt x="184" y="202"/>
                </a:moveTo>
                <a:lnTo>
                  <a:pt x="0" y="202"/>
                </a:lnTo>
                <a:lnTo>
                  <a:pt x="0" y="13"/>
                </a:lnTo>
                <a:lnTo>
                  <a:pt x="18" y="6"/>
                </a:lnTo>
                <a:lnTo>
                  <a:pt x="36" y="2"/>
                </a:lnTo>
                <a:lnTo>
                  <a:pt x="55" y="0"/>
                </a:lnTo>
                <a:lnTo>
                  <a:pt x="74" y="2"/>
                </a:lnTo>
                <a:lnTo>
                  <a:pt x="93" y="4"/>
                </a:lnTo>
                <a:lnTo>
                  <a:pt x="111" y="11"/>
                </a:lnTo>
                <a:lnTo>
                  <a:pt x="128" y="20"/>
                </a:lnTo>
                <a:lnTo>
                  <a:pt x="145" y="30"/>
                </a:lnTo>
                <a:lnTo>
                  <a:pt x="159" y="43"/>
                </a:lnTo>
                <a:lnTo>
                  <a:pt x="170" y="58"/>
                </a:lnTo>
                <a:lnTo>
                  <a:pt x="180" y="73"/>
                </a:lnTo>
                <a:lnTo>
                  <a:pt x="189" y="91"/>
                </a:lnTo>
                <a:lnTo>
                  <a:pt x="194" y="109"/>
                </a:lnTo>
                <a:lnTo>
                  <a:pt x="197" y="128"/>
                </a:lnTo>
                <a:lnTo>
                  <a:pt x="198" y="147"/>
                </a:lnTo>
                <a:lnTo>
                  <a:pt x="196" y="166"/>
                </a:lnTo>
                <a:lnTo>
                  <a:pt x="191" y="184"/>
                </a:lnTo>
                <a:lnTo>
                  <a:pt x="184"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18" name="Line 24">
            <a:extLst>
              <a:ext uri="{FF2B5EF4-FFF2-40B4-BE49-F238E27FC236}">
                <a16:creationId xmlns:a16="http://schemas.microsoft.com/office/drawing/2014/main" id="{D33693F9-7017-2AB2-C189-761A0905E2F0}"/>
              </a:ext>
            </a:extLst>
          </p:cNvPr>
          <p:cNvSpPr>
            <a:spLocks noChangeShapeType="1"/>
          </p:cNvSpPr>
          <p:nvPr/>
        </p:nvSpPr>
        <p:spPr bwMode="auto">
          <a:xfrm flipH="1">
            <a:off x="3751660" y="3584972"/>
            <a:ext cx="1545431"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7119" name="Freeform 25">
            <a:extLst>
              <a:ext uri="{FF2B5EF4-FFF2-40B4-BE49-F238E27FC236}">
                <a16:creationId xmlns:a16="http://schemas.microsoft.com/office/drawing/2014/main" id="{82586AE4-EC9A-D54E-0D67-FAAA2FD259C8}"/>
              </a:ext>
            </a:extLst>
          </p:cNvPr>
          <p:cNvSpPr>
            <a:spLocks/>
          </p:cNvSpPr>
          <p:nvPr/>
        </p:nvSpPr>
        <p:spPr bwMode="auto">
          <a:xfrm>
            <a:off x="3751660" y="1465660"/>
            <a:ext cx="40481" cy="64294"/>
          </a:xfrm>
          <a:custGeom>
            <a:avLst/>
            <a:gdLst>
              <a:gd name="T0" fmla="*/ 0 w 102"/>
              <a:gd name="T1" fmla="*/ 44802954 h 162"/>
              <a:gd name="T2" fmla="*/ 0 w 102"/>
              <a:gd name="T3" fmla="*/ 0 h 162"/>
              <a:gd name="T4" fmla="*/ 28561771 w 102"/>
              <a:gd name="T5" fmla="*/ 39482713 h 162"/>
              <a:gd name="T6" fmla="*/ 24361775 w 102"/>
              <a:gd name="T7" fmla="*/ 42002604 h 162"/>
              <a:gd name="T8" fmla="*/ 19601392 w 102"/>
              <a:gd name="T9" fmla="*/ 43682708 h 162"/>
              <a:gd name="T10" fmla="*/ 14841008 w 102"/>
              <a:gd name="T11" fmla="*/ 45082883 h 162"/>
              <a:gd name="T12" fmla="*/ 9800696 w 102"/>
              <a:gd name="T13" fmla="*/ 45362813 h 162"/>
              <a:gd name="T14" fmla="*/ 4760383 w 102"/>
              <a:gd name="T15" fmla="*/ 45362813 h 162"/>
              <a:gd name="T16" fmla="*/ 0 w 102"/>
              <a:gd name="T17" fmla="*/ 44802954 h 1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2" h="162">
                <a:moveTo>
                  <a:pt x="0" y="160"/>
                </a:moveTo>
                <a:lnTo>
                  <a:pt x="0" y="0"/>
                </a:lnTo>
                <a:lnTo>
                  <a:pt x="102" y="141"/>
                </a:lnTo>
                <a:lnTo>
                  <a:pt x="87" y="150"/>
                </a:lnTo>
                <a:lnTo>
                  <a:pt x="70" y="156"/>
                </a:lnTo>
                <a:lnTo>
                  <a:pt x="53" y="161"/>
                </a:lnTo>
                <a:lnTo>
                  <a:pt x="35" y="162"/>
                </a:lnTo>
                <a:lnTo>
                  <a:pt x="17" y="162"/>
                </a:lnTo>
                <a:lnTo>
                  <a:pt x="0" y="1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20" name="Line 26">
            <a:extLst>
              <a:ext uri="{FF2B5EF4-FFF2-40B4-BE49-F238E27FC236}">
                <a16:creationId xmlns:a16="http://schemas.microsoft.com/office/drawing/2014/main" id="{0BB4B3D8-2AD2-D903-1DA9-A4E730090C1D}"/>
              </a:ext>
            </a:extLst>
          </p:cNvPr>
          <p:cNvSpPr>
            <a:spLocks noChangeShapeType="1"/>
          </p:cNvSpPr>
          <p:nvPr/>
        </p:nvSpPr>
        <p:spPr bwMode="auto">
          <a:xfrm flipV="1">
            <a:off x="3751660" y="1465660"/>
            <a:ext cx="0" cy="2119313"/>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7121" name="Line 27">
            <a:extLst>
              <a:ext uri="{FF2B5EF4-FFF2-40B4-BE49-F238E27FC236}">
                <a16:creationId xmlns:a16="http://schemas.microsoft.com/office/drawing/2014/main" id="{252B53F9-F25E-9FE4-767E-B599E538C3CE}"/>
              </a:ext>
            </a:extLst>
          </p:cNvPr>
          <p:cNvSpPr>
            <a:spLocks noChangeShapeType="1"/>
          </p:cNvSpPr>
          <p:nvPr/>
        </p:nvSpPr>
        <p:spPr bwMode="auto">
          <a:xfrm>
            <a:off x="3751660" y="1465660"/>
            <a:ext cx="1545431" cy="2119313"/>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60" name="Line 28">
            <a:extLst>
              <a:ext uri="{FF2B5EF4-FFF2-40B4-BE49-F238E27FC236}">
                <a16:creationId xmlns:a16="http://schemas.microsoft.com/office/drawing/2014/main" id="{BB013358-0A1D-792D-E5D0-BCDD820BC17E}"/>
              </a:ext>
            </a:extLst>
          </p:cNvPr>
          <p:cNvSpPr>
            <a:spLocks noChangeShapeType="1"/>
          </p:cNvSpPr>
          <p:nvPr/>
        </p:nvSpPr>
        <p:spPr bwMode="auto">
          <a:xfrm flipH="1">
            <a:off x="5167312" y="1465660"/>
            <a:ext cx="129779" cy="4048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61" name="Line 29">
            <a:extLst>
              <a:ext uri="{FF2B5EF4-FFF2-40B4-BE49-F238E27FC236}">
                <a16:creationId xmlns:a16="http://schemas.microsoft.com/office/drawing/2014/main" id="{7D378933-F1A9-488E-8A63-B7CC51D4EFA0}"/>
              </a:ext>
            </a:extLst>
          </p:cNvPr>
          <p:cNvSpPr>
            <a:spLocks noChangeShapeType="1"/>
          </p:cNvSpPr>
          <p:nvPr/>
        </p:nvSpPr>
        <p:spPr bwMode="auto">
          <a:xfrm flipH="1">
            <a:off x="4969669" y="1527573"/>
            <a:ext cx="132160" cy="4048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62" name="Line 30">
            <a:extLst>
              <a:ext uri="{FF2B5EF4-FFF2-40B4-BE49-F238E27FC236}">
                <a16:creationId xmlns:a16="http://schemas.microsoft.com/office/drawing/2014/main" id="{97C1AAF3-8A41-84DC-A6AA-29AFE329D336}"/>
              </a:ext>
            </a:extLst>
          </p:cNvPr>
          <p:cNvSpPr>
            <a:spLocks noChangeShapeType="1"/>
          </p:cNvSpPr>
          <p:nvPr/>
        </p:nvSpPr>
        <p:spPr bwMode="auto">
          <a:xfrm flipH="1">
            <a:off x="4773216" y="1589485"/>
            <a:ext cx="132159" cy="4048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63" name="Line 31">
            <a:extLst>
              <a:ext uri="{FF2B5EF4-FFF2-40B4-BE49-F238E27FC236}">
                <a16:creationId xmlns:a16="http://schemas.microsoft.com/office/drawing/2014/main" id="{EA16B0F8-5129-D6D8-121A-0565BD70B84F}"/>
              </a:ext>
            </a:extLst>
          </p:cNvPr>
          <p:cNvSpPr>
            <a:spLocks noChangeShapeType="1"/>
          </p:cNvSpPr>
          <p:nvPr/>
        </p:nvSpPr>
        <p:spPr bwMode="auto">
          <a:xfrm flipH="1">
            <a:off x="4576763" y="1650207"/>
            <a:ext cx="130969" cy="4167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64" name="Line 32">
            <a:extLst>
              <a:ext uri="{FF2B5EF4-FFF2-40B4-BE49-F238E27FC236}">
                <a16:creationId xmlns:a16="http://schemas.microsoft.com/office/drawing/2014/main" id="{2FD5AEBC-545F-B9E6-1FA3-6468BD5878A8}"/>
              </a:ext>
            </a:extLst>
          </p:cNvPr>
          <p:cNvSpPr>
            <a:spLocks noChangeShapeType="1"/>
          </p:cNvSpPr>
          <p:nvPr/>
        </p:nvSpPr>
        <p:spPr bwMode="auto">
          <a:xfrm flipH="1">
            <a:off x="4380310" y="1712119"/>
            <a:ext cx="130969" cy="4167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65" name="Line 33">
            <a:extLst>
              <a:ext uri="{FF2B5EF4-FFF2-40B4-BE49-F238E27FC236}">
                <a16:creationId xmlns:a16="http://schemas.microsoft.com/office/drawing/2014/main" id="{083C5D54-DFB0-CDF6-83A0-DEFDEB2189A9}"/>
              </a:ext>
            </a:extLst>
          </p:cNvPr>
          <p:cNvSpPr>
            <a:spLocks noChangeShapeType="1"/>
          </p:cNvSpPr>
          <p:nvPr/>
        </p:nvSpPr>
        <p:spPr bwMode="auto">
          <a:xfrm flipH="1">
            <a:off x="4183857" y="1774032"/>
            <a:ext cx="130969" cy="4167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66" name="Line 34">
            <a:extLst>
              <a:ext uri="{FF2B5EF4-FFF2-40B4-BE49-F238E27FC236}">
                <a16:creationId xmlns:a16="http://schemas.microsoft.com/office/drawing/2014/main" id="{403BD27A-4523-70C0-5516-DC5B800D575D}"/>
              </a:ext>
            </a:extLst>
          </p:cNvPr>
          <p:cNvSpPr>
            <a:spLocks noChangeShapeType="1"/>
          </p:cNvSpPr>
          <p:nvPr/>
        </p:nvSpPr>
        <p:spPr bwMode="auto">
          <a:xfrm flipH="1">
            <a:off x="3987404" y="1835944"/>
            <a:ext cx="130969" cy="4048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67" name="Line 35">
            <a:extLst>
              <a:ext uri="{FF2B5EF4-FFF2-40B4-BE49-F238E27FC236}">
                <a16:creationId xmlns:a16="http://schemas.microsoft.com/office/drawing/2014/main" id="{24B83D4F-9867-40FB-4655-7A711735C6FA}"/>
              </a:ext>
            </a:extLst>
          </p:cNvPr>
          <p:cNvSpPr>
            <a:spLocks noChangeShapeType="1"/>
          </p:cNvSpPr>
          <p:nvPr/>
        </p:nvSpPr>
        <p:spPr bwMode="auto">
          <a:xfrm flipH="1">
            <a:off x="3879056" y="1897857"/>
            <a:ext cx="42863" cy="13097"/>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68" name="Line 36">
            <a:extLst>
              <a:ext uri="{FF2B5EF4-FFF2-40B4-BE49-F238E27FC236}">
                <a16:creationId xmlns:a16="http://schemas.microsoft.com/office/drawing/2014/main" id="{8BDAB7E3-44BE-1B23-24CD-B191C979CD9F}"/>
              </a:ext>
            </a:extLst>
          </p:cNvPr>
          <p:cNvSpPr>
            <a:spLocks noChangeShapeType="1"/>
          </p:cNvSpPr>
          <p:nvPr/>
        </p:nvSpPr>
        <p:spPr bwMode="auto">
          <a:xfrm>
            <a:off x="3879057" y="1910954"/>
            <a:ext cx="88106" cy="10477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69" name="Line 37">
            <a:extLst>
              <a:ext uri="{FF2B5EF4-FFF2-40B4-BE49-F238E27FC236}">
                <a16:creationId xmlns:a16="http://schemas.microsoft.com/office/drawing/2014/main" id="{6E38687E-3B7B-F9E1-733E-783173A41BE9}"/>
              </a:ext>
            </a:extLst>
          </p:cNvPr>
          <p:cNvSpPr>
            <a:spLocks noChangeShapeType="1"/>
          </p:cNvSpPr>
          <p:nvPr/>
        </p:nvSpPr>
        <p:spPr bwMode="auto">
          <a:xfrm>
            <a:off x="4012407" y="2068116"/>
            <a:ext cx="88106" cy="10477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70" name="Line 38">
            <a:extLst>
              <a:ext uri="{FF2B5EF4-FFF2-40B4-BE49-F238E27FC236}">
                <a16:creationId xmlns:a16="http://schemas.microsoft.com/office/drawing/2014/main" id="{571948ED-ED35-06FB-A04A-101963842505}"/>
              </a:ext>
            </a:extLst>
          </p:cNvPr>
          <p:cNvSpPr>
            <a:spLocks noChangeShapeType="1"/>
          </p:cNvSpPr>
          <p:nvPr/>
        </p:nvSpPr>
        <p:spPr bwMode="auto">
          <a:xfrm>
            <a:off x="4144566" y="2225279"/>
            <a:ext cx="89297" cy="10477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71" name="Line 39">
            <a:extLst>
              <a:ext uri="{FF2B5EF4-FFF2-40B4-BE49-F238E27FC236}">
                <a16:creationId xmlns:a16="http://schemas.microsoft.com/office/drawing/2014/main" id="{2531BBF1-8D54-0E0D-AB4C-247422A9AA80}"/>
              </a:ext>
            </a:extLst>
          </p:cNvPr>
          <p:cNvSpPr>
            <a:spLocks noChangeShapeType="1"/>
          </p:cNvSpPr>
          <p:nvPr/>
        </p:nvSpPr>
        <p:spPr bwMode="auto">
          <a:xfrm>
            <a:off x="4277916" y="2382441"/>
            <a:ext cx="89297" cy="10477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72" name="Line 40">
            <a:extLst>
              <a:ext uri="{FF2B5EF4-FFF2-40B4-BE49-F238E27FC236}">
                <a16:creationId xmlns:a16="http://schemas.microsoft.com/office/drawing/2014/main" id="{ED77A4B4-FE2E-0FE8-6C0D-76709290B1CA}"/>
              </a:ext>
            </a:extLst>
          </p:cNvPr>
          <p:cNvSpPr>
            <a:spLocks noChangeShapeType="1"/>
          </p:cNvSpPr>
          <p:nvPr/>
        </p:nvSpPr>
        <p:spPr bwMode="auto">
          <a:xfrm>
            <a:off x="4411266" y="2539604"/>
            <a:ext cx="89297" cy="10477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73" name="Line 41">
            <a:extLst>
              <a:ext uri="{FF2B5EF4-FFF2-40B4-BE49-F238E27FC236}">
                <a16:creationId xmlns:a16="http://schemas.microsoft.com/office/drawing/2014/main" id="{E1ED1090-841E-3FFA-01A6-9E65E6595073}"/>
              </a:ext>
            </a:extLst>
          </p:cNvPr>
          <p:cNvSpPr>
            <a:spLocks noChangeShapeType="1"/>
          </p:cNvSpPr>
          <p:nvPr/>
        </p:nvSpPr>
        <p:spPr bwMode="auto">
          <a:xfrm>
            <a:off x="4544616" y="2696766"/>
            <a:ext cx="89297" cy="10477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74" name="Line 42">
            <a:extLst>
              <a:ext uri="{FF2B5EF4-FFF2-40B4-BE49-F238E27FC236}">
                <a16:creationId xmlns:a16="http://schemas.microsoft.com/office/drawing/2014/main" id="{83D0C5CA-CFD3-BAE1-D885-051A268D26F8}"/>
              </a:ext>
            </a:extLst>
          </p:cNvPr>
          <p:cNvSpPr>
            <a:spLocks noChangeShapeType="1"/>
          </p:cNvSpPr>
          <p:nvPr/>
        </p:nvSpPr>
        <p:spPr bwMode="auto">
          <a:xfrm>
            <a:off x="4677966" y="2853929"/>
            <a:ext cx="89297" cy="10477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75" name="Line 43">
            <a:extLst>
              <a:ext uri="{FF2B5EF4-FFF2-40B4-BE49-F238E27FC236}">
                <a16:creationId xmlns:a16="http://schemas.microsoft.com/office/drawing/2014/main" id="{E4DA3E1D-A5B7-2B5B-1553-849604418B22}"/>
              </a:ext>
            </a:extLst>
          </p:cNvPr>
          <p:cNvSpPr>
            <a:spLocks noChangeShapeType="1"/>
          </p:cNvSpPr>
          <p:nvPr/>
        </p:nvSpPr>
        <p:spPr bwMode="auto">
          <a:xfrm>
            <a:off x="4811316" y="3011091"/>
            <a:ext cx="89297" cy="10477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76" name="Line 44">
            <a:extLst>
              <a:ext uri="{FF2B5EF4-FFF2-40B4-BE49-F238E27FC236}">
                <a16:creationId xmlns:a16="http://schemas.microsoft.com/office/drawing/2014/main" id="{E34A3A35-6752-1DC8-C671-148887EBAF80}"/>
              </a:ext>
            </a:extLst>
          </p:cNvPr>
          <p:cNvSpPr>
            <a:spLocks noChangeShapeType="1"/>
          </p:cNvSpPr>
          <p:nvPr/>
        </p:nvSpPr>
        <p:spPr bwMode="auto">
          <a:xfrm>
            <a:off x="4944666" y="3168254"/>
            <a:ext cx="89297" cy="10477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77" name="Line 45">
            <a:extLst>
              <a:ext uri="{FF2B5EF4-FFF2-40B4-BE49-F238E27FC236}">
                <a16:creationId xmlns:a16="http://schemas.microsoft.com/office/drawing/2014/main" id="{6798C504-EAF4-760D-D1D3-7C281A41EB1C}"/>
              </a:ext>
            </a:extLst>
          </p:cNvPr>
          <p:cNvSpPr>
            <a:spLocks noChangeShapeType="1"/>
          </p:cNvSpPr>
          <p:nvPr/>
        </p:nvSpPr>
        <p:spPr bwMode="auto">
          <a:xfrm>
            <a:off x="5078016" y="3325416"/>
            <a:ext cx="89297" cy="10477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78" name="Line 46">
            <a:extLst>
              <a:ext uri="{FF2B5EF4-FFF2-40B4-BE49-F238E27FC236}">
                <a16:creationId xmlns:a16="http://schemas.microsoft.com/office/drawing/2014/main" id="{02E5719F-474A-F1D7-6892-769753D3EDEB}"/>
              </a:ext>
            </a:extLst>
          </p:cNvPr>
          <p:cNvSpPr>
            <a:spLocks noChangeShapeType="1"/>
          </p:cNvSpPr>
          <p:nvPr/>
        </p:nvSpPr>
        <p:spPr bwMode="auto">
          <a:xfrm>
            <a:off x="5211366" y="3482579"/>
            <a:ext cx="85725" cy="10239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79" name="Line 47">
            <a:extLst>
              <a:ext uri="{FF2B5EF4-FFF2-40B4-BE49-F238E27FC236}">
                <a16:creationId xmlns:a16="http://schemas.microsoft.com/office/drawing/2014/main" id="{98368448-EC5F-E313-5574-9DD969BC3935}"/>
              </a:ext>
            </a:extLst>
          </p:cNvPr>
          <p:cNvSpPr>
            <a:spLocks noChangeShapeType="1"/>
          </p:cNvSpPr>
          <p:nvPr/>
        </p:nvSpPr>
        <p:spPr bwMode="auto">
          <a:xfrm>
            <a:off x="3879056" y="1910953"/>
            <a:ext cx="0" cy="13811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80" name="Line 48">
            <a:extLst>
              <a:ext uri="{FF2B5EF4-FFF2-40B4-BE49-F238E27FC236}">
                <a16:creationId xmlns:a16="http://schemas.microsoft.com/office/drawing/2014/main" id="{A6B10C25-F1D8-DDF1-0DB2-072A0BA5F6B7}"/>
              </a:ext>
            </a:extLst>
          </p:cNvPr>
          <p:cNvSpPr>
            <a:spLocks noChangeShapeType="1"/>
          </p:cNvSpPr>
          <p:nvPr/>
        </p:nvSpPr>
        <p:spPr bwMode="auto">
          <a:xfrm>
            <a:off x="3879056" y="2116932"/>
            <a:ext cx="0" cy="1369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81" name="Line 49">
            <a:extLst>
              <a:ext uri="{FF2B5EF4-FFF2-40B4-BE49-F238E27FC236}">
                <a16:creationId xmlns:a16="http://schemas.microsoft.com/office/drawing/2014/main" id="{1163CF9A-413B-FDE2-34DE-3785DC906CF1}"/>
              </a:ext>
            </a:extLst>
          </p:cNvPr>
          <p:cNvSpPr>
            <a:spLocks noChangeShapeType="1"/>
          </p:cNvSpPr>
          <p:nvPr/>
        </p:nvSpPr>
        <p:spPr bwMode="auto">
          <a:xfrm>
            <a:off x="3879056" y="2322910"/>
            <a:ext cx="0" cy="1369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82" name="Line 50">
            <a:extLst>
              <a:ext uri="{FF2B5EF4-FFF2-40B4-BE49-F238E27FC236}">
                <a16:creationId xmlns:a16="http://schemas.microsoft.com/office/drawing/2014/main" id="{1817C5B7-CD3B-50FB-132E-39A95DDC0B56}"/>
              </a:ext>
            </a:extLst>
          </p:cNvPr>
          <p:cNvSpPr>
            <a:spLocks noChangeShapeType="1"/>
          </p:cNvSpPr>
          <p:nvPr/>
        </p:nvSpPr>
        <p:spPr bwMode="auto">
          <a:xfrm>
            <a:off x="3879056" y="2528887"/>
            <a:ext cx="0" cy="13811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83" name="Line 51">
            <a:extLst>
              <a:ext uri="{FF2B5EF4-FFF2-40B4-BE49-F238E27FC236}">
                <a16:creationId xmlns:a16="http://schemas.microsoft.com/office/drawing/2014/main" id="{C948698A-BFAF-71D9-9983-C59857491F3C}"/>
              </a:ext>
            </a:extLst>
          </p:cNvPr>
          <p:cNvSpPr>
            <a:spLocks noChangeShapeType="1"/>
          </p:cNvSpPr>
          <p:nvPr/>
        </p:nvSpPr>
        <p:spPr bwMode="auto">
          <a:xfrm>
            <a:off x="3879056" y="2734866"/>
            <a:ext cx="0" cy="1369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84" name="Line 52">
            <a:extLst>
              <a:ext uri="{FF2B5EF4-FFF2-40B4-BE49-F238E27FC236}">
                <a16:creationId xmlns:a16="http://schemas.microsoft.com/office/drawing/2014/main" id="{ED0D04FC-F9DB-A859-07E4-6A1BCD9D6DFB}"/>
              </a:ext>
            </a:extLst>
          </p:cNvPr>
          <p:cNvSpPr>
            <a:spLocks noChangeShapeType="1"/>
          </p:cNvSpPr>
          <p:nvPr/>
        </p:nvSpPr>
        <p:spPr bwMode="auto">
          <a:xfrm>
            <a:off x="3879056" y="2940844"/>
            <a:ext cx="0" cy="13811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85" name="Line 53">
            <a:extLst>
              <a:ext uri="{FF2B5EF4-FFF2-40B4-BE49-F238E27FC236}">
                <a16:creationId xmlns:a16="http://schemas.microsoft.com/office/drawing/2014/main" id="{3F0EF5A6-4B11-68B7-0A99-AB36D168AB16}"/>
              </a:ext>
            </a:extLst>
          </p:cNvPr>
          <p:cNvSpPr>
            <a:spLocks noChangeShapeType="1"/>
          </p:cNvSpPr>
          <p:nvPr/>
        </p:nvSpPr>
        <p:spPr bwMode="auto">
          <a:xfrm>
            <a:off x="3879056" y="3146822"/>
            <a:ext cx="0" cy="13811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86" name="Line 54">
            <a:extLst>
              <a:ext uri="{FF2B5EF4-FFF2-40B4-BE49-F238E27FC236}">
                <a16:creationId xmlns:a16="http://schemas.microsoft.com/office/drawing/2014/main" id="{588C2554-4372-E1E2-4DA9-D12E4A8B8EB0}"/>
              </a:ext>
            </a:extLst>
          </p:cNvPr>
          <p:cNvSpPr>
            <a:spLocks noChangeShapeType="1"/>
          </p:cNvSpPr>
          <p:nvPr/>
        </p:nvSpPr>
        <p:spPr bwMode="auto">
          <a:xfrm>
            <a:off x="3879056" y="3352800"/>
            <a:ext cx="0" cy="13811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87" name="Line 55">
            <a:extLst>
              <a:ext uri="{FF2B5EF4-FFF2-40B4-BE49-F238E27FC236}">
                <a16:creationId xmlns:a16="http://schemas.microsoft.com/office/drawing/2014/main" id="{0D2F811B-3F6D-9938-E5C2-61355187397A}"/>
              </a:ext>
            </a:extLst>
          </p:cNvPr>
          <p:cNvSpPr>
            <a:spLocks noChangeShapeType="1"/>
          </p:cNvSpPr>
          <p:nvPr/>
        </p:nvSpPr>
        <p:spPr bwMode="auto">
          <a:xfrm>
            <a:off x="3879056" y="3558778"/>
            <a:ext cx="0" cy="13811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88" name="Line 56">
            <a:extLst>
              <a:ext uri="{FF2B5EF4-FFF2-40B4-BE49-F238E27FC236}">
                <a16:creationId xmlns:a16="http://schemas.microsoft.com/office/drawing/2014/main" id="{16604304-0EA3-93F1-3533-82E7EC805BE2}"/>
              </a:ext>
            </a:extLst>
          </p:cNvPr>
          <p:cNvSpPr>
            <a:spLocks noChangeShapeType="1"/>
          </p:cNvSpPr>
          <p:nvPr/>
        </p:nvSpPr>
        <p:spPr bwMode="auto">
          <a:xfrm>
            <a:off x="3879056" y="3764756"/>
            <a:ext cx="0" cy="13811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89" name="Line 57">
            <a:extLst>
              <a:ext uri="{FF2B5EF4-FFF2-40B4-BE49-F238E27FC236}">
                <a16:creationId xmlns:a16="http://schemas.microsoft.com/office/drawing/2014/main" id="{243D228B-C75D-5A38-C13D-EE8D7D0CBFDB}"/>
              </a:ext>
            </a:extLst>
          </p:cNvPr>
          <p:cNvSpPr>
            <a:spLocks noChangeShapeType="1"/>
          </p:cNvSpPr>
          <p:nvPr/>
        </p:nvSpPr>
        <p:spPr bwMode="auto">
          <a:xfrm>
            <a:off x="3879056" y="3970735"/>
            <a:ext cx="0" cy="69056"/>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90" name="Line 58">
            <a:extLst>
              <a:ext uri="{FF2B5EF4-FFF2-40B4-BE49-F238E27FC236}">
                <a16:creationId xmlns:a16="http://schemas.microsoft.com/office/drawing/2014/main" id="{138E5E7E-3915-C1FA-B7B7-FEEF3FBF1500}"/>
              </a:ext>
            </a:extLst>
          </p:cNvPr>
          <p:cNvSpPr>
            <a:spLocks noChangeShapeType="1"/>
          </p:cNvSpPr>
          <p:nvPr/>
        </p:nvSpPr>
        <p:spPr bwMode="auto">
          <a:xfrm flipV="1">
            <a:off x="3879056" y="3998119"/>
            <a:ext cx="129779" cy="4167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91" name="Line 59">
            <a:extLst>
              <a:ext uri="{FF2B5EF4-FFF2-40B4-BE49-F238E27FC236}">
                <a16:creationId xmlns:a16="http://schemas.microsoft.com/office/drawing/2014/main" id="{E9CAEDAD-C423-58A4-85C4-D5B17F3699ED}"/>
              </a:ext>
            </a:extLst>
          </p:cNvPr>
          <p:cNvSpPr>
            <a:spLocks noChangeShapeType="1"/>
          </p:cNvSpPr>
          <p:nvPr/>
        </p:nvSpPr>
        <p:spPr bwMode="auto">
          <a:xfrm flipV="1">
            <a:off x="4074319" y="3935016"/>
            <a:ext cx="130969" cy="4167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92" name="Line 60">
            <a:extLst>
              <a:ext uri="{FF2B5EF4-FFF2-40B4-BE49-F238E27FC236}">
                <a16:creationId xmlns:a16="http://schemas.microsoft.com/office/drawing/2014/main" id="{9674BCD4-6D7E-B3A8-51F3-BD376051D605}"/>
              </a:ext>
            </a:extLst>
          </p:cNvPr>
          <p:cNvSpPr>
            <a:spLocks noChangeShapeType="1"/>
          </p:cNvSpPr>
          <p:nvPr/>
        </p:nvSpPr>
        <p:spPr bwMode="auto">
          <a:xfrm flipV="1">
            <a:off x="4270773" y="3871913"/>
            <a:ext cx="130969" cy="4167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93" name="Line 61">
            <a:extLst>
              <a:ext uri="{FF2B5EF4-FFF2-40B4-BE49-F238E27FC236}">
                <a16:creationId xmlns:a16="http://schemas.microsoft.com/office/drawing/2014/main" id="{8F1F5F86-A28E-71B1-90F3-A333B7ABA2D9}"/>
              </a:ext>
            </a:extLst>
          </p:cNvPr>
          <p:cNvSpPr>
            <a:spLocks noChangeShapeType="1"/>
          </p:cNvSpPr>
          <p:nvPr/>
        </p:nvSpPr>
        <p:spPr bwMode="auto">
          <a:xfrm flipV="1">
            <a:off x="4467225" y="3808810"/>
            <a:ext cx="130969" cy="4167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94" name="Line 62">
            <a:extLst>
              <a:ext uri="{FF2B5EF4-FFF2-40B4-BE49-F238E27FC236}">
                <a16:creationId xmlns:a16="http://schemas.microsoft.com/office/drawing/2014/main" id="{CA38A568-186F-81D5-3DA4-4C4833DBCD0C}"/>
              </a:ext>
            </a:extLst>
          </p:cNvPr>
          <p:cNvSpPr>
            <a:spLocks noChangeShapeType="1"/>
          </p:cNvSpPr>
          <p:nvPr/>
        </p:nvSpPr>
        <p:spPr bwMode="auto">
          <a:xfrm flipV="1">
            <a:off x="4663679" y="3745707"/>
            <a:ext cx="130969" cy="4167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95" name="Line 63">
            <a:extLst>
              <a:ext uri="{FF2B5EF4-FFF2-40B4-BE49-F238E27FC236}">
                <a16:creationId xmlns:a16="http://schemas.microsoft.com/office/drawing/2014/main" id="{9F350239-8235-D02D-35AB-F6ABCA50F644}"/>
              </a:ext>
            </a:extLst>
          </p:cNvPr>
          <p:cNvSpPr>
            <a:spLocks noChangeShapeType="1"/>
          </p:cNvSpPr>
          <p:nvPr/>
        </p:nvSpPr>
        <p:spPr bwMode="auto">
          <a:xfrm flipV="1">
            <a:off x="4860132" y="3682603"/>
            <a:ext cx="130969" cy="4286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2896" name="Line 64">
            <a:extLst>
              <a:ext uri="{FF2B5EF4-FFF2-40B4-BE49-F238E27FC236}">
                <a16:creationId xmlns:a16="http://schemas.microsoft.com/office/drawing/2014/main" id="{92C4C1C2-813B-6CCE-F849-1F036256B538}"/>
              </a:ext>
            </a:extLst>
          </p:cNvPr>
          <p:cNvSpPr>
            <a:spLocks noChangeShapeType="1"/>
          </p:cNvSpPr>
          <p:nvPr/>
        </p:nvSpPr>
        <p:spPr bwMode="auto">
          <a:xfrm flipV="1">
            <a:off x="5055394" y="3620691"/>
            <a:ext cx="130969" cy="4167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7159" name="Line 65">
            <a:extLst>
              <a:ext uri="{FF2B5EF4-FFF2-40B4-BE49-F238E27FC236}">
                <a16:creationId xmlns:a16="http://schemas.microsoft.com/office/drawing/2014/main" id="{FB4A3CE9-B3BA-090B-7574-262B54AB39C2}"/>
              </a:ext>
            </a:extLst>
          </p:cNvPr>
          <p:cNvSpPr>
            <a:spLocks noChangeShapeType="1"/>
          </p:cNvSpPr>
          <p:nvPr/>
        </p:nvSpPr>
        <p:spPr bwMode="auto">
          <a:xfrm flipV="1">
            <a:off x="5253037" y="3584972"/>
            <a:ext cx="44054" cy="14288"/>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7160" name="Freeform 66">
            <a:extLst>
              <a:ext uri="{FF2B5EF4-FFF2-40B4-BE49-F238E27FC236}">
                <a16:creationId xmlns:a16="http://schemas.microsoft.com/office/drawing/2014/main" id="{4EE5C012-96D3-90B5-6A4B-CF4315E97FD1}"/>
              </a:ext>
            </a:extLst>
          </p:cNvPr>
          <p:cNvSpPr>
            <a:spLocks/>
          </p:cNvSpPr>
          <p:nvPr/>
        </p:nvSpPr>
        <p:spPr bwMode="auto">
          <a:xfrm>
            <a:off x="5235179" y="1412082"/>
            <a:ext cx="110728" cy="111919"/>
          </a:xfrm>
          <a:custGeom>
            <a:avLst/>
            <a:gdLst>
              <a:gd name="T0" fmla="*/ 0 w 281"/>
              <a:gd name="T1" fmla="*/ 39763949 h 281"/>
              <a:gd name="T2" fmla="*/ 38922052 w 281"/>
              <a:gd name="T3" fmla="*/ 39763949 h 281"/>
              <a:gd name="T4" fmla="*/ 38922052 w 281"/>
              <a:gd name="T5" fmla="*/ 79245910 h 281"/>
              <a:gd name="T6" fmla="*/ 44167106 w 281"/>
              <a:gd name="T7" fmla="*/ 78963922 h 281"/>
              <a:gd name="T8" fmla="*/ 49135800 w 281"/>
              <a:gd name="T9" fmla="*/ 77835972 h 281"/>
              <a:gd name="T10" fmla="*/ 53828660 w 281"/>
              <a:gd name="T11" fmla="*/ 76143517 h 281"/>
              <a:gd name="T12" fmla="*/ 58520995 w 281"/>
              <a:gd name="T13" fmla="*/ 73605630 h 281"/>
              <a:gd name="T14" fmla="*/ 63213855 w 281"/>
              <a:gd name="T15" fmla="*/ 70785755 h 281"/>
              <a:gd name="T16" fmla="*/ 66526493 w 281"/>
              <a:gd name="T17" fmla="*/ 67119387 h 281"/>
              <a:gd name="T18" fmla="*/ 70114965 w 281"/>
              <a:gd name="T19" fmla="*/ 62889044 h 281"/>
              <a:gd name="T20" fmla="*/ 72875410 w 281"/>
              <a:gd name="T21" fmla="*/ 58376714 h 281"/>
              <a:gd name="T22" fmla="*/ 75083660 w 281"/>
              <a:gd name="T23" fmla="*/ 53300409 h 281"/>
              <a:gd name="T24" fmla="*/ 76463882 w 281"/>
              <a:gd name="T25" fmla="*/ 48224634 h 281"/>
              <a:gd name="T26" fmla="*/ 77292435 w 281"/>
              <a:gd name="T27" fmla="*/ 43430317 h 281"/>
              <a:gd name="T28" fmla="*/ 77568270 w 281"/>
              <a:gd name="T29" fmla="*/ 37790036 h 281"/>
              <a:gd name="T30" fmla="*/ 76740241 w 281"/>
              <a:gd name="T31" fmla="*/ 32431744 h 281"/>
              <a:gd name="T32" fmla="*/ 75912213 w 281"/>
              <a:gd name="T33" fmla="*/ 27355438 h 281"/>
              <a:gd name="T34" fmla="*/ 73703438 w 281"/>
              <a:gd name="T35" fmla="*/ 22561121 h 281"/>
              <a:gd name="T36" fmla="*/ 71219353 w 281"/>
              <a:gd name="T37" fmla="*/ 17766803 h 281"/>
              <a:gd name="T38" fmla="*/ 68182549 w 281"/>
              <a:gd name="T39" fmla="*/ 13536460 h 281"/>
              <a:gd name="T40" fmla="*/ 64041883 w 281"/>
              <a:gd name="T41" fmla="*/ 9870623 h 281"/>
              <a:gd name="T42" fmla="*/ 60177577 w 281"/>
              <a:gd name="T43" fmla="*/ 6486243 h 281"/>
              <a:gd name="T44" fmla="*/ 55761076 w 281"/>
              <a:gd name="T45" fmla="*/ 3948355 h 281"/>
              <a:gd name="T46" fmla="*/ 50791857 w 281"/>
              <a:gd name="T47" fmla="*/ 1973912 h 281"/>
              <a:gd name="T48" fmla="*/ 45823162 w 281"/>
              <a:gd name="T49" fmla="*/ 845962 h 281"/>
              <a:gd name="T50" fmla="*/ 40578634 w 281"/>
              <a:gd name="T51" fmla="*/ 0 h 281"/>
              <a:gd name="T52" fmla="*/ 35333580 w 281"/>
              <a:gd name="T53" fmla="*/ 0 h 281"/>
              <a:gd name="T54" fmla="*/ 30364885 w 281"/>
              <a:gd name="T55" fmla="*/ 1127950 h 281"/>
              <a:gd name="T56" fmla="*/ 25119831 w 281"/>
              <a:gd name="T57" fmla="*/ 2537887 h 281"/>
              <a:gd name="T58" fmla="*/ 20426971 w 281"/>
              <a:gd name="T59" fmla="*/ 4794318 h 281"/>
              <a:gd name="T60" fmla="*/ 16010471 w 281"/>
              <a:gd name="T61" fmla="*/ 7614192 h 281"/>
              <a:gd name="T62" fmla="*/ 11869805 w 281"/>
              <a:gd name="T63" fmla="*/ 10998573 h 281"/>
              <a:gd name="T64" fmla="*/ 8557167 w 281"/>
              <a:gd name="T65" fmla="*/ 14946928 h 281"/>
              <a:gd name="T66" fmla="*/ 5520888 w 281"/>
              <a:gd name="T67" fmla="*/ 19176740 h 281"/>
              <a:gd name="T68" fmla="*/ 3312638 w 281"/>
              <a:gd name="T69" fmla="*/ 23971058 h 281"/>
              <a:gd name="T70" fmla="*/ 1380222 w 281"/>
              <a:gd name="T71" fmla="*/ 29047363 h 281"/>
              <a:gd name="T72" fmla="*/ 275834 w 281"/>
              <a:gd name="T73" fmla="*/ 34405656 h 281"/>
              <a:gd name="T74" fmla="*/ 0 w 281"/>
              <a:gd name="T75" fmla="*/ 39763949 h 28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1" h="281">
                <a:moveTo>
                  <a:pt x="0" y="141"/>
                </a:moveTo>
                <a:lnTo>
                  <a:pt x="141" y="141"/>
                </a:lnTo>
                <a:lnTo>
                  <a:pt x="141" y="281"/>
                </a:lnTo>
                <a:lnTo>
                  <a:pt x="160" y="280"/>
                </a:lnTo>
                <a:lnTo>
                  <a:pt x="178" y="276"/>
                </a:lnTo>
                <a:lnTo>
                  <a:pt x="195" y="270"/>
                </a:lnTo>
                <a:lnTo>
                  <a:pt x="212" y="261"/>
                </a:lnTo>
                <a:lnTo>
                  <a:pt x="229" y="251"/>
                </a:lnTo>
                <a:lnTo>
                  <a:pt x="241" y="238"/>
                </a:lnTo>
                <a:lnTo>
                  <a:pt x="254" y="223"/>
                </a:lnTo>
                <a:lnTo>
                  <a:pt x="264" y="207"/>
                </a:lnTo>
                <a:lnTo>
                  <a:pt x="272" y="189"/>
                </a:lnTo>
                <a:lnTo>
                  <a:pt x="277" y="171"/>
                </a:lnTo>
                <a:lnTo>
                  <a:pt x="280" y="154"/>
                </a:lnTo>
                <a:lnTo>
                  <a:pt x="281" y="134"/>
                </a:lnTo>
                <a:lnTo>
                  <a:pt x="278" y="115"/>
                </a:lnTo>
                <a:lnTo>
                  <a:pt x="275" y="97"/>
                </a:lnTo>
                <a:lnTo>
                  <a:pt x="267" y="80"/>
                </a:lnTo>
                <a:lnTo>
                  <a:pt x="258" y="63"/>
                </a:lnTo>
                <a:lnTo>
                  <a:pt x="247" y="48"/>
                </a:lnTo>
                <a:lnTo>
                  <a:pt x="232" y="35"/>
                </a:lnTo>
                <a:lnTo>
                  <a:pt x="218" y="23"/>
                </a:lnTo>
                <a:lnTo>
                  <a:pt x="202" y="14"/>
                </a:lnTo>
                <a:lnTo>
                  <a:pt x="184" y="7"/>
                </a:lnTo>
                <a:lnTo>
                  <a:pt x="166" y="3"/>
                </a:lnTo>
                <a:lnTo>
                  <a:pt x="147" y="0"/>
                </a:lnTo>
                <a:lnTo>
                  <a:pt x="128" y="0"/>
                </a:lnTo>
                <a:lnTo>
                  <a:pt x="110" y="4"/>
                </a:lnTo>
                <a:lnTo>
                  <a:pt x="91" y="9"/>
                </a:lnTo>
                <a:lnTo>
                  <a:pt x="74" y="17"/>
                </a:lnTo>
                <a:lnTo>
                  <a:pt x="58" y="27"/>
                </a:lnTo>
                <a:lnTo>
                  <a:pt x="43" y="39"/>
                </a:lnTo>
                <a:lnTo>
                  <a:pt x="31" y="53"/>
                </a:lnTo>
                <a:lnTo>
                  <a:pt x="20" y="68"/>
                </a:lnTo>
                <a:lnTo>
                  <a:pt x="12" y="85"/>
                </a:lnTo>
                <a:lnTo>
                  <a:pt x="5" y="103"/>
                </a:lnTo>
                <a:lnTo>
                  <a:pt x="1" y="122"/>
                </a:lnTo>
                <a:lnTo>
                  <a:pt x="0" y="1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61" name="Freeform 67">
            <a:extLst>
              <a:ext uri="{FF2B5EF4-FFF2-40B4-BE49-F238E27FC236}">
                <a16:creationId xmlns:a16="http://schemas.microsoft.com/office/drawing/2014/main" id="{8B92B84D-8B2B-14C3-88DF-7BBD3CBAFD07}"/>
              </a:ext>
            </a:extLst>
          </p:cNvPr>
          <p:cNvSpPr>
            <a:spLocks/>
          </p:cNvSpPr>
          <p:nvPr/>
        </p:nvSpPr>
        <p:spPr bwMode="auto">
          <a:xfrm>
            <a:off x="5235179" y="1468041"/>
            <a:ext cx="55959" cy="55959"/>
          </a:xfrm>
          <a:custGeom>
            <a:avLst/>
            <a:gdLst>
              <a:gd name="T0" fmla="*/ 39481919 w 141"/>
              <a:gd name="T1" fmla="*/ 0 h 140"/>
              <a:gd name="T2" fmla="*/ 39481919 w 141"/>
              <a:gd name="T3" fmla="*/ 39763932 h 140"/>
              <a:gd name="T4" fmla="*/ 34441640 w 141"/>
              <a:gd name="T5" fmla="*/ 39479874 h 140"/>
              <a:gd name="T6" fmla="*/ 29401361 w 141"/>
              <a:gd name="T7" fmla="*/ 38343640 h 140"/>
              <a:gd name="T8" fmla="*/ 24361083 w 141"/>
              <a:gd name="T9" fmla="*/ 36639821 h 140"/>
              <a:gd name="T10" fmla="*/ 19600731 w 141"/>
              <a:gd name="T11" fmla="*/ 34367353 h 140"/>
              <a:gd name="T12" fmla="*/ 15400763 w 141"/>
              <a:gd name="T13" fmla="*/ 31527301 h 140"/>
              <a:gd name="T14" fmla="*/ 11480723 w 141"/>
              <a:gd name="T15" fmla="*/ 27834540 h 140"/>
              <a:gd name="T16" fmla="*/ 8120537 w 141"/>
              <a:gd name="T17" fmla="*/ 24142311 h 140"/>
              <a:gd name="T18" fmla="*/ 5320206 w 141"/>
              <a:gd name="T19" fmla="*/ 19881966 h 140"/>
              <a:gd name="T20" fmla="*/ 3360186 w 141"/>
              <a:gd name="T21" fmla="*/ 15053504 h 140"/>
              <a:gd name="T22" fmla="*/ 1400166 w 141"/>
              <a:gd name="T23" fmla="*/ 10225042 h 140"/>
              <a:gd name="T24" fmla="*/ 279927 w 141"/>
              <a:gd name="T25" fmla="*/ 5112521 h 140"/>
              <a:gd name="T26" fmla="*/ 0 w 141"/>
              <a:gd name="T27" fmla="*/ 0 h 140"/>
              <a:gd name="T28" fmla="*/ 39481919 w 141"/>
              <a:gd name="T29" fmla="*/ 0 h 1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41" h="140">
                <a:moveTo>
                  <a:pt x="141" y="0"/>
                </a:moveTo>
                <a:lnTo>
                  <a:pt x="141" y="140"/>
                </a:lnTo>
                <a:lnTo>
                  <a:pt x="123" y="139"/>
                </a:lnTo>
                <a:lnTo>
                  <a:pt x="105" y="135"/>
                </a:lnTo>
                <a:lnTo>
                  <a:pt x="87" y="129"/>
                </a:lnTo>
                <a:lnTo>
                  <a:pt x="70" y="121"/>
                </a:lnTo>
                <a:lnTo>
                  <a:pt x="55" y="111"/>
                </a:lnTo>
                <a:lnTo>
                  <a:pt x="41" y="98"/>
                </a:lnTo>
                <a:lnTo>
                  <a:pt x="29" y="85"/>
                </a:lnTo>
                <a:lnTo>
                  <a:pt x="19" y="70"/>
                </a:lnTo>
                <a:lnTo>
                  <a:pt x="12" y="53"/>
                </a:lnTo>
                <a:lnTo>
                  <a:pt x="5" y="36"/>
                </a:lnTo>
                <a:lnTo>
                  <a:pt x="1" y="18"/>
                </a:lnTo>
                <a:lnTo>
                  <a:pt x="0" y="0"/>
                </a:lnTo>
                <a:lnTo>
                  <a:pt x="14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62" name="Freeform 68">
            <a:extLst>
              <a:ext uri="{FF2B5EF4-FFF2-40B4-BE49-F238E27FC236}">
                <a16:creationId xmlns:a16="http://schemas.microsoft.com/office/drawing/2014/main" id="{7517A138-D43B-4E86-F89C-2FCDA14546BD}"/>
              </a:ext>
            </a:extLst>
          </p:cNvPr>
          <p:cNvSpPr>
            <a:spLocks/>
          </p:cNvSpPr>
          <p:nvPr/>
        </p:nvSpPr>
        <p:spPr bwMode="auto">
          <a:xfrm>
            <a:off x="3706416" y="1419225"/>
            <a:ext cx="111919" cy="110729"/>
          </a:xfrm>
          <a:custGeom>
            <a:avLst/>
            <a:gdLst>
              <a:gd name="T0" fmla="*/ 39481961 w 281"/>
              <a:gd name="T1" fmla="*/ 78125373 h 279"/>
              <a:gd name="T2" fmla="*/ 39481961 w 281"/>
              <a:gd name="T3" fmla="*/ 39202916 h 279"/>
              <a:gd name="T4" fmla="*/ 79245910 w 281"/>
              <a:gd name="T5" fmla="*/ 39202916 h 279"/>
              <a:gd name="T6" fmla="*/ 78681935 w 281"/>
              <a:gd name="T7" fmla="*/ 33882127 h 279"/>
              <a:gd name="T8" fmla="*/ 77553985 w 281"/>
              <a:gd name="T9" fmla="*/ 28561868 h 279"/>
              <a:gd name="T10" fmla="*/ 75861529 w 281"/>
              <a:gd name="T11" fmla="*/ 23521538 h 279"/>
              <a:gd name="T12" fmla="*/ 73323642 w 281"/>
              <a:gd name="T13" fmla="*/ 18761139 h 279"/>
              <a:gd name="T14" fmla="*/ 70503236 w 281"/>
              <a:gd name="T15" fmla="*/ 14561128 h 279"/>
              <a:gd name="T16" fmla="*/ 66837400 w 281"/>
              <a:gd name="T17" fmla="*/ 10640519 h 279"/>
              <a:gd name="T18" fmla="*/ 62889044 w 281"/>
              <a:gd name="T19" fmla="*/ 7560759 h 279"/>
              <a:gd name="T20" fmla="*/ 58094726 w 281"/>
              <a:gd name="T21" fmla="*/ 4480469 h 279"/>
              <a:gd name="T22" fmla="*/ 53582396 w 281"/>
              <a:gd name="T23" fmla="*/ 2520429 h 279"/>
              <a:gd name="T24" fmla="*/ 48224634 w 281"/>
              <a:gd name="T25" fmla="*/ 1120250 h 279"/>
              <a:gd name="T26" fmla="*/ 43148329 w 281"/>
              <a:gd name="T27" fmla="*/ 0 h 279"/>
              <a:gd name="T28" fmla="*/ 37790036 w 281"/>
              <a:gd name="T29" fmla="*/ 0 h 279"/>
              <a:gd name="T30" fmla="*/ 32431744 w 281"/>
              <a:gd name="T31" fmla="*/ 559860 h 279"/>
              <a:gd name="T32" fmla="*/ 27355438 w 281"/>
              <a:gd name="T33" fmla="*/ 1680110 h 279"/>
              <a:gd name="T34" fmla="*/ 22279133 w 281"/>
              <a:gd name="T35" fmla="*/ 3920080 h 279"/>
              <a:gd name="T36" fmla="*/ 17484815 w 281"/>
              <a:gd name="T37" fmla="*/ 6440509 h 279"/>
              <a:gd name="T38" fmla="*/ 13536460 w 281"/>
              <a:gd name="T39" fmla="*/ 9520799 h 279"/>
              <a:gd name="T40" fmla="*/ 9588636 w 281"/>
              <a:gd name="T41" fmla="*/ 13160949 h 279"/>
              <a:gd name="T42" fmla="*/ 6486243 w 281"/>
              <a:gd name="T43" fmla="*/ 17360959 h 279"/>
              <a:gd name="T44" fmla="*/ 3948355 w 281"/>
              <a:gd name="T45" fmla="*/ 22121358 h 279"/>
              <a:gd name="T46" fmla="*/ 1973912 w 281"/>
              <a:gd name="T47" fmla="*/ 27161688 h 279"/>
              <a:gd name="T48" fmla="*/ 563975 w 281"/>
              <a:gd name="T49" fmla="*/ 32202017 h 279"/>
              <a:gd name="T50" fmla="*/ 0 w 281"/>
              <a:gd name="T51" fmla="*/ 37522806 h 279"/>
              <a:gd name="T52" fmla="*/ 281987 w 281"/>
              <a:gd name="T53" fmla="*/ 42563136 h 279"/>
              <a:gd name="T54" fmla="*/ 845962 w 281"/>
              <a:gd name="T55" fmla="*/ 47883395 h 279"/>
              <a:gd name="T56" fmla="*/ 2537887 w 281"/>
              <a:gd name="T57" fmla="*/ 52923725 h 279"/>
              <a:gd name="T58" fmla="*/ 4512330 w 281"/>
              <a:gd name="T59" fmla="*/ 57964055 h 279"/>
              <a:gd name="T60" fmla="*/ 7332205 w 281"/>
              <a:gd name="T61" fmla="*/ 62164065 h 279"/>
              <a:gd name="T62" fmla="*/ 10998573 w 281"/>
              <a:gd name="T63" fmla="*/ 66364604 h 279"/>
              <a:gd name="T64" fmla="*/ 14946928 w 281"/>
              <a:gd name="T65" fmla="*/ 70004754 h 279"/>
              <a:gd name="T66" fmla="*/ 19458728 w 281"/>
              <a:gd name="T67" fmla="*/ 72805113 h 279"/>
              <a:gd name="T68" fmla="*/ 23971058 w 281"/>
              <a:gd name="T69" fmla="*/ 75325013 h 279"/>
              <a:gd name="T70" fmla="*/ 29047363 w 281"/>
              <a:gd name="T71" fmla="*/ 77005123 h 279"/>
              <a:gd name="T72" fmla="*/ 34123668 w 281"/>
              <a:gd name="T73" fmla="*/ 77845443 h 279"/>
              <a:gd name="T74" fmla="*/ 39481961 w 281"/>
              <a:gd name="T75" fmla="*/ 78125373 h 2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1" h="279">
                <a:moveTo>
                  <a:pt x="140" y="279"/>
                </a:moveTo>
                <a:lnTo>
                  <a:pt x="140" y="140"/>
                </a:lnTo>
                <a:lnTo>
                  <a:pt x="281" y="140"/>
                </a:lnTo>
                <a:lnTo>
                  <a:pt x="279" y="121"/>
                </a:lnTo>
                <a:lnTo>
                  <a:pt x="275" y="102"/>
                </a:lnTo>
                <a:lnTo>
                  <a:pt x="269" y="84"/>
                </a:lnTo>
                <a:lnTo>
                  <a:pt x="260" y="67"/>
                </a:lnTo>
                <a:lnTo>
                  <a:pt x="250" y="52"/>
                </a:lnTo>
                <a:lnTo>
                  <a:pt x="237" y="38"/>
                </a:lnTo>
                <a:lnTo>
                  <a:pt x="223" y="27"/>
                </a:lnTo>
                <a:lnTo>
                  <a:pt x="206" y="16"/>
                </a:lnTo>
                <a:lnTo>
                  <a:pt x="190" y="9"/>
                </a:lnTo>
                <a:lnTo>
                  <a:pt x="171" y="4"/>
                </a:lnTo>
                <a:lnTo>
                  <a:pt x="153" y="0"/>
                </a:lnTo>
                <a:lnTo>
                  <a:pt x="134" y="0"/>
                </a:lnTo>
                <a:lnTo>
                  <a:pt x="115" y="2"/>
                </a:lnTo>
                <a:lnTo>
                  <a:pt x="97" y="6"/>
                </a:lnTo>
                <a:lnTo>
                  <a:pt x="79" y="14"/>
                </a:lnTo>
                <a:lnTo>
                  <a:pt x="62" y="23"/>
                </a:lnTo>
                <a:lnTo>
                  <a:pt x="48" y="34"/>
                </a:lnTo>
                <a:lnTo>
                  <a:pt x="34" y="47"/>
                </a:lnTo>
                <a:lnTo>
                  <a:pt x="23" y="62"/>
                </a:lnTo>
                <a:lnTo>
                  <a:pt x="14" y="79"/>
                </a:lnTo>
                <a:lnTo>
                  <a:pt x="7" y="97"/>
                </a:lnTo>
                <a:lnTo>
                  <a:pt x="2" y="115"/>
                </a:lnTo>
                <a:lnTo>
                  <a:pt x="0" y="134"/>
                </a:lnTo>
                <a:lnTo>
                  <a:pt x="1" y="152"/>
                </a:lnTo>
                <a:lnTo>
                  <a:pt x="3" y="171"/>
                </a:lnTo>
                <a:lnTo>
                  <a:pt x="9" y="189"/>
                </a:lnTo>
                <a:lnTo>
                  <a:pt x="16" y="207"/>
                </a:lnTo>
                <a:lnTo>
                  <a:pt x="26" y="222"/>
                </a:lnTo>
                <a:lnTo>
                  <a:pt x="39" y="237"/>
                </a:lnTo>
                <a:lnTo>
                  <a:pt x="53" y="250"/>
                </a:lnTo>
                <a:lnTo>
                  <a:pt x="69" y="260"/>
                </a:lnTo>
                <a:lnTo>
                  <a:pt x="85" y="269"/>
                </a:lnTo>
                <a:lnTo>
                  <a:pt x="103" y="275"/>
                </a:lnTo>
                <a:lnTo>
                  <a:pt x="121" y="278"/>
                </a:lnTo>
                <a:lnTo>
                  <a:pt x="140" y="27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63" name="Freeform 69">
            <a:extLst>
              <a:ext uri="{FF2B5EF4-FFF2-40B4-BE49-F238E27FC236}">
                <a16:creationId xmlns:a16="http://schemas.microsoft.com/office/drawing/2014/main" id="{36744469-31F9-E310-319E-8CA1070F3209}"/>
              </a:ext>
            </a:extLst>
          </p:cNvPr>
          <p:cNvSpPr>
            <a:spLocks/>
          </p:cNvSpPr>
          <p:nvPr/>
        </p:nvSpPr>
        <p:spPr bwMode="auto">
          <a:xfrm>
            <a:off x="5241131" y="3517106"/>
            <a:ext cx="110729" cy="110729"/>
          </a:xfrm>
          <a:custGeom>
            <a:avLst/>
            <a:gdLst>
              <a:gd name="T0" fmla="*/ 38922841 w 281"/>
              <a:gd name="T1" fmla="*/ 0 h 280"/>
              <a:gd name="T2" fmla="*/ 38922841 w 281"/>
              <a:gd name="T3" fmla="*/ 39201053 h 280"/>
              <a:gd name="T4" fmla="*/ 0 w 281"/>
              <a:gd name="T5" fmla="*/ 39201053 h 280"/>
              <a:gd name="T6" fmla="*/ 552198 w 281"/>
              <a:gd name="T7" fmla="*/ 43927578 h 280"/>
              <a:gd name="T8" fmla="*/ 1380231 w 281"/>
              <a:gd name="T9" fmla="*/ 49488258 h 280"/>
              <a:gd name="T10" fmla="*/ 3312660 w 281"/>
              <a:gd name="T11" fmla="*/ 54214255 h 280"/>
              <a:gd name="T12" fmla="*/ 5796762 w 281"/>
              <a:gd name="T13" fmla="*/ 58940781 h 280"/>
              <a:gd name="T14" fmla="*/ 8557225 w 281"/>
              <a:gd name="T15" fmla="*/ 63111027 h 280"/>
              <a:gd name="T16" fmla="*/ 12146247 w 281"/>
              <a:gd name="T17" fmla="*/ 67003397 h 280"/>
              <a:gd name="T18" fmla="*/ 16010579 w 281"/>
              <a:gd name="T19" fmla="*/ 70617892 h 280"/>
              <a:gd name="T20" fmla="*/ 20427635 w 281"/>
              <a:gd name="T21" fmla="*/ 73119829 h 280"/>
              <a:gd name="T22" fmla="*/ 25120527 w 281"/>
              <a:gd name="T23" fmla="*/ 75622293 h 280"/>
              <a:gd name="T24" fmla="*/ 30365091 w 281"/>
              <a:gd name="T25" fmla="*/ 77012199 h 280"/>
              <a:gd name="T26" fmla="*/ 35333819 w 281"/>
              <a:gd name="T27" fmla="*/ 77846354 h 280"/>
              <a:gd name="T28" fmla="*/ 40578909 w 281"/>
              <a:gd name="T29" fmla="*/ 77846354 h 280"/>
              <a:gd name="T30" fmla="*/ 45823998 w 281"/>
              <a:gd name="T31" fmla="*/ 77290075 h 280"/>
              <a:gd name="T32" fmla="*/ 50792726 w 281"/>
              <a:gd name="T33" fmla="*/ 75900169 h 280"/>
              <a:gd name="T34" fmla="*/ 55761454 w 281"/>
              <a:gd name="T35" fmla="*/ 74231859 h 280"/>
              <a:gd name="T36" fmla="*/ 60454346 w 281"/>
              <a:gd name="T37" fmla="*/ 71452046 h 280"/>
              <a:gd name="T38" fmla="*/ 64319204 w 281"/>
              <a:gd name="T39" fmla="*/ 68115428 h 280"/>
              <a:gd name="T40" fmla="*/ 68183537 w 281"/>
              <a:gd name="T41" fmla="*/ 64501460 h 280"/>
              <a:gd name="T42" fmla="*/ 71220361 w 281"/>
              <a:gd name="T43" fmla="*/ 60330687 h 280"/>
              <a:gd name="T44" fmla="*/ 73704462 w 281"/>
              <a:gd name="T45" fmla="*/ 55882565 h 280"/>
              <a:gd name="T46" fmla="*/ 75636891 w 281"/>
              <a:gd name="T47" fmla="*/ 51156040 h 280"/>
              <a:gd name="T48" fmla="*/ 77017123 w 281"/>
              <a:gd name="T49" fmla="*/ 45873763 h 280"/>
              <a:gd name="T50" fmla="*/ 77569320 w 281"/>
              <a:gd name="T51" fmla="*/ 40869362 h 280"/>
              <a:gd name="T52" fmla="*/ 77293484 w 281"/>
              <a:gd name="T53" fmla="*/ 35587085 h 280"/>
              <a:gd name="T54" fmla="*/ 76464925 w 281"/>
              <a:gd name="T55" fmla="*/ 30304281 h 280"/>
              <a:gd name="T56" fmla="*/ 75084694 w 281"/>
              <a:gd name="T57" fmla="*/ 25299880 h 280"/>
              <a:gd name="T58" fmla="*/ 73152790 w 281"/>
              <a:gd name="T59" fmla="*/ 20573883 h 280"/>
              <a:gd name="T60" fmla="*/ 70115966 w 281"/>
              <a:gd name="T61" fmla="*/ 16125233 h 280"/>
              <a:gd name="T62" fmla="*/ 66803305 w 281"/>
              <a:gd name="T63" fmla="*/ 12232863 h 280"/>
              <a:gd name="T64" fmla="*/ 63214809 w 281"/>
              <a:gd name="T65" fmla="*/ 8618896 h 280"/>
              <a:gd name="T66" fmla="*/ 58521917 w 281"/>
              <a:gd name="T67" fmla="*/ 5282277 h 280"/>
              <a:gd name="T68" fmla="*/ 54105386 w 281"/>
              <a:gd name="T69" fmla="*/ 3336092 h 280"/>
              <a:gd name="T70" fmla="*/ 49136658 w 281"/>
              <a:gd name="T71" fmla="*/ 1389906 h 280"/>
              <a:gd name="T72" fmla="*/ 44167405 w 281"/>
              <a:gd name="T73" fmla="*/ 277876 h 280"/>
              <a:gd name="T74" fmla="*/ 38922841 w 281"/>
              <a:gd name="T75" fmla="*/ 0 h 2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1" h="280">
                <a:moveTo>
                  <a:pt x="141" y="0"/>
                </a:moveTo>
                <a:lnTo>
                  <a:pt x="141" y="141"/>
                </a:lnTo>
                <a:lnTo>
                  <a:pt x="0" y="141"/>
                </a:lnTo>
                <a:lnTo>
                  <a:pt x="2" y="158"/>
                </a:lnTo>
                <a:lnTo>
                  <a:pt x="5" y="178"/>
                </a:lnTo>
                <a:lnTo>
                  <a:pt x="12" y="195"/>
                </a:lnTo>
                <a:lnTo>
                  <a:pt x="21" y="212"/>
                </a:lnTo>
                <a:lnTo>
                  <a:pt x="31" y="227"/>
                </a:lnTo>
                <a:lnTo>
                  <a:pt x="44" y="241"/>
                </a:lnTo>
                <a:lnTo>
                  <a:pt x="58" y="254"/>
                </a:lnTo>
                <a:lnTo>
                  <a:pt x="74" y="263"/>
                </a:lnTo>
                <a:lnTo>
                  <a:pt x="91" y="272"/>
                </a:lnTo>
                <a:lnTo>
                  <a:pt x="110" y="277"/>
                </a:lnTo>
                <a:lnTo>
                  <a:pt x="128" y="280"/>
                </a:lnTo>
                <a:lnTo>
                  <a:pt x="147" y="280"/>
                </a:lnTo>
                <a:lnTo>
                  <a:pt x="166" y="278"/>
                </a:lnTo>
                <a:lnTo>
                  <a:pt x="184" y="273"/>
                </a:lnTo>
                <a:lnTo>
                  <a:pt x="202" y="267"/>
                </a:lnTo>
                <a:lnTo>
                  <a:pt x="219" y="257"/>
                </a:lnTo>
                <a:lnTo>
                  <a:pt x="233" y="245"/>
                </a:lnTo>
                <a:lnTo>
                  <a:pt x="247" y="232"/>
                </a:lnTo>
                <a:lnTo>
                  <a:pt x="258" y="217"/>
                </a:lnTo>
                <a:lnTo>
                  <a:pt x="267" y="201"/>
                </a:lnTo>
                <a:lnTo>
                  <a:pt x="274" y="184"/>
                </a:lnTo>
                <a:lnTo>
                  <a:pt x="279" y="165"/>
                </a:lnTo>
                <a:lnTo>
                  <a:pt x="281" y="147"/>
                </a:lnTo>
                <a:lnTo>
                  <a:pt x="280" y="128"/>
                </a:lnTo>
                <a:lnTo>
                  <a:pt x="277" y="109"/>
                </a:lnTo>
                <a:lnTo>
                  <a:pt x="272" y="91"/>
                </a:lnTo>
                <a:lnTo>
                  <a:pt x="265" y="74"/>
                </a:lnTo>
                <a:lnTo>
                  <a:pt x="254" y="58"/>
                </a:lnTo>
                <a:lnTo>
                  <a:pt x="242" y="44"/>
                </a:lnTo>
                <a:lnTo>
                  <a:pt x="229" y="31"/>
                </a:lnTo>
                <a:lnTo>
                  <a:pt x="212" y="19"/>
                </a:lnTo>
                <a:lnTo>
                  <a:pt x="196" y="12"/>
                </a:lnTo>
                <a:lnTo>
                  <a:pt x="178" y="5"/>
                </a:lnTo>
                <a:lnTo>
                  <a:pt x="160" y="1"/>
                </a:lnTo>
                <a:lnTo>
                  <a:pt x="14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64" name="Freeform 70">
            <a:extLst>
              <a:ext uri="{FF2B5EF4-FFF2-40B4-BE49-F238E27FC236}">
                <a16:creationId xmlns:a16="http://schemas.microsoft.com/office/drawing/2014/main" id="{3B46A1B2-C38B-E057-88BD-E1EFE82DD767}"/>
              </a:ext>
            </a:extLst>
          </p:cNvPr>
          <p:cNvSpPr>
            <a:spLocks/>
          </p:cNvSpPr>
          <p:nvPr/>
        </p:nvSpPr>
        <p:spPr bwMode="auto">
          <a:xfrm>
            <a:off x="5262562" y="3517107"/>
            <a:ext cx="34529" cy="55960"/>
          </a:xfrm>
          <a:custGeom>
            <a:avLst/>
            <a:gdLst>
              <a:gd name="T0" fmla="*/ 0 w 86"/>
              <a:gd name="T1" fmla="*/ 7840715 h 141"/>
              <a:gd name="T2" fmla="*/ 24645319 w 86"/>
              <a:gd name="T3" fmla="*/ 39482977 h 141"/>
              <a:gd name="T4" fmla="*/ 24645319 w 86"/>
              <a:gd name="T5" fmla="*/ 0 h 141"/>
              <a:gd name="T6" fmla="*/ 19486922 w 86"/>
              <a:gd name="T7" fmla="*/ 279931 h 141"/>
              <a:gd name="T8" fmla="*/ 14328525 w 86"/>
              <a:gd name="T9" fmla="*/ 1400184 h 141"/>
              <a:gd name="T10" fmla="*/ 9170127 w 86"/>
              <a:gd name="T11" fmla="*/ 2800369 h 141"/>
              <a:gd name="T12" fmla="*/ 4585064 w 86"/>
              <a:gd name="T13" fmla="*/ 5320277 h 141"/>
              <a:gd name="T14" fmla="*/ 0 w 86"/>
              <a:gd name="T15" fmla="*/ 7840715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6" h="141">
                <a:moveTo>
                  <a:pt x="0" y="28"/>
                </a:moveTo>
                <a:lnTo>
                  <a:pt x="86" y="141"/>
                </a:lnTo>
                <a:lnTo>
                  <a:pt x="86" y="0"/>
                </a:lnTo>
                <a:lnTo>
                  <a:pt x="68" y="1"/>
                </a:lnTo>
                <a:lnTo>
                  <a:pt x="50" y="5"/>
                </a:lnTo>
                <a:lnTo>
                  <a:pt x="32" y="10"/>
                </a:lnTo>
                <a:lnTo>
                  <a:pt x="16" y="19"/>
                </a:lnTo>
                <a:lnTo>
                  <a:pt x="0"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65" name="Freeform 71">
            <a:extLst>
              <a:ext uri="{FF2B5EF4-FFF2-40B4-BE49-F238E27FC236}">
                <a16:creationId xmlns:a16="http://schemas.microsoft.com/office/drawing/2014/main" id="{B823F264-F728-356E-6D1A-A5052D9ECD22}"/>
              </a:ext>
            </a:extLst>
          </p:cNvPr>
          <p:cNvSpPr>
            <a:spLocks/>
          </p:cNvSpPr>
          <p:nvPr/>
        </p:nvSpPr>
        <p:spPr bwMode="auto">
          <a:xfrm>
            <a:off x="3774282" y="3504010"/>
            <a:ext cx="55960" cy="55959"/>
          </a:xfrm>
          <a:custGeom>
            <a:avLst/>
            <a:gdLst>
              <a:gd name="T0" fmla="*/ 39764998 w 140"/>
              <a:gd name="T1" fmla="*/ 39481919 h 141"/>
              <a:gd name="T2" fmla="*/ 0 w 140"/>
              <a:gd name="T3" fmla="*/ 39481919 h 141"/>
              <a:gd name="T4" fmla="*/ 0 w 140"/>
              <a:gd name="T5" fmla="*/ 0 h 141"/>
              <a:gd name="T6" fmla="*/ 5112589 w 140"/>
              <a:gd name="T7" fmla="*/ 559855 h 141"/>
              <a:gd name="T8" fmla="*/ 9941116 w 140"/>
              <a:gd name="T9" fmla="*/ 1680093 h 141"/>
              <a:gd name="T10" fmla="*/ 15053706 w 140"/>
              <a:gd name="T11" fmla="*/ 3080259 h 141"/>
              <a:gd name="T12" fmla="*/ 19882766 w 140"/>
              <a:gd name="T13" fmla="*/ 5600133 h 141"/>
              <a:gd name="T14" fmla="*/ 24143168 w 140"/>
              <a:gd name="T15" fmla="*/ 8400465 h 141"/>
              <a:gd name="T16" fmla="*/ 28119508 w 140"/>
              <a:gd name="T17" fmla="*/ 11480723 h 141"/>
              <a:gd name="T18" fmla="*/ 31527723 w 140"/>
              <a:gd name="T19" fmla="*/ 15400763 h 141"/>
              <a:gd name="T20" fmla="*/ 34368347 w 140"/>
              <a:gd name="T21" fmla="*/ 19881188 h 141"/>
              <a:gd name="T22" fmla="*/ 36640845 w 140"/>
              <a:gd name="T23" fmla="*/ 24361083 h 141"/>
              <a:gd name="T24" fmla="*/ 38344687 w 140"/>
              <a:gd name="T25" fmla="*/ 29121434 h 141"/>
              <a:gd name="T26" fmla="*/ 39480936 w 140"/>
              <a:gd name="T27" fmla="*/ 34161713 h 141"/>
              <a:gd name="T28" fmla="*/ 39764998 w 140"/>
              <a:gd name="T29" fmla="*/ 39481919 h 1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40" h="141">
                <a:moveTo>
                  <a:pt x="140" y="141"/>
                </a:moveTo>
                <a:lnTo>
                  <a:pt x="0" y="141"/>
                </a:lnTo>
                <a:lnTo>
                  <a:pt x="0" y="0"/>
                </a:lnTo>
                <a:lnTo>
                  <a:pt x="18" y="2"/>
                </a:lnTo>
                <a:lnTo>
                  <a:pt x="35" y="6"/>
                </a:lnTo>
                <a:lnTo>
                  <a:pt x="53" y="11"/>
                </a:lnTo>
                <a:lnTo>
                  <a:pt x="70" y="20"/>
                </a:lnTo>
                <a:lnTo>
                  <a:pt x="85" y="30"/>
                </a:lnTo>
                <a:lnTo>
                  <a:pt x="99" y="41"/>
                </a:lnTo>
                <a:lnTo>
                  <a:pt x="111" y="55"/>
                </a:lnTo>
                <a:lnTo>
                  <a:pt x="121" y="71"/>
                </a:lnTo>
                <a:lnTo>
                  <a:pt x="129" y="87"/>
                </a:lnTo>
                <a:lnTo>
                  <a:pt x="135" y="104"/>
                </a:lnTo>
                <a:lnTo>
                  <a:pt x="139" y="122"/>
                </a:lnTo>
                <a:lnTo>
                  <a:pt x="140" y="1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66" name="Freeform 72">
            <a:extLst>
              <a:ext uri="{FF2B5EF4-FFF2-40B4-BE49-F238E27FC236}">
                <a16:creationId xmlns:a16="http://schemas.microsoft.com/office/drawing/2014/main" id="{39D60C76-E0FE-EFBE-A372-B601085558AD}"/>
              </a:ext>
            </a:extLst>
          </p:cNvPr>
          <p:cNvSpPr>
            <a:spLocks/>
          </p:cNvSpPr>
          <p:nvPr/>
        </p:nvSpPr>
        <p:spPr bwMode="auto">
          <a:xfrm>
            <a:off x="5241132" y="3527823"/>
            <a:ext cx="55960" cy="45244"/>
          </a:xfrm>
          <a:custGeom>
            <a:avLst/>
            <a:gdLst>
              <a:gd name="T0" fmla="*/ 39482977 w 141"/>
              <a:gd name="T1" fmla="*/ 32204475 h 113"/>
              <a:gd name="T2" fmla="*/ 0 w 141"/>
              <a:gd name="T3" fmla="*/ 32204475 h 113"/>
              <a:gd name="T4" fmla="*/ 559862 w 141"/>
              <a:gd name="T5" fmla="*/ 26504563 h 113"/>
              <a:gd name="T6" fmla="*/ 1400184 w 141"/>
              <a:gd name="T7" fmla="*/ 21659878 h 113"/>
              <a:gd name="T8" fmla="*/ 3360231 w 141"/>
              <a:gd name="T9" fmla="*/ 16814660 h 113"/>
              <a:gd name="T10" fmla="*/ 5600208 w 141"/>
              <a:gd name="T11" fmla="*/ 11969975 h 113"/>
              <a:gd name="T12" fmla="*/ 8400577 w 141"/>
              <a:gd name="T13" fmla="*/ 7694908 h 113"/>
              <a:gd name="T14" fmla="*/ 11480877 w 141"/>
              <a:gd name="T15" fmla="*/ 3704916 h 113"/>
              <a:gd name="T16" fmla="*/ 15400970 w 141"/>
              <a:gd name="T17" fmla="*/ 0 h 113"/>
              <a:gd name="T18" fmla="*/ 39482977 w 141"/>
              <a:gd name="T19" fmla="*/ 32204475 h 1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1" h="113">
                <a:moveTo>
                  <a:pt x="141" y="113"/>
                </a:moveTo>
                <a:lnTo>
                  <a:pt x="0" y="113"/>
                </a:lnTo>
                <a:lnTo>
                  <a:pt x="2" y="93"/>
                </a:lnTo>
                <a:lnTo>
                  <a:pt x="5" y="76"/>
                </a:lnTo>
                <a:lnTo>
                  <a:pt x="12" y="59"/>
                </a:lnTo>
                <a:lnTo>
                  <a:pt x="20" y="42"/>
                </a:lnTo>
                <a:lnTo>
                  <a:pt x="30" y="27"/>
                </a:lnTo>
                <a:lnTo>
                  <a:pt x="41" y="13"/>
                </a:lnTo>
                <a:lnTo>
                  <a:pt x="55" y="0"/>
                </a:lnTo>
                <a:lnTo>
                  <a:pt x="141"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67" name="Freeform 73">
            <a:extLst>
              <a:ext uri="{FF2B5EF4-FFF2-40B4-BE49-F238E27FC236}">
                <a16:creationId xmlns:a16="http://schemas.microsoft.com/office/drawing/2014/main" id="{2A04C6D9-721F-47D4-83A2-CFC6449A4729}"/>
              </a:ext>
            </a:extLst>
          </p:cNvPr>
          <p:cNvSpPr>
            <a:spLocks/>
          </p:cNvSpPr>
          <p:nvPr/>
        </p:nvSpPr>
        <p:spPr bwMode="auto">
          <a:xfrm>
            <a:off x="3718322" y="3504010"/>
            <a:ext cx="109538" cy="111919"/>
          </a:xfrm>
          <a:custGeom>
            <a:avLst/>
            <a:gdLst>
              <a:gd name="T0" fmla="*/ 77565827 w 275"/>
              <a:gd name="T1" fmla="*/ 51125551 h 280"/>
              <a:gd name="T2" fmla="*/ 39770212 w 275"/>
              <a:gd name="T3" fmla="*/ 40048259 h 280"/>
              <a:gd name="T4" fmla="*/ 39770212 w 275"/>
              <a:gd name="T5" fmla="*/ 0 h 280"/>
              <a:gd name="T6" fmla="*/ 34410973 w 275"/>
              <a:gd name="T7" fmla="*/ 568121 h 280"/>
              <a:gd name="T8" fmla="*/ 29333744 w 275"/>
              <a:gd name="T9" fmla="*/ 1704363 h 280"/>
              <a:gd name="T10" fmla="*/ 24257046 w 275"/>
              <a:gd name="T11" fmla="*/ 3408192 h 280"/>
              <a:gd name="T12" fmla="*/ 19461826 w 275"/>
              <a:gd name="T13" fmla="*/ 5680676 h 280"/>
              <a:gd name="T14" fmla="*/ 15231156 w 275"/>
              <a:gd name="T15" fmla="*/ 8804808 h 280"/>
              <a:gd name="T16" fmla="*/ 11282495 w 275"/>
              <a:gd name="T17" fmla="*/ 12497594 h 280"/>
              <a:gd name="T18" fmla="*/ 7615313 w 275"/>
              <a:gd name="T19" fmla="*/ 16473907 h 280"/>
              <a:gd name="T20" fmla="*/ 4795220 w 275"/>
              <a:gd name="T21" fmla="*/ 20734281 h 280"/>
              <a:gd name="T22" fmla="*/ 2538615 w 275"/>
              <a:gd name="T23" fmla="*/ 25846836 h 280"/>
              <a:gd name="T24" fmla="*/ 1128037 w 275"/>
              <a:gd name="T25" fmla="*/ 30959391 h 280"/>
              <a:gd name="T26" fmla="*/ 564019 w 275"/>
              <a:gd name="T27" fmla="*/ 36071946 h 280"/>
              <a:gd name="T28" fmla="*/ 0 w 275"/>
              <a:gd name="T29" fmla="*/ 41468562 h 280"/>
              <a:gd name="T30" fmla="*/ 846028 w 275"/>
              <a:gd name="T31" fmla="*/ 46865177 h 280"/>
              <a:gd name="T32" fmla="*/ 1974596 w 275"/>
              <a:gd name="T33" fmla="*/ 51977732 h 280"/>
              <a:gd name="T34" fmla="*/ 3948661 w 275"/>
              <a:gd name="T35" fmla="*/ 57090287 h 280"/>
              <a:gd name="T36" fmla="*/ 6487275 w 275"/>
              <a:gd name="T37" fmla="*/ 61634722 h 280"/>
              <a:gd name="T38" fmla="*/ 9871918 w 275"/>
              <a:gd name="T39" fmla="*/ 65895628 h 280"/>
              <a:gd name="T40" fmla="*/ 13256560 w 275"/>
              <a:gd name="T41" fmla="*/ 69871942 h 280"/>
              <a:gd name="T42" fmla="*/ 17769771 w 275"/>
              <a:gd name="T43" fmla="*/ 72996073 h 280"/>
              <a:gd name="T44" fmla="*/ 22000441 w 275"/>
              <a:gd name="T45" fmla="*/ 75552618 h 280"/>
              <a:gd name="T46" fmla="*/ 27077670 w 275"/>
              <a:gd name="T47" fmla="*/ 77824568 h 280"/>
              <a:gd name="T48" fmla="*/ 32154368 w 275"/>
              <a:gd name="T49" fmla="*/ 79244870 h 280"/>
              <a:gd name="T50" fmla="*/ 37513606 w 275"/>
              <a:gd name="T51" fmla="*/ 79528931 h 280"/>
              <a:gd name="T52" fmla="*/ 42872845 w 275"/>
              <a:gd name="T53" fmla="*/ 79528931 h 280"/>
              <a:gd name="T54" fmla="*/ 47949543 w 275"/>
              <a:gd name="T55" fmla="*/ 78676749 h 280"/>
              <a:gd name="T56" fmla="*/ 53026772 w 275"/>
              <a:gd name="T57" fmla="*/ 77256447 h 280"/>
              <a:gd name="T58" fmla="*/ 58104001 w 275"/>
              <a:gd name="T59" fmla="*/ 75268557 h 280"/>
              <a:gd name="T60" fmla="*/ 62334671 w 275"/>
              <a:gd name="T61" fmla="*/ 72712013 h 280"/>
              <a:gd name="T62" fmla="*/ 66565341 w 275"/>
              <a:gd name="T63" fmla="*/ 69019760 h 280"/>
              <a:gd name="T64" fmla="*/ 70232524 w 275"/>
              <a:gd name="T65" fmla="*/ 65043447 h 280"/>
              <a:gd name="T66" fmla="*/ 73053148 w 275"/>
              <a:gd name="T67" fmla="*/ 61066601 h 280"/>
              <a:gd name="T68" fmla="*/ 75591231 w 275"/>
              <a:gd name="T69" fmla="*/ 55954046 h 280"/>
              <a:gd name="T70" fmla="*/ 77565827 w 275"/>
              <a:gd name="T71" fmla="*/ 51125551 h 28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75" h="280">
                <a:moveTo>
                  <a:pt x="275" y="180"/>
                </a:moveTo>
                <a:lnTo>
                  <a:pt x="141" y="141"/>
                </a:lnTo>
                <a:lnTo>
                  <a:pt x="141" y="0"/>
                </a:lnTo>
                <a:lnTo>
                  <a:pt x="122" y="2"/>
                </a:lnTo>
                <a:lnTo>
                  <a:pt x="104" y="6"/>
                </a:lnTo>
                <a:lnTo>
                  <a:pt x="86" y="12"/>
                </a:lnTo>
                <a:lnTo>
                  <a:pt x="69" y="20"/>
                </a:lnTo>
                <a:lnTo>
                  <a:pt x="54" y="31"/>
                </a:lnTo>
                <a:lnTo>
                  <a:pt x="40" y="44"/>
                </a:lnTo>
                <a:lnTo>
                  <a:pt x="27" y="58"/>
                </a:lnTo>
                <a:lnTo>
                  <a:pt x="17" y="73"/>
                </a:lnTo>
                <a:lnTo>
                  <a:pt x="9" y="91"/>
                </a:lnTo>
                <a:lnTo>
                  <a:pt x="4" y="109"/>
                </a:lnTo>
                <a:lnTo>
                  <a:pt x="2" y="127"/>
                </a:lnTo>
                <a:lnTo>
                  <a:pt x="0" y="146"/>
                </a:lnTo>
                <a:lnTo>
                  <a:pt x="3" y="165"/>
                </a:lnTo>
                <a:lnTo>
                  <a:pt x="7" y="183"/>
                </a:lnTo>
                <a:lnTo>
                  <a:pt x="14" y="201"/>
                </a:lnTo>
                <a:lnTo>
                  <a:pt x="23" y="217"/>
                </a:lnTo>
                <a:lnTo>
                  <a:pt x="35" y="232"/>
                </a:lnTo>
                <a:lnTo>
                  <a:pt x="47" y="246"/>
                </a:lnTo>
                <a:lnTo>
                  <a:pt x="63" y="257"/>
                </a:lnTo>
                <a:lnTo>
                  <a:pt x="78" y="266"/>
                </a:lnTo>
                <a:lnTo>
                  <a:pt x="96" y="274"/>
                </a:lnTo>
                <a:lnTo>
                  <a:pt x="114" y="279"/>
                </a:lnTo>
                <a:lnTo>
                  <a:pt x="133" y="280"/>
                </a:lnTo>
                <a:lnTo>
                  <a:pt x="152" y="280"/>
                </a:lnTo>
                <a:lnTo>
                  <a:pt x="170" y="277"/>
                </a:lnTo>
                <a:lnTo>
                  <a:pt x="188" y="272"/>
                </a:lnTo>
                <a:lnTo>
                  <a:pt x="206" y="265"/>
                </a:lnTo>
                <a:lnTo>
                  <a:pt x="221" y="256"/>
                </a:lnTo>
                <a:lnTo>
                  <a:pt x="236" y="243"/>
                </a:lnTo>
                <a:lnTo>
                  <a:pt x="249" y="229"/>
                </a:lnTo>
                <a:lnTo>
                  <a:pt x="259" y="215"/>
                </a:lnTo>
                <a:lnTo>
                  <a:pt x="268" y="197"/>
                </a:lnTo>
                <a:lnTo>
                  <a:pt x="275"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68" name="Freeform 74">
            <a:extLst>
              <a:ext uri="{FF2B5EF4-FFF2-40B4-BE49-F238E27FC236}">
                <a16:creationId xmlns:a16="http://schemas.microsoft.com/office/drawing/2014/main" id="{E78DE758-8FCC-9D4D-7FD9-F875927E2DBF}"/>
              </a:ext>
            </a:extLst>
          </p:cNvPr>
          <p:cNvSpPr>
            <a:spLocks/>
          </p:cNvSpPr>
          <p:nvPr/>
        </p:nvSpPr>
        <p:spPr bwMode="auto">
          <a:xfrm>
            <a:off x="3718322" y="3504010"/>
            <a:ext cx="109538" cy="111919"/>
          </a:xfrm>
          <a:custGeom>
            <a:avLst/>
            <a:gdLst>
              <a:gd name="T0" fmla="*/ 77565827 w 275"/>
              <a:gd name="T1" fmla="*/ 51125551 h 280"/>
              <a:gd name="T2" fmla="*/ 39770212 w 275"/>
              <a:gd name="T3" fmla="*/ 40048259 h 280"/>
              <a:gd name="T4" fmla="*/ 39770212 w 275"/>
              <a:gd name="T5" fmla="*/ 0 h 280"/>
              <a:gd name="T6" fmla="*/ 34410973 w 275"/>
              <a:gd name="T7" fmla="*/ 568121 h 280"/>
              <a:gd name="T8" fmla="*/ 29333744 w 275"/>
              <a:gd name="T9" fmla="*/ 1704363 h 280"/>
              <a:gd name="T10" fmla="*/ 24257046 w 275"/>
              <a:gd name="T11" fmla="*/ 3408192 h 280"/>
              <a:gd name="T12" fmla="*/ 19461826 w 275"/>
              <a:gd name="T13" fmla="*/ 5680676 h 280"/>
              <a:gd name="T14" fmla="*/ 15231156 w 275"/>
              <a:gd name="T15" fmla="*/ 8804808 h 280"/>
              <a:gd name="T16" fmla="*/ 11282495 w 275"/>
              <a:gd name="T17" fmla="*/ 12497594 h 280"/>
              <a:gd name="T18" fmla="*/ 7615313 w 275"/>
              <a:gd name="T19" fmla="*/ 16473907 h 280"/>
              <a:gd name="T20" fmla="*/ 4795220 w 275"/>
              <a:gd name="T21" fmla="*/ 20734281 h 280"/>
              <a:gd name="T22" fmla="*/ 2538615 w 275"/>
              <a:gd name="T23" fmla="*/ 25846836 h 280"/>
              <a:gd name="T24" fmla="*/ 1128037 w 275"/>
              <a:gd name="T25" fmla="*/ 30959391 h 280"/>
              <a:gd name="T26" fmla="*/ 564019 w 275"/>
              <a:gd name="T27" fmla="*/ 36071946 h 280"/>
              <a:gd name="T28" fmla="*/ 0 w 275"/>
              <a:gd name="T29" fmla="*/ 41468562 h 280"/>
              <a:gd name="T30" fmla="*/ 846028 w 275"/>
              <a:gd name="T31" fmla="*/ 46865177 h 280"/>
              <a:gd name="T32" fmla="*/ 1974596 w 275"/>
              <a:gd name="T33" fmla="*/ 51977732 h 280"/>
              <a:gd name="T34" fmla="*/ 3948661 w 275"/>
              <a:gd name="T35" fmla="*/ 57090287 h 280"/>
              <a:gd name="T36" fmla="*/ 6487275 w 275"/>
              <a:gd name="T37" fmla="*/ 61634722 h 280"/>
              <a:gd name="T38" fmla="*/ 9871918 w 275"/>
              <a:gd name="T39" fmla="*/ 65895628 h 280"/>
              <a:gd name="T40" fmla="*/ 13256560 w 275"/>
              <a:gd name="T41" fmla="*/ 69871942 h 280"/>
              <a:gd name="T42" fmla="*/ 17769771 w 275"/>
              <a:gd name="T43" fmla="*/ 72996073 h 280"/>
              <a:gd name="T44" fmla="*/ 22000441 w 275"/>
              <a:gd name="T45" fmla="*/ 75552618 h 280"/>
              <a:gd name="T46" fmla="*/ 27077670 w 275"/>
              <a:gd name="T47" fmla="*/ 77824568 h 280"/>
              <a:gd name="T48" fmla="*/ 32154368 w 275"/>
              <a:gd name="T49" fmla="*/ 79244870 h 280"/>
              <a:gd name="T50" fmla="*/ 37513606 w 275"/>
              <a:gd name="T51" fmla="*/ 79528931 h 280"/>
              <a:gd name="T52" fmla="*/ 42872845 w 275"/>
              <a:gd name="T53" fmla="*/ 79528931 h 280"/>
              <a:gd name="T54" fmla="*/ 47949543 w 275"/>
              <a:gd name="T55" fmla="*/ 78676749 h 280"/>
              <a:gd name="T56" fmla="*/ 53026772 w 275"/>
              <a:gd name="T57" fmla="*/ 77256447 h 280"/>
              <a:gd name="T58" fmla="*/ 58104001 w 275"/>
              <a:gd name="T59" fmla="*/ 75268557 h 280"/>
              <a:gd name="T60" fmla="*/ 62334671 w 275"/>
              <a:gd name="T61" fmla="*/ 72712013 h 280"/>
              <a:gd name="T62" fmla="*/ 66565341 w 275"/>
              <a:gd name="T63" fmla="*/ 69019760 h 280"/>
              <a:gd name="T64" fmla="*/ 70232524 w 275"/>
              <a:gd name="T65" fmla="*/ 65043447 h 280"/>
              <a:gd name="T66" fmla="*/ 73053148 w 275"/>
              <a:gd name="T67" fmla="*/ 61066601 h 280"/>
              <a:gd name="T68" fmla="*/ 75591231 w 275"/>
              <a:gd name="T69" fmla="*/ 55954046 h 280"/>
              <a:gd name="T70" fmla="*/ 77565827 w 275"/>
              <a:gd name="T71" fmla="*/ 51125551 h 28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75" h="280">
                <a:moveTo>
                  <a:pt x="275" y="180"/>
                </a:moveTo>
                <a:lnTo>
                  <a:pt x="141" y="141"/>
                </a:lnTo>
                <a:lnTo>
                  <a:pt x="141" y="0"/>
                </a:lnTo>
                <a:lnTo>
                  <a:pt x="122" y="2"/>
                </a:lnTo>
                <a:lnTo>
                  <a:pt x="104" y="6"/>
                </a:lnTo>
                <a:lnTo>
                  <a:pt x="86" y="12"/>
                </a:lnTo>
                <a:lnTo>
                  <a:pt x="69" y="20"/>
                </a:lnTo>
                <a:lnTo>
                  <a:pt x="54" y="31"/>
                </a:lnTo>
                <a:lnTo>
                  <a:pt x="40" y="44"/>
                </a:lnTo>
                <a:lnTo>
                  <a:pt x="27" y="58"/>
                </a:lnTo>
                <a:lnTo>
                  <a:pt x="17" y="73"/>
                </a:lnTo>
                <a:lnTo>
                  <a:pt x="9" y="91"/>
                </a:lnTo>
                <a:lnTo>
                  <a:pt x="4" y="109"/>
                </a:lnTo>
                <a:lnTo>
                  <a:pt x="2" y="127"/>
                </a:lnTo>
                <a:lnTo>
                  <a:pt x="0" y="146"/>
                </a:lnTo>
                <a:lnTo>
                  <a:pt x="3" y="165"/>
                </a:lnTo>
                <a:lnTo>
                  <a:pt x="7" y="183"/>
                </a:lnTo>
                <a:lnTo>
                  <a:pt x="14" y="201"/>
                </a:lnTo>
                <a:lnTo>
                  <a:pt x="23" y="217"/>
                </a:lnTo>
                <a:lnTo>
                  <a:pt x="35" y="232"/>
                </a:lnTo>
                <a:lnTo>
                  <a:pt x="47" y="246"/>
                </a:lnTo>
                <a:lnTo>
                  <a:pt x="63" y="257"/>
                </a:lnTo>
                <a:lnTo>
                  <a:pt x="78" y="266"/>
                </a:lnTo>
                <a:lnTo>
                  <a:pt x="96" y="274"/>
                </a:lnTo>
                <a:lnTo>
                  <a:pt x="114" y="279"/>
                </a:lnTo>
                <a:lnTo>
                  <a:pt x="133" y="280"/>
                </a:lnTo>
                <a:lnTo>
                  <a:pt x="152" y="280"/>
                </a:lnTo>
                <a:lnTo>
                  <a:pt x="170" y="277"/>
                </a:lnTo>
                <a:lnTo>
                  <a:pt x="188" y="272"/>
                </a:lnTo>
                <a:lnTo>
                  <a:pt x="206" y="265"/>
                </a:lnTo>
                <a:lnTo>
                  <a:pt x="221" y="256"/>
                </a:lnTo>
                <a:lnTo>
                  <a:pt x="236" y="243"/>
                </a:lnTo>
                <a:lnTo>
                  <a:pt x="249" y="229"/>
                </a:lnTo>
                <a:lnTo>
                  <a:pt x="259" y="215"/>
                </a:lnTo>
                <a:lnTo>
                  <a:pt x="268" y="197"/>
                </a:lnTo>
                <a:lnTo>
                  <a:pt x="275"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69" name="Freeform 75">
            <a:extLst>
              <a:ext uri="{FF2B5EF4-FFF2-40B4-BE49-F238E27FC236}">
                <a16:creationId xmlns:a16="http://schemas.microsoft.com/office/drawing/2014/main" id="{84E5D662-A564-C0CF-B861-131CBDFC6F4F}"/>
              </a:ext>
            </a:extLst>
          </p:cNvPr>
          <p:cNvSpPr>
            <a:spLocks/>
          </p:cNvSpPr>
          <p:nvPr/>
        </p:nvSpPr>
        <p:spPr bwMode="auto">
          <a:xfrm>
            <a:off x="3762375" y="1473994"/>
            <a:ext cx="52388" cy="44054"/>
          </a:xfrm>
          <a:custGeom>
            <a:avLst/>
            <a:gdLst>
              <a:gd name="T0" fmla="*/ 0 w 134"/>
              <a:gd name="T1" fmla="*/ 0 h 111"/>
              <a:gd name="T2" fmla="*/ 23367953 w 134"/>
              <a:gd name="T3" fmla="*/ 31082456 h 111"/>
              <a:gd name="T4" fmla="*/ 26628488 w 134"/>
              <a:gd name="T5" fmla="*/ 28002151 h 111"/>
              <a:gd name="T6" fmla="*/ 29889545 w 134"/>
              <a:gd name="T7" fmla="*/ 24082051 h 111"/>
              <a:gd name="T8" fmla="*/ 32606397 w 134"/>
              <a:gd name="T9" fmla="*/ 20161422 h 111"/>
              <a:gd name="T10" fmla="*/ 35052190 w 134"/>
              <a:gd name="T11" fmla="*/ 15681458 h 111"/>
              <a:gd name="T12" fmla="*/ 36410616 w 134"/>
              <a:gd name="T13" fmla="*/ 11200966 h 111"/>
              <a:gd name="T14" fmla="*/ 0 w 134"/>
              <a:gd name="T15" fmla="*/ 0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4" h="111">
                <a:moveTo>
                  <a:pt x="0" y="0"/>
                </a:moveTo>
                <a:lnTo>
                  <a:pt x="86" y="111"/>
                </a:lnTo>
                <a:lnTo>
                  <a:pt x="98" y="100"/>
                </a:lnTo>
                <a:lnTo>
                  <a:pt x="110" y="86"/>
                </a:lnTo>
                <a:lnTo>
                  <a:pt x="120" y="72"/>
                </a:lnTo>
                <a:lnTo>
                  <a:pt x="129" y="56"/>
                </a:lnTo>
                <a:lnTo>
                  <a:pt x="134" y="4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170" name="Freeform 76">
            <a:extLst>
              <a:ext uri="{FF2B5EF4-FFF2-40B4-BE49-F238E27FC236}">
                <a16:creationId xmlns:a16="http://schemas.microsoft.com/office/drawing/2014/main" id="{838E16A2-3D7B-EBED-80CE-AF75F8BDAC25}"/>
              </a:ext>
            </a:extLst>
          </p:cNvPr>
          <p:cNvSpPr>
            <a:spLocks/>
          </p:cNvSpPr>
          <p:nvPr/>
        </p:nvSpPr>
        <p:spPr bwMode="auto">
          <a:xfrm>
            <a:off x="3706416" y="1419225"/>
            <a:ext cx="111919" cy="110729"/>
          </a:xfrm>
          <a:custGeom>
            <a:avLst/>
            <a:gdLst>
              <a:gd name="T0" fmla="*/ 79245910 w 281"/>
              <a:gd name="T1" fmla="*/ 39202916 h 279"/>
              <a:gd name="T2" fmla="*/ 78681935 w 281"/>
              <a:gd name="T3" fmla="*/ 44243246 h 279"/>
              <a:gd name="T4" fmla="*/ 77553985 w 281"/>
              <a:gd name="T5" fmla="*/ 49563505 h 279"/>
              <a:gd name="T6" fmla="*/ 75861529 w 281"/>
              <a:gd name="T7" fmla="*/ 54603835 h 279"/>
              <a:gd name="T8" fmla="*/ 73605630 w 281"/>
              <a:gd name="T9" fmla="*/ 59364234 h 279"/>
              <a:gd name="T10" fmla="*/ 70503236 w 281"/>
              <a:gd name="T11" fmla="*/ 63564244 h 279"/>
              <a:gd name="T12" fmla="*/ 66837400 w 281"/>
              <a:gd name="T13" fmla="*/ 67484854 h 279"/>
              <a:gd name="T14" fmla="*/ 62889044 w 281"/>
              <a:gd name="T15" fmla="*/ 70564614 h 279"/>
              <a:gd name="T16" fmla="*/ 58658701 w 281"/>
              <a:gd name="T17" fmla="*/ 73644904 h 279"/>
              <a:gd name="T18" fmla="*/ 53582396 w 281"/>
              <a:gd name="T19" fmla="*/ 75604944 h 279"/>
              <a:gd name="T20" fmla="*/ 48506622 w 281"/>
              <a:gd name="T21" fmla="*/ 77005123 h 279"/>
              <a:gd name="T22" fmla="*/ 43430317 w 281"/>
              <a:gd name="T23" fmla="*/ 78125373 h 279"/>
              <a:gd name="T24" fmla="*/ 38072024 w 281"/>
              <a:gd name="T25" fmla="*/ 78125373 h 279"/>
              <a:gd name="T26" fmla="*/ 32995719 w 281"/>
              <a:gd name="T27" fmla="*/ 77845443 h 279"/>
              <a:gd name="T28" fmla="*/ 27637426 w 281"/>
              <a:gd name="T29" fmla="*/ 76725193 h 279"/>
              <a:gd name="T30" fmla="*/ 22843108 w 281"/>
              <a:gd name="T31" fmla="*/ 74765153 h 279"/>
              <a:gd name="T32" fmla="*/ 18330778 w 281"/>
              <a:gd name="T33" fmla="*/ 72244724 h 279"/>
              <a:gd name="T34" fmla="*/ 13818447 w 281"/>
              <a:gd name="T35" fmla="*/ 69164963 h 279"/>
              <a:gd name="T36" fmla="*/ 10434598 w 281"/>
              <a:gd name="T37" fmla="*/ 65244354 h 279"/>
              <a:gd name="T38" fmla="*/ 6768230 w 281"/>
              <a:gd name="T39" fmla="*/ 61324274 h 279"/>
              <a:gd name="T40" fmla="*/ 4230343 w 281"/>
              <a:gd name="T41" fmla="*/ 56843805 h 279"/>
              <a:gd name="T42" fmla="*/ 1973912 w 281"/>
              <a:gd name="T43" fmla="*/ 52083406 h 279"/>
              <a:gd name="T44" fmla="*/ 563975 w 281"/>
              <a:gd name="T45" fmla="*/ 47043076 h 279"/>
              <a:gd name="T46" fmla="*/ 0 w 281"/>
              <a:gd name="T47" fmla="*/ 41722816 h 279"/>
              <a:gd name="T48" fmla="*/ 0 w 281"/>
              <a:gd name="T49" fmla="*/ 36402557 h 279"/>
              <a:gd name="T50" fmla="*/ 563975 w 281"/>
              <a:gd name="T51" fmla="*/ 31362227 h 279"/>
              <a:gd name="T52" fmla="*/ 1973912 w 281"/>
              <a:gd name="T53" fmla="*/ 26321897 h 279"/>
              <a:gd name="T54" fmla="*/ 4230343 w 281"/>
              <a:gd name="T55" fmla="*/ 21281568 h 279"/>
              <a:gd name="T56" fmla="*/ 6768230 w 281"/>
              <a:gd name="T57" fmla="*/ 16801099 h 279"/>
              <a:gd name="T58" fmla="*/ 10434598 w 281"/>
              <a:gd name="T59" fmla="*/ 12881019 h 279"/>
              <a:gd name="T60" fmla="*/ 13818447 w 281"/>
              <a:gd name="T61" fmla="*/ 9240869 h 279"/>
              <a:gd name="T62" fmla="*/ 18330778 w 281"/>
              <a:gd name="T63" fmla="*/ 5880649 h 279"/>
              <a:gd name="T64" fmla="*/ 22843108 w 281"/>
              <a:gd name="T65" fmla="*/ 3360220 h 279"/>
              <a:gd name="T66" fmla="*/ 27637426 w 281"/>
              <a:gd name="T67" fmla="*/ 1680110 h 279"/>
              <a:gd name="T68" fmla="*/ 32995719 w 281"/>
              <a:gd name="T69" fmla="*/ 279930 h 279"/>
              <a:gd name="T70" fmla="*/ 38072024 w 281"/>
              <a:gd name="T71" fmla="*/ 0 h 279"/>
              <a:gd name="T72" fmla="*/ 43430317 w 281"/>
              <a:gd name="T73" fmla="*/ 0 h 279"/>
              <a:gd name="T74" fmla="*/ 48506622 w 281"/>
              <a:gd name="T75" fmla="*/ 1120250 h 279"/>
              <a:gd name="T76" fmla="*/ 53582396 w 281"/>
              <a:gd name="T77" fmla="*/ 2520429 h 279"/>
              <a:gd name="T78" fmla="*/ 58658701 w 281"/>
              <a:gd name="T79" fmla="*/ 4480469 h 279"/>
              <a:gd name="T80" fmla="*/ 62889044 w 281"/>
              <a:gd name="T81" fmla="*/ 7560759 h 279"/>
              <a:gd name="T82" fmla="*/ 66837400 w 281"/>
              <a:gd name="T83" fmla="*/ 10920979 h 279"/>
              <a:gd name="T84" fmla="*/ 70503236 w 281"/>
              <a:gd name="T85" fmla="*/ 14841059 h 279"/>
              <a:gd name="T86" fmla="*/ 73605630 w 281"/>
              <a:gd name="T87" fmla="*/ 19321528 h 279"/>
              <a:gd name="T88" fmla="*/ 75861529 w 281"/>
              <a:gd name="T89" fmla="*/ 23801468 h 279"/>
              <a:gd name="T90" fmla="*/ 77553985 w 281"/>
              <a:gd name="T91" fmla="*/ 28841798 h 279"/>
              <a:gd name="T92" fmla="*/ 78681935 w 281"/>
              <a:gd name="T93" fmla="*/ 33882127 h 279"/>
              <a:gd name="T94" fmla="*/ 79245910 w 281"/>
              <a:gd name="T95" fmla="*/ 39202916 h 27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1" h="279">
                <a:moveTo>
                  <a:pt x="281" y="140"/>
                </a:moveTo>
                <a:lnTo>
                  <a:pt x="279" y="158"/>
                </a:lnTo>
                <a:lnTo>
                  <a:pt x="275" y="177"/>
                </a:lnTo>
                <a:lnTo>
                  <a:pt x="269" y="195"/>
                </a:lnTo>
                <a:lnTo>
                  <a:pt x="261" y="212"/>
                </a:lnTo>
                <a:lnTo>
                  <a:pt x="250" y="227"/>
                </a:lnTo>
                <a:lnTo>
                  <a:pt x="237" y="241"/>
                </a:lnTo>
                <a:lnTo>
                  <a:pt x="223" y="252"/>
                </a:lnTo>
                <a:lnTo>
                  <a:pt x="208" y="263"/>
                </a:lnTo>
                <a:lnTo>
                  <a:pt x="190" y="270"/>
                </a:lnTo>
                <a:lnTo>
                  <a:pt x="172" y="275"/>
                </a:lnTo>
                <a:lnTo>
                  <a:pt x="154" y="279"/>
                </a:lnTo>
                <a:lnTo>
                  <a:pt x="135" y="279"/>
                </a:lnTo>
                <a:lnTo>
                  <a:pt x="117" y="278"/>
                </a:lnTo>
                <a:lnTo>
                  <a:pt x="98" y="274"/>
                </a:lnTo>
                <a:lnTo>
                  <a:pt x="81" y="267"/>
                </a:lnTo>
                <a:lnTo>
                  <a:pt x="65" y="258"/>
                </a:lnTo>
                <a:lnTo>
                  <a:pt x="49" y="247"/>
                </a:lnTo>
                <a:lnTo>
                  <a:pt x="37" y="233"/>
                </a:lnTo>
                <a:lnTo>
                  <a:pt x="24" y="219"/>
                </a:lnTo>
                <a:lnTo>
                  <a:pt x="15" y="203"/>
                </a:lnTo>
                <a:lnTo>
                  <a:pt x="7" y="186"/>
                </a:lnTo>
                <a:lnTo>
                  <a:pt x="2" y="168"/>
                </a:lnTo>
                <a:lnTo>
                  <a:pt x="0" y="149"/>
                </a:lnTo>
                <a:lnTo>
                  <a:pt x="0" y="130"/>
                </a:lnTo>
                <a:lnTo>
                  <a:pt x="2" y="112"/>
                </a:lnTo>
                <a:lnTo>
                  <a:pt x="7" y="94"/>
                </a:lnTo>
                <a:lnTo>
                  <a:pt x="15" y="76"/>
                </a:lnTo>
                <a:lnTo>
                  <a:pt x="24" y="60"/>
                </a:lnTo>
                <a:lnTo>
                  <a:pt x="37" y="46"/>
                </a:lnTo>
                <a:lnTo>
                  <a:pt x="49" y="33"/>
                </a:lnTo>
                <a:lnTo>
                  <a:pt x="65" y="21"/>
                </a:lnTo>
                <a:lnTo>
                  <a:pt x="81" y="12"/>
                </a:lnTo>
                <a:lnTo>
                  <a:pt x="98" y="6"/>
                </a:lnTo>
                <a:lnTo>
                  <a:pt x="117" y="1"/>
                </a:lnTo>
                <a:lnTo>
                  <a:pt x="135" y="0"/>
                </a:lnTo>
                <a:lnTo>
                  <a:pt x="154" y="0"/>
                </a:lnTo>
                <a:lnTo>
                  <a:pt x="172" y="4"/>
                </a:lnTo>
                <a:lnTo>
                  <a:pt x="190" y="9"/>
                </a:lnTo>
                <a:lnTo>
                  <a:pt x="208" y="16"/>
                </a:lnTo>
                <a:lnTo>
                  <a:pt x="223" y="27"/>
                </a:lnTo>
                <a:lnTo>
                  <a:pt x="237" y="39"/>
                </a:lnTo>
                <a:lnTo>
                  <a:pt x="250" y="53"/>
                </a:lnTo>
                <a:lnTo>
                  <a:pt x="261" y="69"/>
                </a:lnTo>
                <a:lnTo>
                  <a:pt x="269" y="85"/>
                </a:lnTo>
                <a:lnTo>
                  <a:pt x="275" y="103"/>
                </a:lnTo>
                <a:lnTo>
                  <a:pt x="279" y="121"/>
                </a:lnTo>
                <a:lnTo>
                  <a:pt x="281" y="140"/>
                </a:lnTo>
              </a:path>
            </a:pathLst>
          </a:custGeom>
          <a:noFill/>
          <a:ln w="174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47171" name="Freeform 77">
            <a:extLst>
              <a:ext uri="{FF2B5EF4-FFF2-40B4-BE49-F238E27FC236}">
                <a16:creationId xmlns:a16="http://schemas.microsoft.com/office/drawing/2014/main" id="{86D99636-982A-8D85-71CF-062D6B47FD35}"/>
              </a:ext>
            </a:extLst>
          </p:cNvPr>
          <p:cNvSpPr>
            <a:spLocks/>
          </p:cNvSpPr>
          <p:nvPr/>
        </p:nvSpPr>
        <p:spPr bwMode="auto">
          <a:xfrm>
            <a:off x="5235179" y="1412082"/>
            <a:ext cx="110728" cy="111919"/>
          </a:xfrm>
          <a:custGeom>
            <a:avLst/>
            <a:gdLst>
              <a:gd name="T0" fmla="*/ 77568270 w 281"/>
              <a:gd name="T1" fmla="*/ 40048259 h 280"/>
              <a:gd name="T2" fmla="*/ 77292435 w 281"/>
              <a:gd name="T3" fmla="*/ 45160814 h 280"/>
              <a:gd name="T4" fmla="*/ 76188048 w 281"/>
              <a:gd name="T5" fmla="*/ 50557430 h 280"/>
              <a:gd name="T6" fmla="*/ 74255632 w 281"/>
              <a:gd name="T7" fmla="*/ 55670518 h 280"/>
              <a:gd name="T8" fmla="*/ 72323216 w 281"/>
              <a:gd name="T9" fmla="*/ 60214952 h 280"/>
              <a:gd name="T10" fmla="*/ 69011103 w 281"/>
              <a:gd name="T11" fmla="*/ 64759386 h 280"/>
              <a:gd name="T12" fmla="*/ 65698465 w 281"/>
              <a:gd name="T13" fmla="*/ 68735700 h 280"/>
              <a:gd name="T14" fmla="*/ 61833633 w 281"/>
              <a:gd name="T15" fmla="*/ 71859832 h 280"/>
              <a:gd name="T16" fmla="*/ 57417133 w 281"/>
              <a:gd name="T17" fmla="*/ 74700436 h 280"/>
              <a:gd name="T18" fmla="*/ 53000632 w 281"/>
              <a:gd name="T19" fmla="*/ 76972387 h 280"/>
              <a:gd name="T20" fmla="*/ 48031412 w 281"/>
              <a:gd name="T21" fmla="*/ 78676749 h 280"/>
              <a:gd name="T22" fmla="*/ 42786884 w 281"/>
              <a:gd name="T23" fmla="*/ 79528931 h 280"/>
              <a:gd name="T24" fmla="*/ 37265996 w 281"/>
              <a:gd name="T25" fmla="*/ 79528931 h 280"/>
              <a:gd name="T26" fmla="*/ 32573136 w 281"/>
              <a:gd name="T27" fmla="*/ 79244870 h 280"/>
              <a:gd name="T28" fmla="*/ 27604441 w 281"/>
              <a:gd name="T29" fmla="*/ 78108629 h 280"/>
              <a:gd name="T30" fmla="*/ 22635747 w 281"/>
              <a:gd name="T31" fmla="*/ 75836678 h 280"/>
              <a:gd name="T32" fmla="*/ 17942887 w 281"/>
              <a:gd name="T33" fmla="*/ 73280134 h 280"/>
              <a:gd name="T34" fmla="*/ 13802221 w 281"/>
              <a:gd name="T35" fmla="*/ 70440062 h 280"/>
              <a:gd name="T36" fmla="*/ 10213748 w 281"/>
              <a:gd name="T37" fmla="*/ 66463216 h 280"/>
              <a:gd name="T38" fmla="*/ 6625276 w 281"/>
              <a:gd name="T39" fmla="*/ 62486903 h 280"/>
              <a:gd name="T40" fmla="*/ 4140666 w 281"/>
              <a:gd name="T41" fmla="*/ 57658408 h 280"/>
              <a:gd name="T42" fmla="*/ 2208250 w 281"/>
              <a:gd name="T43" fmla="*/ 53113974 h 280"/>
              <a:gd name="T44" fmla="*/ 828028 w 281"/>
              <a:gd name="T45" fmla="*/ 48001419 h 280"/>
              <a:gd name="T46" fmla="*/ 0 w 281"/>
              <a:gd name="T47" fmla="*/ 42604803 h 280"/>
              <a:gd name="T48" fmla="*/ 0 w 281"/>
              <a:gd name="T49" fmla="*/ 37208188 h 280"/>
              <a:gd name="T50" fmla="*/ 828028 w 281"/>
              <a:gd name="T51" fmla="*/ 32095633 h 280"/>
              <a:gd name="T52" fmla="*/ 2208250 w 281"/>
              <a:gd name="T53" fmla="*/ 26983078 h 280"/>
              <a:gd name="T54" fmla="*/ 4140666 w 281"/>
              <a:gd name="T55" fmla="*/ 21870523 h 280"/>
              <a:gd name="T56" fmla="*/ 6625276 w 281"/>
              <a:gd name="T57" fmla="*/ 17042028 h 280"/>
              <a:gd name="T58" fmla="*/ 10213748 w 281"/>
              <a:gd name="T59" fmla="*/ 13065715 h 280"/>
              <a:gd name="T60" fmla="*/ 13802221 w 281"/>
              <a:gd name="T61" fmla="*/ 9656989 h 280"/>
              <a:gd name="T62" fmla="*/ 17942887 w 281"/>
              <a:gd name="T63" fmla="*/ 6248797 h 280"/>
              <a:gd name="T64" fmla="*/ 22635747 w 281"/>
              <a:gd name="T65" fmla="*/ 3692253 h 280"/>
              <a:gd name="T66" fmla="*/ 27604441 w 281"/>
              <a:gd name="T67" fmla="*/ 1988423 h 280"/>
              <a:gd name="T68" fmla="*/ 32573136 w 281"/>
              <a:gd name="T69" fmla="*/ 568121 h 280"/>
              <a:gd name="T70" fmla="*/ 37265996 w 281"/>
              <a:gd name="T71" fmla="*/ 0 h 280"/>
              <a:gd name="T72" fmla="*/ 42786884 w 281"/>
              <a:gd name="T73" fmla="*/ 0 h 280"/>
              <a:gd name="T74" fmla="*/ 48031412 w 281"/>
              <a:gd name="T75" fmla="*/ 1136242 h 280"/>
              <a:gd name="T76" fmla="*/ 53000632 w 281"/>
              <a:gd name="T77" fmla="*/ 2556544 h 280"/>
              <a:gd name="T78" fmla="*/ 57417133 w 281"/>
              <a:gd name="T79" fmla="*/ 4828495 h 280"/>
              <a:gd name="T80" fmla="*/ 61833633 w 281"/>
              <a:gd name="T81" fmla="*/ 7669099 h 280"/>
              <a:gd name="T82" fmla="*/ 65698465 w 281"/>
              <a:gd name="T83" fmla="*/ 11361352 h 280"/>
              <a:gd name="T84" fmla="*/ 69011103 w 281"/>
              <a:gd name="T85" fmla="*/ 15337665 h 280"/>
              <a:gd name="T86" fmla="*/ 72323216 w 281"/>
              <a:gd name="T87" fmla="*/ 19598039 h 280"/>
              <a:gd name="T88" fmla="*/ 74255632 w 281"/>
              <a:gd name="T89" fmla="*/ 24426534 h 280"/>
              <a:gd name="T90" fmla="*/ 76188048 w 281"/>
              <a:gd name="T91" fmla="*/ 29539089 h 280"/>
              <a:gd name="T92" fmla="*/ 77292435 w 281"/>
              <a:gd name="T93" fmla="*/ 34651644 h 280"/>
              <a:gd name="T94" fmla="*/ 77568270 w 281"/>
              <a:gd name="T95" fmla="*/ 40048259 h 28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1" h="280">
                <a:moveTo>
                  <a:pt x="281" y="141"/>
                </a:moveTo>
                <a:lnTo>
                  <a:pt x="280" y="159"/>
                </a:lnTo>
                <a:lnTo>
                  <a:pt x="276" y="178"/>
                </a:lnTo>
                <a:lnTo>
                  <a:pt x="269" y="196"/>
                </a:lnTo>
                <a:lnTo>
                  <a:pt x="262" y="212"/>
                </a:lnTo>
                <a:lnTo>
                  <a:pt x="250" y="228"/>
                </a:lnTo>
                <a:lnTo>
                  <a:pt x="238" y="242"/>
                </a:lnTo>
                <a:lnTo>
                  <a:pt x="224" y="253"/>
                </a:lnTo>
                <a:lnTo>
                  <a:pt x="208" y="263"/>
                </a:lnTo>
                <a:lnTo>
                  <a:pt x="192" y="271"/>
                </a:lnTo>
                <a:lnTo>
                  <a:pt x="174" y="277"/>
                </a:lnTo>
                <a:lnTo>
                  <a:pt x="155" y="280"/>
                </a:lnTo>
                <a:lnTo>
                  <a:pt x="135" y="280"/>
                </a:lnTo>
                <a:lnTo>
                  <a:pt x="118" y="279"/>
                </a:lnTo>
                <a:lnTo>
                  <a:pt x="100" y="275"/>
                </a:lnTo>
                <a:lnTo>
                  <a:pt x="82" y="267"/>
                </a:lnTo>
                <a:lnTo>
                  <a:pt x="65" y="258"/>
                </a:lnTo>
                <a:lnTo>
                  <a:pt x="50" y="248"/>
                </a:lnTo>
                <a:lnTo>
                  <a:pt x="37" y="234"/>
                </a:lnTo>
                <a:lnTo>
                  <a:pt x="24" y="220"/>
                </a:lnTo>
                <a:lnTo>
                  <a:pt x="15" y="203"/>
                </a:lnTo>
                <a:lnTo>
                  <a:pt x="8" y="187"/>
                </a:lnTo>
                <a:lnTo>
                  <a:pt x="3" y="169"/>
                </a:lnTo>
                <a:lnTo>
                  <a:pt x="0" y="150"/>
                </a:lnTo>
                <a:lnTo>
                  <a:pt x="0" y="131"/>
                </a:lnTo>
                <a:lnTo>
                  <a:pt x="3" y="113"/>
                </a:lnTo>
                <a:lnTo>
                  <a:pt x="8" y="95"/>
                </a:lnTo>
                <a:lnTo>
                  <a:pt x="15" y="77"/>
                </a:lnTo>
                <a:lnTo>
                  <a:pt x="24" y="60"/>
                </a:lnTo>
                <a:lnTo>
                  <a:pt x="37" y="46"/>
                </a:lnTo>
                <a:lnTo>
                  <a:pt x="50" y="34"/>
                </a:lnTo>
                <a:lnTo>
                  <a:pt x="65" y="22"/>
                </a:lnTo>
                <a:lnTo>
                  <a:pt x="82" y="13"/>
                </a:lnTo>
                <a:lnTo>
                  <a:pt x="100" y="7"/>
                </a:lnTo>
                <a:lnTo>
                  <a:pt x="118" y="2"/>
                </a:lnTo>
                <a:lnTo>
                  <a:pt x="135" y="0"/>
                </a:lnTo>
                <a:lnTo>
                  <a:pt x="155" y="0"/>
                </a:lnTo>
                <a:lnTo>
                  <a:pt x="174" y="4"/>
                </a:lnTo>
                <a:lnTo>
                  <a:pt x="192" y="9"/>
                </a:lnTo>
                <a:lnTo>
                  <a:pt x="208" y="17"/>
                </a:lnTo>
                <a:lnTo>
                  <a:pt x="224" y="27"/>
                </a:lnTo>
                <a:lnTo>
                  <a:pt x="238" y="40"/>
                </a:lnTo>
                <a:lnTo>
                  <a:pt x="250" y="54"/>
                </a:lnTo>
                <a:lnTo>
                  <a:pt x="262" y="69"/>
                </a:lnTo>
                <a:lnTo>
                  <a:pt x="269" y="86"/>
                </a:lnTo>
                <a:lnTo>
                  <a:pt x="276" y="104"/>
                </a:lnTo>
                <a:lnTo>
                  <a:pt x="280" y="122"/>
                </a:lnTo>
                <a:lnTo>
                  <a:pt x="281" y="141"/>
                </a:lnTo>
              </a:path>
            </a:pathLst>
          </a:custGeom>
          <a:noFill/>
          <a:ln w="174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47172" name="Freeform 78">
            <a:extLst>
              <a:ext uri="{FF2B5EF4-FFF2-40B4-BE49-F238E27FC236}">
                <a16:creationId xmlns:a16="http://schemas.microsoft.com/office/drawing/2014/main" id="{E8CF5E98-3C5A-394E-38EC-16B483FA89D1}"/>
              </a:ext>
            </a:extLst>
          </p:cNvPr>
          <p:cNvSpPr>
            <a:spLocks/>
          </p:cNvSpPr>
          <p:nvPr/>
        </p:nvSpPr>
        <p:spPr bwMode="auto">
          <a:xfrm>
            <a:off x="5241131" y="3517106"/>
            <a:ext cx="110729" cy="110729"/>
          </a:xfrm>
          <a:custGeom>
            <a:avLst/>
            <a:gdLst>
              <a:gd name="T0" fmla="*/ 77569320 w 281"/>
              <a:gd name="T1" fmla="*/ 39201053 h 280"/>
              <a:gd name="T2" fmla="*/ 77293484 w 281"/>
              <a:gd name="T3" fmla="*/ 43927578 h 280"/>
              <a:gd name="T4" fmla="*/ 76189089 w 281"/>
              <a:gd name="T5" fmla="*/ 49488258 h 280"/>
              <a:gd name="T6" fmla="*/ 74533022 w 281"/>
              <a:gd name="T7" fmla="*/ 54214255 h 280"/>
              <a:gd name="T8" fmla="*/ 72324231 w 281"/>
              <a:gd name="T9" fmla="*/ 58940781 h 280"/>
              <a:gd name="T10" fmla="*/ 69287932 w 281"/>
              <a:gd name="T11" fmla="*/ 63111027 h 280"/>
              <a:gd name="T12" fmla="*/ 65699435 w 281"/>
              <a:gd name="T13" fmla="*/ 67003397 h 280"/>
              <a:gd name="T14" fmla="*/ 61834577 w 281"/>
              <a:gd name="T15" fmla="*/ 70339489 h 280"/>
              <a:gd name="T16" fmla="*/ 57693883 w 281"/>
              <a:gd name="T17" fmla="*/ 73119829 h 280"/>
              <a:gd name="T18" fmla="*/ 52725155 w 281"/>
              <a:gd name="T19" fmla="*/ 75343890 h 280"/>
              <a:gd name="T20" fmla="*/ 47756427 w 281"/>
              <a:gd name="T21" fmla="*/ 77012199 h 280"/>
              <a:gd name="T22" fmla="*/ 42787174 w 281"/>
              <a:gd name="T23" fmla="*/ 77846354 h 280"/>
              <a:gd name="T24" fmla="*/ 37542610 w 281"/>
              <a:gd name="T25" fmla="*/ 77846354 h 280"/>
              <a:gd name="T26" fmla="*/ 32573356 w 281"/>
              <a:gd name="T27" fmla="*/ 77290075 h 280"/>
              <a:gd name="T28" fmla="*/ 27328792 w 281"/>
              <a:gd name="T29" fmla="*/ 76456447 h 280"/>
              <a:gd name="T30" fmla="*/ 22635900 w 281"/>
              <a:gd name="T31" fmla="*/ 74231859 h 280"/>
              <a:gd name="T32" fmla="*/ 17943008 w 281"/>
              <a:gd name="T33" fmla="*/ 71729922 h 280"/>
              <a:gd name="T34" fmla="*/ 13802314 w 281"/>
              <a:gd name="T35" fmla="*/ 68949582 h 280"/>
              <a:gd name="T36" fmla="*/ 10213818 w 281"/>
              <a:gd name="T37" fmla="*/ 65057212 h 280"/>
              <a:gd name="T38" fmla="*/ 6901157 w 281"/>
              <a:gd name="T39" fmla="*/ 61164842 h 280"/>
              <a:gd name="T40" fmla="*/ 4416530 w 281"/>
              <a:gd name="T41" fmla="*/ 56438844 h 280"/>
              <a:gd name="T42" fmla="*/ 2208265 w 281"/>
              <a:gd name="T43" fmla="*/ 51712319 h 280"/>
              <a:gd name="T44" fmla="*/ 828034 w 281"/>
              <a:gd name="T45" fmla="*/ 46985794 h 280"/>
              <a:gd name="T46" fmla="*/ 0 w 281"/>
              <a:gd name="T47" fmla="*/ 41425641 h 280"/>
              <a:gd name="T48" fmla="*/ 0 w 281"/>
              <a:gd name="T49" fmla="*/ 36142837 h 280"/>
              <a:gd name="T50" fmla="*/ 828034 w 281"/>
              <a:gd name="T51" fmla="*/ 31138436 h 280"/>
              <a:gd name="T52" fmla="*/ 2208265 w 281"/>
              <a:gd name="T53" fmla="*/ 26411911 h 280"/>
              <a:gd name="T54" fmla="*/ 4416530 w 281"/>
              <a:gd name="T55" fmla="*/ 21407510 h 280"/>
              <a:gd name="T56" fmla="*/ 6901157 w 281"/>
              <a:gd name="T57" fmla="*/ 16959388 h 280"/>
              <a:gd name="T58" fmla="*/ 10213818 w 281"/>
              <a:gd name="T59" fmla="*/ 12789142 h 280"/>
              <a:gd name="T60" fmla="*/ 13802314 w 281"/>
              <a:gd name="T61" fmla="*/ 9174647 h 280"/>
              <a:gd name="T62" fmla="*/ 17943008 w 281"/>
              <a:gd name="T63" fmla="*/ 6116431 h 280"/>
              <a:gd name="T64" fmla="*/ 22635900 w 281"/>
              <a:gd name="T65" fmla="*/ 3614495 h 280"/>
              <a:gd name="T66" fmla="*/ 27328792 w 281"/>
              <a:gd name="T67" fmla="*/ 1668309 h 280"/>
              <a:gd name="T68" fmla="*/ 32573356 w 281"/>
              <a:gd name="T69" fmla="*/ 277876 h 280"/>
              <a:gd name="T70" fmla="*/ 37542610 w 281"/>
              <a:gd name="T71" fmla="*/ 0 h 280"/>
              <a:gd name="T72" fmla="*/ 42787174 w 281"/>
              <a:gd name="T73" fmla="*/ 0 h 280"/>
              <a:gd name="T74" fmla="*/ 47756427 w 281"/>
              <a:gd name="T75" fmla="*/ 1112031 h 280"/>
              <a:gd name="T76" fmla="*/ 52725155 w 281"/>
              <a:gd name="T77" fmla="*/ 2502464 h 280"/>
              <a:gd name="T78" fmla="*/ 57693883 w 281"/>
              <a:gd name="T79" fmla="*/ 4726525 h 280"/>
              <a:gd name="T80" fmla="*/ 61834577 w 281"/>
              <a:gd name="T81" fmla="*/ 7506865 h 280"/>
              <a:gd name="T82" fmla="*/ 65699435 w 281"/>
              <a:gd name="T83" fmla="*/ 11120832 h 280"/>
              <a:gd name="T84" fmla="*/ 69287932 w 281"/>
              <a:gd name="T85" fmla="*/ 15013203 h 280"/>
              <a:gd name="T86" fmla="*/ 72324231 w 281"/>
              <a:gd name="T87" fmla="*/ 19183449 h 280"/>
              <a:gd name="T88" fmla="*/ 74533022 w 281"/>
              <a:gd name="T89" fmla="*/ 23909974 h 280"/>
              <a:gd name="T90" fmla="*/ 76189089 w 281"/>
              <a:gd name="T91" fmla="*/ 28914375 h 280"/>
              <a:gd name="T92" fmla="*/ 77293484 w 281"/>
              <a:gd name="T93" fmla="*/ 33640900 h 280"/>
              <a:gd name="T94" fmla="*/ 77569320 w 281"/>
              <a:gd name="T95" fmla="*/ 39201053 h 28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1" h="280">
                <a:moveTo>
                  <a:pt x="281" y="141"/>
                </a:moveTo>
                <a:lnTo>
                  <a:pt x="280" y="158"/>
                </a:lnTo>
                <a:lnTo>
                  <a:pt x="276" y="178"/>
                </a:lnTo>
                <a:lnTo>
                  <a:pt x="270" y="195"/>
                </a:lnTo>
                <a:lnTo>
                  <a:pt x="262" y="212"/>
                </a:lnTo>
                <a:lnTo>
                  <a:pt x="251" y="227"/>
                </a:lnTo>
                <a:lnTo>
                  <a:pt x="238" y="241"/>
                </a:lnTo>
                <a:lnTo>
                  <a:pt x="224" y="253"/>
                </a:lnTo>
                <a:lnTo>
                  <a:pt x="209" y="263"/>
                </a:lnTo>
                <a:lnTo>
                  <a:pt x="191" y="271"/>
                </a:lnTo>
                <a:lnTo>
                  <a:pt x="173" y="277"/>
                </a:lnTo>
                <a:lnTo>
                  <a:pt x="155" y="280"/>
                </a:lnTo>
                <a:lnTo>
                  <a:pt x="136" y="280"/>
                </a:lnTo>
                <a:lnTo>
                  <a:pt x="118" y="278"/>
                </a:lnTo>
                <a:lnTo>
                  <a:pt x="99" y="275"/>
                </a:lnTo>
                <a:lnTo>
                  <a:pt x="82" y="267"/>
                </a:lnTo>
                <a:lnTo>
                  <a:pt x="65" y="258"/>
                </a:lnTo>
                <a:lnTo>
                  <a:pt x="50" y="248"/>
                </a:lnTo>
                <a:lnTo>
                  <a:pt x="37" y="234"/>
                </a:lnTo>
                <a:lnTo>
                  <a:pt x="25" y="220"/>
                </a:lnTo>
                <a:lnTo>
                  <a:pt x="16" y="203"/>
                </a:lnTo>
                <a:lnTo>
                  <a:pt x="8" y="186"/>
                </a:lnTo>
                <a:lnTo>
                  <a:pt x="3" y="169"/>
                </a:lnTo>
                <a:lnTo>
                  <a:pt x="0" y="149"/>
                </a:lnTo>
                <a:lnTo>
                  <a:pt x="0" y="130"/>
                </a:lnTo>
                <a:lnTo>
                  <a:pt x="3" y="112"/>
                </a:lnTo>
                <a:lnTo>
                  <a:pt x="8" y="95"/>
                </a:lnTo>
                <a:lnTo>
                  <a:pt x="16" y="77"/>
                </a:lnTo>
                <a:lnTo>
                  <a:pt x="25" y="61"/>
                </a:lnTo>
                <a:lnTo>
                  <a:pt x="37" y="46"/>
                </a:lnTo>
                <a:lnTo>
                  <a:pt x="50" y="33"/>
                </a:lnTo>
                <a:lnTo>
                  <a:pt x="65" y="22"/>
                </a:lnTo>
                <a:lnTo>
                  <a:pt x="82" y="13"/>
                </a:lnTo>
                <a:lnTo>
                  <a:pt x="99" y="6"/>
                </a:lnTo>
                <a:lnTo>
                  <a:pt x="118" y="1"/>
                </a:lnTo>
                <a:lnTo>
                  <a:pt x="136" y="0"/>
                </a:lnTo>
                <a:lnTo>
                  <a:pt x="155" y="0"/>
                </a:lnTo>
                <a:lnTo>
                  <a:pt x="173" y="4"/>
                </a:lnTo>
                <a:lnTo>
                  <a:pt x="191" y="9"/>
                </a:lnTo>
                <a:lnTo>
                  <a:pt x="209" y="17"/>
                </a:lnTo>
                <a:lnTo>
                  <a:pt x="224" y="27"/>
                </a:lnTo>
                <a:lnTo>
                  <a:pt x="238" y="40"/>
                </a:lnTo>
                <a:lnTo>
                  <a:pt x="251" y="54"/>
                </a:lnTo>
                <a:lnTo>
                  <a:pt x="262" y="69"/>
                </a:lnTo>
                <a:lnTo>
                  <a:pt x="270" y="86"/>
                </a:lnTo>
                <a:lnTo>
                  <a:pt x="276" y="104"/>
                </a:lnTo>
                <a:lnTo>
                  <a:pt x="280" y="121"/>
                </a:lnTo>
                <a:lnTo>
                  <a:pt x="281" y="141"/>
                </a:lnTo>
              </a:path>
            </a:pathLst>
          </a:custGeom>
          <a:noFill/>
          <a:ln w="174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47173" name="Freeform 79">
            <a:extLst>
              <a:ext uri="{FF2B5EF4-FFF2-40B4-BE49-F238E27FC236}">
                <a16:creationId xmlns:a16="http://schemas.microsoft.com/office/drawing/2014/main" id="{BBC85C0A-CAF3-4438-310C-6DF9C677AA41}"/>
              </a:ext>
            </a:extLst>
          </p:cNvPr>
          <p:cNvSpPr>
            <a:spLocks/>
          </p:cNvSpPr>
          <p:nvPr/>
        </p:nvSpPr>
        <p:spPr bwMode="auto">
          <a:xfrm>
            <a:off x="3718323" y="3504010"/>
            <a:ext cx="111919" cy="111919"/>
          </a:xfrm>
          <a:custGeom>
            <a:avLst/>
            <a:gdLst>
              <a:gd name="T0" fmla="*/ 79245910 w 281"/>
              <a:gd name="T1" fmla="*/ 39763949 h 281"/>
              <a:gd name="T2" fmla="*/ 78963922 w 281"/>
              <a:gd name="T3" fmla="*/ 44840254 h 281"/>
              <a:gd name="T4" fmla="*/ 77835972 w 281"/>
              <a:gd name="T5" fmla="*/ 50198547 h 281"/>
              <a:gd name="T6" fmla="*/ 76143517 w 281"/>
              <a:gd name="T7" fmla="*/ 55274852 h 281"/>
              <a:gd name="T8" fmla="*/ 73605630 w 281"/>
              <a:gd name="T9" fmla="*/ 59787182 h 281"/>
              <a:gd name="T10" fmla="*/ 70785755 w 281"/>
              <a:gd name="T11" fmla="*/ 64298981 h 281"/>
              <a:gd name="T12" fmla="*/ 67119387 w 281"/>
              <a:gd name="T13" fmla="*/ 68247337 h 281"/>
              <a:gd name="T14" fmla="*/ 63171032 w 281"/>
              <a:gd name="T15" fmla="*/ 71349730 h 281"/>
              <a:gd name="T16" fmla="*/ 58658701 w 281"/>
              <a:gd name="T17" fmla="*/ 74169604 h 281"/>
              <a:gd name="T18" fmla="*/ 53864915 w 281"/>
              <a:gd name="T19" fmla="*/ 76426035 h 281"/>
              <a:gd name="T20" fmla="*/ 48788609 w 281"/>
              <a:gd name="T21" fmla="*/ 78117960 h 281"/>
              <a:gd name="T22" fmla="*/ 43712304 w 281"/>
              <a:gd name="T23" fmla="*/ 78963922 h 281"/>
              <a:gd name="T24" fmla="*/ 38354011 w 281"/>
              <a:gd name="T25" fmla="*/ 79245910 h 281"/>
              <a:gd name="T26" fmla="*/ 33277706 w 281"/>
              <a:gd name="T27" fmla="*/ 78681935 h 281"/>
              <a:gd name="T28" fmla="*/ 27919413 w 281"/>
              <a:gd name="T29" fmla="*/ 77553985 h 281"/>
              <a:gd name="T30" fmla="*/ 23125096 w 281"/>
              <a:gd name="T31" fmla="*/ 75297554 h 281"/>
              <a:gd name="T32" fmla="*/ 18330778 w 281"/>
              <a:gd name="T33" fmla="*/ 72759667 h 281"/>
              <a:gd name="T34" fmla="*/ 14100435 w 281"/>
              <a:gd name="T35" fmla="*/ 69939262 h 281"/>
              <a:gd name="T36" fmla="*/ 10152610 w 281"/>
              <a:gd name="T37" fmla="*/ 65991437 h 281"/>
              <a:gd name="T38" fmla="*/ 7050217 w 281"/>
              <a:gd name="T39" fmla="*/ 62043082 h 281"/>
              <a:gd name="T40" fmla="*/ 4512330 w 281"/>
              <a:gd name="T41" fmla="*/ 57248764 h 281"/>
              <a:gd name="T42" fmla="*/ 2255900 w 281"/>
              <a:gd name="T43" fmla="*/ 52736434 h 281"/>
              <a:gd name="T44" fmla="*/ 845962 w 281"/>
              <a:gd name="T45" fmla="*/ 47660128 h 281"/>
              <a:gd name="T46" fmla="*/ 0 w 281"/>
              <a:gd name="T47" fmla="*/ 42301836 h 281"/>
              <a:gd name="T48" fmla="*/ 0 w 281"/>
              <a:gd name="T49" fmla="*/ 36944074 h 281"/>
              <a:gd name="T50" fmla="*/ 845962 w 281"/>
              <a:gd name="T51" fmla="*/ 31867769 h 281"/>
              <a:gd name="T52" fmla="*/ 2255900 w 281"/>
              <a:gd name="T53" fmla="*/ 26791464 h 281"/>
              <a:gd name="T54" fmla="*/ 4512330 w 281"/>
              <a:gd name="T55" fmla="*/ 21715158 h 281"/>
              <a:gd name="T56" fmla="*/ 7050217 w 281"/>
              <a:gd name="T57" fmla="*/ 17484815 h 281"/>
              <a:gd name="T58" fmla="*/ 10152610 w 281"/>
              <a:gd name="T59" fmla="*/ 12972485 h 281"/>
              <a:gd name="T60" fmla="*/ 14100435 w 281"/>
              <a:gd name="T61" fmla="*/ 9588636 h 281"/>
              <a:gd name="T62" fmla="*/ 18330778 w 281"/>
              <a:gd name="T63" fmla="*/ 6204255 h 281"/>
              <a:gd name="T64" fmla="*/ 23125096 w 281"/>
              <a:gd name="T65" fmla="*/ 3666368 h 281"/>
              <a:gd name="T66" fmla="*/ 27919413 w 281"/>
              <a:gd name="T67" fmla="*/ 1973912 h 281"/>
              <a:gd name="T68" fmla="*/ 33277706 w 281"/>
              <a:gd name="T69" fmla="*/ 563975 h 281"/>
              <a:gd name="T70" fmla="*/ 38354011 w 281"/>
              <a:gd name="T71" fmla="*/ 0 h 281"/>
              <a:gd name="T72" fmla="*/ 43712304 w 281"/>
              <a:gd name="T73" fmla="*/ 0 h 281"/>
              <a:gd name="T74" fmla="*/ 48788609 w 281"/>
              <a:gd name="T75" fmla="*/ 1127950 h 281"/>
              <a:gd name="T76" fmla="*/ 53864915 w 281"/>
              <a:gd name="T77" fmla="*/ 2537887 h 281"/>
              <a:gd name="T78" fmla="*/ 58658701 w 281"/>
              <a:gd name="T79" fmla="*/ 4794318 h 281"/>
              <a:gd name="T80" fmla="*/ 63171032 w 281"/>
              <a:gd name="T81" fmla="*/ 7614192 h 281"/>
              <a:gd name="T82" fmla="*/ 67119387 w 281"/>
              <a:gd name="T83" fmla="*/ 11280560 h 281"/>
              <a:gd name="T84" fmla="*/ 70785755 w 281"/>
              <a:gd name="T85" fmla="*/ 15228916 h 281"/>
              <a:gd name="T86" fmla="*/ 73605630 w 281"/>
              <a:gd name="T87" fmla="*/ 19458728 h 281"/>
              <a:gd name="T88" fmla="*/ 76143517 w 281"/>
              <a:gd name="T89" fmla="*/ 24253045 h 281"/>
              <a:gd name="T90" fmla="*/ 77835972 w 281"/>
              <a:gd name="T91" fmla="*/ 29329351 h 281"/>
              <a:gd name="T92" fmla="*/ 78963922 w 281"/>
              <a:gd name="T93" fmla="*/ 34405656 h 281"/>
              <a:gd name="T94" fmla="*/ 79245910 w 281"/>
              <a:gd name="T95" fmla="*/ 39763949 h 2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1" h="281">
                <a:moveTo>
                  <a:pt x="281" y="141"/>
                </a:moveTo>
                <a:lnTo>
                  <a:pt x="280" y="159"/>
                </a:lnTo>
                <a:lnTo>
                  <a:pt x="276" y="178"/>
                </a:lnTo>
                <a:lnTo>
                  <a:pt x="270" y="196"/>
                </a:lnTo>
                <a:lnTo>
                  <a:pt x="261" y="212"/>
                </a:lnTo>
                <a:lnTo>
                  <a:pt x="251" y="228"/>
                </a:lnTo>
                <a:lnTo>
                  <a:pt x="238" y="242"/>
                </a:lnTo>
                <a:lnTo>
                  <a:pt x="224" y="253"/>
                </a:lnTo>
                <a:lnTo>
                  <a:pt x="208" y="263"/>
                </a:lnTo>
                <a:lnTo>
                  <a:pt x="191" y="271"/>
                </a:lnTo>
                <a:lnTo>
                  <a:pt x="173" y="277"/>
                </a:lnTo>
                <a:lnTo>
                  <a:pt x="155" y="280"/>
                </a:lnTo>
                <a:lnTo>
                  <a:pt x="136" y="281"/>
                </a:lnTo>
                <a:lnTo>
                  <a:pt x="118" y="279"/>
                </a:lnTo>
                <a:lnTo>
                  <a:pt x="99" y="275"/>
                </a:lnTo>
                <a:lnTo>
                  <a:pt x="82" y="267"/>
                </a:lnTo>
                <a:lnTo>
                  <a:pt x="65" y="258"/>
                </a:lnTo>
                <a:lnTo>
                  <a:pt x="50" y="248"/>
                </a:lnTo>
                <a:lnTo>
                  <a:pt x="36" y="234"/>
                </a:lnTo>
                <a:lnTo>
                  <a:pt x="25" y="220"/>
                </a:lnTo>
                <a:lnTo>
                  <a:pt x="16" y="203"/>
                </a:lnTo>
                <a:lnTo>
                  <a:pt x="8" y="187"/>
                </a:lnTo>
                <a:lnTo>
                  <a:pt x="3" y="169"/>
                </a:lnTo>
                <a:lnTo>
                  <a:pt x="0" y="150"/>
                </a:lnTo>
                <a:lnTo>
                  <a:pt x="0" y="131"/>
                </a:lnTo>
                <a:lnTo>
                  <a:pt x="3" y="113"/>
                </a:lnTo>
                <a:lnTo>
                  <a:pt x="8" y="95"/>
                </a:lnTo>
                <a:lnTo>
                  <a:pt x="16" y="77"/>
                </a:lnTo>
                <a:lnTo>
                  <a:pt x="25" y="62"/>
                </a:lnTo>
                <a:lnTo>
                  <a:pt x="36" y="46"/>
                </a:lnTo>
                <a:lnTo>
                  <a:pt x="50" y="34"/>
                </a:lnTo>
                <a:lnTo>
                  <a:pt x="65" y="22"/>
                </a:lnTo>
                <a:lnTo>
                  <a:pt x="82" y="13"/>
                </a:lnTo>
                <a:lnTo>
                  <a:pt x="99" y="7"/>
                </a:lnTo>
                <a:lnTo>
                  <a:pt x="118" y="2"/>
                </a:lnTo>
                <a:lnTo>
                  <a:pt x="136" y="0"/>
                </a:lnTo>
                <a:lnTo>
                  <a:pt x="155" y="0"/>
                </a:lnTo>
                <a:lnTo>
                  <a:pt x="173" y="4"/>
                </a:lnTo>
                <a:lnTo>
                  <a:pt x="191" y="9"/>
                </a:lnTo>
                <a:lnTo>
                  <a:pt x="208" y="17"/>
                </a:lnTo>
                <a:lnTo>
                  <a:pt x="224" y="27"/>
                </a:lnTo>
                <a:lnTo>
                  <a:pt x="238" y="40"/>
                </a:lnTo>
                <a:lnTo>
                  <a:pt x="251" y="54"/>
                </a:lnTo>
                <a:lnTo>
                  <a:pt x="261" y="69"/>
                </a:lnTo>
                <a:lnTo>
                  <a:pt x="270" y="86"/>
                </a:lnTo>
                <a:lnTo>
                  <a:pt x="276" y="104"/>
                </a:lnTo>
                <a:lnTo>
                  <a:pt x="280" y="122"/>
                </a:lnTo>
                <a:lnTo>
                  <a:pt x="281" y="141"/>
                </a:lnTo>
              </a:path>
            </a:pathLst>
          </a:custGeom>
          <a:noFill/>
          <a:ln w="174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632913" name="Line 81">
            <a:extLst>
              <a:ext uri="{FF2B5EF4-FFF2-40B4-BE49-F238E27FC236}">
                <a16:creationId xmlns:a16="http://schemas.microsoft.com/office/drawing/2014/main" id="{30C6AC33-F6BF-61E9-009A-64DE31146D9A}"/>
              </a:ext>
            </a:extLst>
          </p:cNvPr>
          <p:cNvSpPr>
            <a:spLocks noChangeShapeType="1"/>
          </p:cNvSpPr>
          <p:nvPr/>
        </p:nvSpPr>
        <p:spPr bwMode="auto">
          <a:xfrm>
            <a:off x="5314950" y="1485900"/>
            <a:ext cx="0" cy="2114550"/>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79A2C9CB-D506-C8CF-2007-9B0162D202E7}"/>
              </a:ext>
            </a:extLst>
          </p:cNvPr>
          <p:cNvSpPr>
            <a:spLocks noGrp="1"/>
          </p:cNvSpPr>
          <p:nvPr>
            <p:ph type="sldNum" sz="quarter" idx="4"/>
          </p:nvPr>
        </p:nvSpPr>
        <p:spPr/>
        <p:txBody>
          <a:bodyPr/>
          <a:lstStyle/>
          <a:p>
            <a:fld id="{3A2281A5-0AAD-5C43-9874-F8F3A9F5B29A}"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3283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28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283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284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3283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284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3283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3284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3286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3287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3286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3286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3287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3288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3289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3288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3288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3288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3288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3288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3288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3288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3288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3288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3289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3289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3289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3289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3289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3289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32866"/>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3286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32864"/>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3286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3286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632861"/>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32869"/>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32870"/>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32871"/>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32872"/>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32873"/>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32874"/>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632875"/>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63287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6328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2840" grpId="0"/>
      <p:bldP spid="632840" grpId="1"/>
      <p:bldP spid="632841" grpId="0"/>
      <p:bldP spid="632841" grpId="1"/>
    </p:bldLst>
  </p:timing>
  <p:extLst>
    <p:ext uri="{6950BFC3-D8DA-4A85-94F7-54DA5524770B}">
      <p188:commentRel xmlns:p188="http://schemas.microsoft.com/office/powerpoint/2018/8/main" r:id="rId3"/>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113" name="Rectangle 65">
            <a:extLst>
              <a:ext uri="{FF2B5EF4-FFF2-40B4-BE49-F238E27FC236}">
                <a16:creationId xmlns:a16="http://schemas.microsoft.com/office/drawing/2014/main" id="{EE44485E-1100-D4CC-617F-383F1369B382}"/>
              </a:ext>
            </a:extLst>
          </p:cNvPr>
          <p:cNvSpPr>
            <a:spLocks noGrp="1" noChangeArrowheads="1"/>
          </p:cNvSpPr>
          <p:nvPr>
            <p:ph type="title"/>
          </p:nvPr>
        </p:nvSpPr>
        <p:spPr/>
        <p:txBody>
          <a:bodyPr/>
          <a:lstStyle/>
          <a:p>
            <a:pPr>
              <a:defRPr/>
            </a:pPr>
            <a:r>
              <a:rPr kumimoji="1" lang="en-CA" dirty="0"/>
              <a:t>Loads in Diagonals</a:t>
            </a:r>
            <a:endParaRPr kumimoji="1" lang="en-US" dirty="0"/>
          </a:p>
        </p:txBody>
      </p:sp>
      <p:sp>
        <p:nvSpPr>
          <p:cNvPr id="49154" name="Line 3">
            <a:extLst>
              <a:ext uri="{FF2B5EF4-FFF2-40B4-BE49-F238E27FC236}">
                <a16:creationId xmlns:a16="http://schemas.microsoft.com/office/drawing/2014/main" id="{B1CE5CCF-A1EF-8AE3-6B0D-DBCEE11622EF}"/>
              </a:ext>
            </a:extLst>
          </p:cNvPr>
          <p:cNvSpPr>
            <a:spLocks noChangeShapeType="1"/>
          </p:cNvSpPr>
          <p:nvPr/>
        </p:nvSpPr>
        <p:spPr bwMode="auto">
          <a:xfrm>
            <a:off x="2674144" y="1895475"/>
            <a:ext cx="3677841"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55" name="Line 4">
            <a:extLst>
              <a:ext uri="{FF2B5EF4-FFF2-40B4-BE49-F238E27FC236}">
                <a16:creationId xmlns:a16="http://schemas.microsoft.com/office/drawing/2014/main" id="{5E78F10A-1016-7387-DDDE-75D2B01BA6FA}"/>
              </a:ext>
            </a:extLst>
          </p:cNvPr>
          <p:cNvSpPr>
            <a:spLocks noChangeShapeType="1"/>
          </p:cNvSpPr>
          <p:nvPr/>
        </p:nvSpPr>
        <p:spPr bwMode="auto">
          <a:xfrm>
            <a:off x="1947863" y="2740819"/>
            <a:ext cx="5123260"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56" name="Line 5">
            <a:extLst>
              <a:ext uri="{FF2B5EF4-FFF2-40B4-BE49-F238E27FC236}">
                <a16:creationId xmlns:a16="http://schemas.microsoft.com/office/drawing/2014/main" id="{B663478D-5C05-9777-4AFF-45AC239BB7CB}"/>
              </a:ext>
            </a:extLst>
          </p:cNvPr>
          <p:cNvSpPr>
            <a:spLocks noChangeShapeType="1"/>
          </p:cNvSpPr>
          <p:nvPr/>
        </p:nvSpPr>
        <p:spPr bwMode="auto">
          <a:xfrm>
            <a:off x="6351985"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57" name="Line 6">
            <a:extLst>
              <a:ext uri="{FF2B5EF4-FFF2-40B4-BE49-F238E27FC236}">
                <a16:creationId xmlns:a16="http://schemas.microsoft.com/office/drawing/2014/main" id="{4619DDAD-2417-EB28-FC40-55E24DDA2579}"/>
              </a:ext>
            </a:extLst>
          </p:cNvPr>
          <p:cNvSpPr>
            <a:spLocks noChangeShapeType="1"/>
          </p:cNvSpPr>
          <p:nvPr/>
        </p:nvSpPr>
        <p:spPr bwMode="auto">
          <a:xfrm>
            <a:off x="5582841"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58" name="Line 7">
            <a:extLst>
              <a:ext uri="{FF2B5EF4-FFF2-40B4-BE49-F238E27FC236}">
                <a16:creationId xmlns:a16="http://schemas.microsoft.com/office/drawing/2014/main" id="{4E2A6F9C-C2F3-6667-52B5-B34FF8836890}"/>
              </a:ext>
            </a:extLst>
          </p:cNvPr>
          <p:cNvSpPr>
            <a:spLocks noChangeShapeType="1"/>
          </p:cNvSpPr>
          <p:nvPr/>
        </p:nvSpPr>
        <p:spPr bwMode="auto">
          <a:xfrm>
            <a:off x="4872038"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59" name="Line 8">
            <a:extLst>
              <a:ext uri="{FF2B5EF4-FFF2-40B4-BE49-F238E27FC236}">
                <a16:creationId xmlns:a16="http://schemas.microsoft.com/office/drawing/2014/main" id="{1AEF8A65-2D72-6F54-9893-4FAFB30EA978}"/>
              </a:ext>
            </a:extLst>
          </p:cNvPr>
          <p:cNvSpPr>
            <a:spLocks noChangeShapeType="1"/>
          </p:cNvSpPr>
          <p:nvPr/>
        </p:nvSpPr>
        <p:spPr bwMode="auto">
          <a:xfrm>
            <a:off x="4145756"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60" name="Line 9">
            <a:extLst>
              <a:ext uri="{FF2B5EF4-FFF2-40B4-BE49-F238E27FC236}">
                <a16:creationId xmlns:a16="http://schemas.microsoft.com/office/drawing/2014/main" id="{4164612F-B146-F22A-2530-05A252C2433A}"/>
              </a:ext>
            </a:extLst>
          </p:cNvPr>
          <p:cNvSpPr>
            <a:spLocks noChangeShapeType="1"/>
          </p:cNvSpPr>
          <p:nvPr/>
        </p:nvSpPr>
        <p:spPr bwMode="auto">
          <a:xfrm>
            <a:off x="3409950"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61" name="Line 10">
            <a:extLst>
              <a:ext uri="{FF2B5EF4-FFF2-40B4-BE49-F238E27FC236}">
                <a16:creationId xmlns:a16="http://schemas.microsoft.com/office/drawing/2014/main" id="{F94DC36E-53AD-51F9-EE12-C3B25D7A0E1E}"/>
              </a:ext>
            </a:extLst>
          </p:cNvPr>
          <p:cNvSpPr>
            <a:spLocks noChangeShapeType="1"/>
          </p:cNvSpPr>
          <p:nvPr/>
        </p:nvSpPr>
        <p:spPr bwMode="auto">
          <a:xfrm>
            <a:off x="2674144"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62" name="Line 11">
            <a:extLst>
              <a:ext uri="{FF2B5EF4-FFF2-40B4-BE49-F238E27FC236}">
                <a16:creationId xmlns:a16="http://schemas.microsoft.com/office/drawing/2014/main" id="{3DB205F8-2528-1290-390D-9B8A5AF2EB43}"/>
              </a:ext>
            </a:extLst>
          </p:cNvPr>
          <p:cNvSpPr>
            <a:spLocks noChangeShapeType="1"/>
          </p:cNvSpPr>
          <p:nvPr/>
        </p:nvSpPr>
        <p:spPr bwMode="auto">
          <a:xfrm flipV="1">
            <a:off x="1947863"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63" name="Line 12">
            <a:extLst>
              <a:ext uri="{FF2B5EF4-FFF2-40B4-BE49-F238E27FC236}">
                <a16:creationId xmlns:a16="http://schemas.microsoft.com/office/drawing/2014/main" id="{9CD8C6FC-CEA6-78FC-688D-7DC1303BD5F8}"/>
              </a:ext>
            </a:extLst>
          </p:cNvPr>
          <p:cNvSpPr>
            <a:spLocks noChangeShapeType="1"/>
          </p:cNvSpPr>
          <p:nvPr/>
        </p:nvSpPr>
        <p:spPr bwMode="auto">
          <a:xfrm>
            <a:off x="2674144"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64" name="Line 13">
            <a:extLst>
              <a:ext uri="{FF2B5EF4-FFF2-40B4-BE49-F238E27FC236}">
                <a16:creationId xmlns:a16="http://schemas.microsoft.com/office/drawing/2014/main" id="{B835354C-AFEF-E8D2-0AE8-0D045E828F92}"/>
              </a:ext>
            </a:extLst>
          </p:cNvPr>
          <p:cNvSpPr>
            <a:spLocks noChangeShapeType="1"/>
          </p:cNvSpPr>
          <p:nvPr/>
        </p:nvSpPr>
        <p:spPr bwMode="auto">
          <a:xfrm>
            <a:off x="3409951"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65" name="Line 14">
            <a:extLst>
              <a:ext uri="{FF2B5EF4-FFF2-40B4-BE49-F238E27FC236}">
                <a16:creationId xmlns:a16="http://schemas.microsoft.com/office/drawing/2014/main" id="{A2073522-748D-AA21-F822-EB5DF6D1EE62}"/>
              </a:ext>
            </a:extLst>
          </p:cNvPr>
          <p:cNvSpPr>
            <a:spLocks noChangeShapeType="1"/>
          </p:cNvSpPr>
          <p:nvPr/>
        </p:nvSpPr>
        <p:spPr bwMode="auto">
          <a:xfrm flipV="1">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66" name="Line 15">
            <a:extLst>
              <a:ext uri="{FF2B5EF4-FFF2-40B4-BE49-F238E27FC236}">
                <a16:creationId xmlns:a16="http://schemas.microsoft.com/office/drawing/2014/main" id="{EA3685F6-FA85-5C39-8D4C-CFBD3A14CDC3}"/>
              </a:ext>
            </a:extLst>
          </p:cNvPr>
          <p:cNvSpPr>
            <a:spLocks noChangeShapeType="1"/>
          </p:cNvSpPr>
          <p:nvPr/>
        </p:nvSpPr>
        <p:spPr bwMode="auto">
          <a:xfrm>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67" name="Line 16">
            <a:extLst>
              <a:ext uri="{FF2B5EF4-FFF2-40B4-BE49-F238E27FC236}">
                <a16:creationId xmlns:a16="http://schemas.microsoft.com/office/drawing/2014/main" id="{D9A6B00D-6155-2C16-B984-DC05B976402E}"/>
              </a:ext>
            </a:extLst>
          </p:cNvPr>
          <p:cNvSpPr>
            <a:spLocks noChangeShapeType="1"/>
          </p:cNvSpPr>
          <p:nvPr/>
        </p:nvSpPr>
        <p:spPr bwMode="auto">
          <a:xfrm flipV="1">
            <a:off x="4872037" y="1895475"/>
            <a:ext cx="71080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68" name="Line 17">
            <a:extLst>
              <a:ext uri="{FF2B5EF4-FFF2-40B4-BE49-F238E27FC236}">
                <a16:creationId xmlns:a16="http://schemas.microsoft.com/office/drawing/2014/main" id="{61103F91-4EFB-88FC-ECBA-372486FE90D5}"/>
              </a:ext>
            </a:extLst>
          </p:cNvPr>
          <p:cNvSpPr>
            <a:spLocks noChangeShapeType="1"/>
          </p:cNvSpPr>
          <p:nvPr/>
        </p:nvSpPr>
        <p:spPr bwMode="auto">
          <a:xfrm flipV="1">
            <a:off x="5582841" y="1895475"/>
            <a:ext cx="76914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69" name="Line 18">
            <a:extLst>
              <a:ext uri="{FF2B5EF4-FFF2-40B4-BE49-F238E27FC236}">
                <a16:creationId xmlns:a16="http://schemas.microsoft.com/office/drawing/2014/main" id="{46A19DB8-C688-2D10-4B0E-3177E20B1FBA}"/>
              </a:ext>
            </a:extLst>
          </p:cNvPr>
          <p:cNvSpPr>
            <a:spLocks noChangeShapeType="1"/>
          </p:cNvSpPr>
          <p:nvPr/>
        </p:nvSpPr>
        <p:spPr bwMode="auto">
          <a:xfrm>
            <a:off x="6351985" y="1895475"/>
            <a:ext cx="719138"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70" name="Line 19">
            <a:extLst>
              <a:ext uri="{FF2B5EF4-FFF2-40B4-BE49-F238E27FC236}">
                <a16:creationId xmlns:a16="http://schemas.microsoft.com/office/drawing/2014/main" id="{082CC4BE-DBCC-A04E-F228-65AF0E4E7C66}"/>
              </a:ext>
            </a:extLst>
          </p:cNvPr>
          <p:cNvSpPr>
            <a:spLocks noChangeShapeType="1"/>
          </p:cNvSpPr>
          <p:nvPr/>
        </p:nvSpPr>
        <p:spPr bwMode="auto">
          <a:xfrm flipV="1">
            <a:off x="7015162" y="2817019"/>
            <a:ext cx="4763" cy="404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71" name="Freeform 20">
            <a:extLst>
              <a:ext uri="{FF2B5EF4-FFF2-40B4-BE49-F238E27FC236}">
                <a16:creationId xmlns:a16="http://schemas.microsoft.com/office/drawing/2014/main" id="{4217AB5F-733E-F1A2-E5ED-1FE50FDE0A3C}"/>
              </a:ext>
            </a:extLst>
          </p:cNvPr>
          <p:cNvSpPr>
            <a:spLocks/>
          </p:cNvSpPr>
          <p:nvPr/>
        </p:nvSpPr>
        <p:spPr bwMode="auto">
          <a:xfrm>
            <a:off x="6996113" y="2744391"/>
            <a:ext cx="130969" cy="113109"/>
          </a:xfrm>
          <a:custGeom>
            <a:avLst/>
            <a:gdLst>
              <a:gd name="T0" fmla="*/ 0 w 221"/>
              <a:gd name="T1" fmla="*/ 119706628 h 190"/>
              <a:gd name="T2" fmla="*/ 137981406 w 221"/>
              <a:gd name="T3" fmla="*/ 119706628 h 190"/>
              <a:gd name="T4" fmla="*/ 68678195 w 221"/>
              <a:gd name="T5" fmla="*/ 0 h 190"/>
              <a:gd name="T6" fmla="*/ 0 w 221"/>
              <a:gd name="T7" fmla="*/ 119706628 h 1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1" h="190">
                <a:moveTo>
                  <a:pt x="0" y="190"/>
                </a:moveTo>
                <a:lnTo>
                  <a:pt x="221" y="190"/>
                </a:lnTo>
                <a:lnTo>
                  <a:pt x="110" y="0"/>
                </a:lnTo>
                <a:lnTo>
                  <a:pt x="0" y="19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9172" name="Line 21">
            <a:extLst>
              <a:ext uri="{FF2B5EF4-FFF2-40B4-BE49-F238E27FC236}">
                <a16:creationId xmlns:a16="http://schemas.microsoft.com/office/drawing/2014/main" id="{5B840360-35FF-8397-DBE3-E5912DCC9FA2}"/>
              </a:ext>
            </a:extLst>
          </p:cNvPr>
          <p:cNvSpPr>
            <a:spLocks noChangeShapeType="1"/>
          </p:cNvSpPr>
          <p:nvPr/>
        </p:nvSpPr>
        <p:spPr bwMode="auto">
          <a:xfrm>
            <a:off x="6996113" y="2857500"/>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73" name="Line 22">
            <a:extLst>
              <a:ext uri="{FF2B5EF4-FFF2-40B4-BE49-F238E27FC236}">
                <a16:creationId xmlns:a16="http://schemas.microsoft.com/office/drawing/2014/main" id="{BDF7E669-33EE-38C4-64AB-11DF50ABE4B0}"/>
              </a:ext>
            </a:extLst>
          </p:cNvPr>
          <p:cNvSpPr>
            <a:spLocks noChangeShapeType="1"/>
          </p:cNvSpPr>
          <p:nvPr/>
        </p:nvSpPr>
        <p:spPr bwMode="auto">
          <a:xfrm flipH="1" flipV="1">
            <a:off x="7061597" y="2744391"/>
            <a:ext cx="65484"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74" name="Line 23">
            <a:extLst>
              <a:ext uri="{FF2B5EF4-FFF2-40B4-BE49-F238E27FC236}">
                <a16:creationId xmlns:a16="http://schemas.microsoft.com/office/drawing/2014/main" id="{56701D38-1CCC-56EC-8694-14E0DF684D60}"/>
              </a:ext>
            </a:extLst>
          </p:cNvPr>
          <p:cNvSpPr>
            <a:spLocks noChangeShapeType="1"/>
          </p:cNvSpPr>
          <p:nvPr/>
        </p:nvSpPr>
        <p:spPr bwMode="auto">
          <a:xfrm flipV="1">
            <a:off x="6996113" y="2743200"/>
            <a:ext cx="66675"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75" name="Line 24">
            <a:extLst>
              <a:ext uri="{FF2B5EF4-FFF2-40B4-BE49-F238E27FC236}">
                <a16:creationId xmlns:a16="http://schemas.microsoft.com/office/drawing/2014/main" id="{A6819B63-9320-3811-B448-C94EEBBCB126}"/>
              </a:ext>
            </a:extLst>
          </p:cNvPr>
          <p:cNvSpPr>
            <a:spLocks noChangeShapeType="1"/>
          </p:cNvSpPr>
          <p:nvPr/>
        </p:nvSpPr>
        <p:spPr bwMode="auto">
          <a:xfrm flipV="1">
            <a:off x="1912144" y="2815829"/>
            <a:ext cx="4763" cy="3929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76" name="Freeform 25">
            <a:extLst>
              <a:ext uri="{FF2B5EF4-FFF2-40B4-BE49-F238E27FC236}">
                <a16:creationId xmlns:a16="http://schemas.microsoft.com/office/drawing/2014/main" id="{B8E8266D-091A-8AF0-34DE-7CCE7313135B}"/>
              </a:ext>
            </a:extLst>
          </p:cNvPr>
          <p:cNvSpPr>
            <a:spLocks/>
          </p:cNvSpPr>
          <p:nvPr/>
        </p:nvSpPr>
        <p:spPr bwMode="auto">
          <a:xfrm>
            <a:off x="1894285" y="2742010"/>
            <a:ext cx="130969" cy="113109"/>
          </a:xfrm>
          <a:custGeom>
            <a:avLst/>
            <a:gdLst>
              <a:gd name="T0" fmla="*/ 0 w 220"/>
              <a:gd name="T1" fmla="*/ 119079892 h 191"/>
              <a:gd name="T2" fmla="*/ 138608594 w 220"/>
              <a:gd name="T3" fmla="*/ 119079892 h 191"/>
              <a:gd name="T4" fmla="*/ 69304694 w 220"/>
              <a:gd name="T5" fmla="*/ 0 h 191"/>
              <a:gd name="T6" fmla="*/ 0 w 220"/>
              <a:gd name="T7" fmla="*/ 119079892 h 1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0" h="191">
                <a:moveTo>
                  <a:pt x="0" y="191"/>
                </a:moveTo>
                <a:lnTo>
                  <a:pt x="220" y="191"/>
                </a:lnTo>
                <a:lnTo>
                  <a:pt x="110" y="0"/>
                </a:lnTo>
                <a:lnTo>
                  <a:pt x="0" y="191"/>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9177" name="Line 26">
            <a:extLst>
              <a:ext uri="{FF2B5EF4-FFF2-40B4-BE49-F238E27FC236}">
                <a16:creationId xmlns:a16="http://schemas.microsoft.com/office/drawing/2014/main" id="{52AE0B0C-3EA7-0DCE-AF42-8C1FC5273EFB}"/>
              </a:ext>
            </a:extLst>
          </p:cNvPr>
          <p:cNvSpPr>
            <a:spLocks noChangeShapeType="1"/>
          </p:cNvSpPr>
          <p:nvPr/>
        </p:nvSpPr>
        <p:spPr bwMode="auto">
          <a:xfrm>
            <a:off x="1894285" y="2855119"/>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78" name="Line 27">
            <a:extLst>
              <a:ext uri="{FF2B5EF4-FFF2-40B4-BE49-F238E27FC236}">
                <a16:creationId xmlns:a16="http://schemas.microsoft.com/office/drawing/2014/main" id="{9BEF1F40-B63A-BB7A-09C5-928E0617927C}"/>
              </a:ext>
            </a:extLst>
          </p:cNvPr>
          <p:cNvSpPr>
            <a:spLocks noChangeShapeType="1"/>
          </p:cNvSpPr>
          <p:nvPr/>
        </p:nvSpPr>
        <p:spPr bwMode="auto">
          <a:xfrm flipH="1" flipV="1">
            <a:off x="1959769" y="2742010"/>
            <a:ext cx="65485"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179" name="Line 28">
            <a:extLst>
              <a:ext uri="{FF2B5EF4-FFF2-40B4-BE49-F238E27FC236}">
                <a16:creationId xmlns:a16="http://schemas.microsoft.com/office/drawing/2014/main" id="{E888D899-99CD-A81C-3BE6-BD6F97F8CF15}"/>
              </a:ext>
            </a:extLst>
          </p:cNvPr>
          <p:cNvSpPr>
            <a:spLocks noChangeShapeType="1"/>
          </p:cNvSpPr>
          <p:nvPr/>
        </p:nvSpPr>
        <p:spPr bwMode="auto">
          <a:xfrm flipV="1">
            <a:off x="1894285" y="2740819"/>
            <a:ext cx="65484"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14077" name="Text Box 29">
            <a:extLst>
              <a:ext uri="{FF2B5EF4-FFF2-40B4-BE49-F238E27FC236}">
                <a16:creationId xmlns:a16="http://schemas.microsoft.com/office/drawing/2014/main" id="{4880378D-E66E-659C-D044-37B1019F1F39}"/>
              </a:ext>
            </a:extLst>
          </p:cNvPr>
          <p:cNvSpPr txBox="1">
            <a:spLocks noChangeArrowheads="1"/>
          </p:cNvSpPr>
          <p:nvPr/>
        </p:nvSpPr>
        <p:spPr bwMode="auto">
          <a:xfrm>
            <a:off x="1828800" y="2857500"/>
            <a:ext cx="351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900" b="1">
                <a:latin typeface="Arial" charset="0"/>
                <a:ea typeface="ＭＳ Ｐゴシック" charset="0"/>
              </a:rPr>
              <a:t>L0 </a:t>
            </a:r>
          </a:p>
        </p:txBody>
      </p:sp>
      <p:sp>
        <p:nvSpPr>
          <p:cNvPr id="514078" name="Text Box 30">
            <a:extLst>
              <a:ext uri="{FF2B5EF4-FFF2-40B4-BE49-F238E27FC236}">
                <a16:creationId xmlns:a16="http://schemas.microsoft.com/office/drawing/2014/main" id="{2A9456D2-8F53-B47D-856E-0CB88D82C6BB}"/>
              </a:ext>
            </a:extLst>
          </p:cNvPr>
          <p:cNvSpPr txBox="1">
            <a:spLocks noChangeArrowheads="1"/>
          </p:cNvSpPr>
          <p:nvPr/>
        </p:nvSpPr>
        <p:spPr bwMode="auto">
          <a:xfrm>
            <a:off x="2571750" y="2857500"/>
            <a:ext cx="4548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L1 </a:t>
            </a:r>
          </a:p>
        </p:txBody>
      </p:sp>
      <p:sp>
        <p:nvSpPr>
          <p:cNvPr id="514079" name="Text Box 31">
            <a:extLst>
              <a:ext uri="{FF2B5EF4-FFF2-40B4-BE49-F238E27FC236}">
                <a16:creationId xmlns:a16="http://schemas.microsoft.com/office/drawing/2014/main" id="{090889C5-9BB6-42EB-0B38-55117F7F2DE5}"/>
              </a:ext>
            </a:extLst>
          </p:cNvPr>
          <p:cNvSpPr txBox="1">
            <a:spLocks noChangeArrowheads="1"/>
          </p:cNvSpPr>
          <p:nvPr/>
        </p:nvSpPr>
        <p:spPr bwMode="auto">
          <a:xfrm>
            <a:off x="3314699" y="2857500"/>
            <a:ext cx="46539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L2 </a:t>
            </a:r>
          </a:p>
        </p:txBody>
      </p:sp>
      <p:sp>
        <p:nvSpPr>
          <p:cNvPr id="514080" name="Text Box 32">
            <a:extLst>
              <a:ext uri="{FF2B5EF4-FFF2-40B4-BE49-F238E27FC236}">
                <a16:creationId xmlns:a16="http://schemas.microsoft.com/office/drawing/2014/main" id="{ED0F71D8-757C-4DAE-0795-30D2E4CF484C}"/>
              </a:ext>
            </a:extLst>
          </p:cNvPr>
          <p:cNvSpPr txBox="1">
            <a:spLocks noChangeArrowheads="1"/>
          </p:cNvSpPr>
          <p:nvPr/>
        </p:nvSpPr>
        <p:spPr bwMode="auto">
          <a:xfrm>
            <a:off x="4000499" y="2857500"/>
            <a:ext cx="422667"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L3 </a:t>
            </a:r>
          </a:p>
        </p:txBody>
      </p:sp>
      <p:sp>
        <p:nvSpPr>
          <p:cNvPr id="514081" name="Text Box 33">
            <a:extLst>
              <a:ext uri="{FF2B5EF4-FFF2-40B4-BE49-F238E27FC236}">
                <a16:creationId xmlns:a16="http://schemas.microsoft.com/office/drawing/2014/main" id="{4D1F52D1-5189-0EA5-662F-00C1E40F0082}"/>
              </a:ext>
            </a:extLst>
          </p:cNvPr>
          <p:cNvSpPr txBox="1">
            <a:spLocks noChangeArrowheads="1"/>
          </p:cNvSpPr>
          <p:nvPr/>
        </p:nvSpPr>
        <p:spPr bwMode="auto">
          <a:xfrm>
            <a:off x="4743449" y="2857500"/>
            <a:ext cx="45719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L4 </a:t>
            </a:r>
          </a:p>
        </p:txBody>
      </p:sp>
      <p:sp>
        <p:nvSpPr>
          <p:cNvPr id="514082" name="Text Box 34">
            <a:extLst>
              <a:ext uri="{FF2B5EF4-FFF2-40B4-BE49-F238E27FC236}">
                <a16:creationId xmlns:a16="http://schemas.microsoft.com/office/drawing/2014/main" id="{2498E02A-837B-0BF8-73A7-0F9DAA878D3B}"/>
              </a:ext>
            </a:extLst>
          </p:cNvPr>
          <p:cNvSpPr txBox="1">
            <a:spLocks noChangeArrowheads="1"/>
          </p:cNvSpPr>
          <p:nvPr/>
        </p:nvSpPr>
        <p:spPr bwMode="auto">
          <a:xfrm>
            <a:off x="5429249" y="2857500"/>
            <a:ext cx="45719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L5 </a:t>
            </a:r>
          </a:p>
        </p:txBody>
      </p:sp>
      <p:sp>
        <p:nvSpPr>
          <p:cNvPr id="514083" name="Text Box 35">
            <a:extLst>
              <a:ext uri="{FF2B5EF4-FFF2-40B4-BE49-F238E27FC236}">
                <a16:creationId xmlns:a16="http://schemas.microsoft.com/office/drawing/2014/main" id="{283F52CE-092E-DF06-4C77-CD4E69B8BCB2}"/>
              </a:ext>
            </a:extLst>
          </p:cNvPr>
          <p:cNvSpPr txBox="1">
            <a:spLocks noChangeArrowheads="1"/>
          </p:cNvSpPr>
          <p:nvPr/>
        </p:nvSpPr>
        <p:spPr bwMode="auto">
          <a:xfrm>
            <a:off x="6229349" y="2857500"/>
            <a:ext cx="36551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L6 </a:t>
            </a:r>
          </a:p>
        </p:txBody>
      </p:sp>
      <p:sp>
        <p:nvSpPr>
          <p:cNvPr id="514084" name="Text Box 36">
            <a:extLst>
              <a:ext uri="{FF2B5EF4-FFF2-40B4-BE49-F238E27FC236}">
                <a16:creationId xmlns:a16="http://schemas.microsoft.com/office/drawing/2014/main" id="{29313D13-2E8A-4869-8BB4-E7E6793F9D4C}"/>
              </a:ext>
            </a:extLst>
          </p:cNvPr>
          <p:cNvSpPr txBox="1">
            <a:spLocks noChangeArrowheads="1"/>
          </p:cNvSpPr>
          <p:nvPr/>
        </p:nvSpPr>
        <p:spPr bwMode="auto">
          <a:xfrm>
            <a:off x="6915150" y="2857500"/>
            <a:ext cx="28575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L7 </a:t>
            </a:r>
          </a:p>
        </p:txBody>
      </p:sp>
      <p:sp>
        <p:nvSpPr>
          <p:cNvPr id="514085" name="Text Box 37">
            <a:extLst>
              <a:ext uri="{FF2B5EF4-FFF2-40B4-BE49-F238E27FC236}">
                <a16:creationId xmlns:a16="http://schemas.microsoft.com/office/drawing/2014/main" id="{9F687242-2231-01FA-6C91-5CF622AD7FF3}"/>
              </a:ext>
            </a:extLst>
          </p:cNvPr>
          <p:cNvSpPr txBox="1">
            <a:spLocks noChangeArrowheads="1"/>
          </p:cNvSpPr>
          <p:nvPr/>
        </p:nvSpPr>
        <p:spPr bwMode="auto">
          <a:xfrm>
            <a:off x="2514599" y="1657350"/>
            <a:ext cx="469107"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U1 </a:t>
            </a:r>
          </a:p>
        </p:txBody>
      </p:sp>
      <p:sp>
        <p:nvSpPr>
          <p:cNvPr id="514086" name="Text Box 38">
            <a:extLst>
              <a:ext uri="{FF2B5EF4-FFF2-40B4-BE49-F238E27FC236}">
                <a16:creationId xmlns:a16="http://schemas.microsoft.com/office/drawing/2014/main" id="{25847A7B-E8CA-0712-469F-009D1044B3CB}"/>
              </a:ext>
            </a:extLst>
          </p:cNvPr>
          <p:cNvSpPr txBox="1">
            <a:spLocks noChangeArrowheads="1"/>
          </p:cNvSpPr>
          <p:nvPr/>
        </p:nvSpPr>
        <p:spPr bwMode="auto">
          <a:xfrm>
            <a:off x="3257549" y="1657350"/>
            <a:ext cx="52863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U2 </a:t>
            </a:r>
          </a:p>
        </p:txBody>
      </p:sp>
      <p:sp>
        <p:nvSpPr>
          <p:cNvPr id="514087" name="Text Box 39">
            <a:extLst>
              <a:ext uri="{FF2B5EF4-FFF2-40B4-BE49-F238E27FC236}">
                <a16:creationId xmlns:a16="http://schemas.microsoft.com/office/drawing/2014/main" id="{0830A9F6-03AD-095A-2F99-298AEF761EE6}"/>
              </a:ext>
            </a:extLst>
          </p:cNvPr>
          <p:cNvSpPr txBox="1">
            <a:spLocks noChangeArrowheads="1"/>
          </p:cNvSpPr>
          <p:nvPr/>
        </p:nvSpPr>
        <p:spPr bwMode="auto">
          <a:xfrm>
            <a:off x="4000500" y="1657350"/>
            <a:ext cx="47148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U3 </a:t>
            </a:r>
          </a:p>
        </p:txBody>
      </p:sp>
      <p:sp>
        <p:nvSpPr>
          <p:cNvPr id="514088" name="Text Box 40">
            <a:extLst>
              <a:ext uri="{FF2B5EF4-FFF2-40B4-BE49-F238E27FC236}">
                <a16:creationId xmlns:a16="http://schemas.microsoft.com/office/drawing/2014/main" id="{BEDAB813-ADC9-C638-B90C-0CBB1BBF9B0C}"/>
              </a:ext>
            </a:extLst>
          </p:cNvPr>
          <p:cNvSpPr txBox="1">
            <a:spLocks noChangeArrowheads="1"/>
          </p:cNvSpPr>
          <p:nvPr/>
        </p:nvSpPr>
        <p:spPr bwMode="auto">
          <a:xfrm>
            <a:off x="4686299" y="1657350"/>
            <a:ext cx="42267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U4 </a:t>
            </a:r>
          </a:p>
        </p:txBody>
      </p:sp>
      <p:sp>
        <p:nvSpPr>
          <p:cNvPr id="514089" name="Text Box 41">
            <a:extLst>
              <a:ext uri="{FF2B5EF4-FFF2-40B4-BE49-F238E27FC236}">
                <a16:creationId xmlns:a16="http://schemas.microsoft.com/office/drawing/2014/main" id="{361302B8-F51D-78F8-9992-DA7579D520BE}"/>
              </a:ext>
            </a:extLst>
          </p:cNvPr>
          <p:cNvSpPr txBox="1">
            <a:spLocks noChangeArrowheads="1"/>
          </p:cNvSpPr>
          <p:nvPr/>
        </p:nvSpPr>
        <p:spPr bwMode="auto">
          <a:xfrm>
            <a:off x="5429249" y="1657350"/>
            <a:ext cx="44886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U5 </a:t>
            </a:r>
          </a:p>
        </p:txBody>
      </p:sp>
      <p:sp>
        <p:nvSpPr>
          <p:cNvPr id="514090" name="Text Box 42">
            <a:extLst>
              <a:ext uri="{FF2B5EF4-FFF2-40B4-BE49-F238E27FC236}">
                <a16:creationId xmlns:a16="http://schemas.microsoft.com/office/drawing/2014/main" id="{42FB1E0D-A52C-2EAF-018D-EAE3DBA08221}"/>
              </a:ext>
            </a:extLst>
          </p:cNvPr>
          <p:cNvSpPr txBox="1">
            <a:spLocks noChangeArrowheads="1"/>
          </p:cNvSpPr>
          <p:nvPr/>
        </p:nvSpPr>
        <p:spPr bwMode="auto">
          <a:xfrm>
            <a:off x="6172199" y="1657350"/>
            <a:ext cx="42267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U6 </a:t>
            </a:r>
          </a:p>
        </p:txBody>
      </p:sp>
      <p:sp>
        <p:nvSpPr>
          <p:cNvPr id="514094" name="Line 46">
            <a:extLst>
              <a:ext uri="{FF2B5EF4-FFF2-40B4-BE49-F238E27FC236}">
                <a16:creationId xmlns:a16="http://schemas.microsoft.com/office/drawing/2014/main" id="{408E80B4-3E3B-0253-BD8B-4B7D95966ECF}"/>
              </a:ext>
            </a:extLst>
          </p:cNvPr>
          <p:cNvSpPr>
            <a:spLocks noChangeShapeType="1"/>
          </p:cNvSpPr>
          <p:nvPr/>
        </p:nvSpPr>
        <p:spPr bwMode="auto">
          <a:xfrm>
            <a:off x="6115050" y="27432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14108" name="Text Box 60">
            <a:extLst>
              <a:ext uri="{FF2B5EF4-FFF2-40B4-BE49-F238E27FC236}">
                <a16:creationId xmlns:a16="http://schemas.microsoft.com/office/drawing/2014/main" id="{B5F3D155-796B-41BB-AA3E-56E54E08F3C7}"/>
              </a:ext>
            </a:extLst>
          </p:cNvPr>
          <p:cNvSpPr txBox="1">
            <a:spLocks noChangeArrowheads="1"/>
          </p:cNvSpPr>
          <p:nvPr/>
        </p:nvSpPr>
        <p:spPr bwMode="auto">
          <a:xfrm>
            <a:off x="4572000" y="2228850"/>
            <a:ext cx="5143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900" b="1">
                <a:latin typeface="Arial" charset="0"/>
                <a:ea typeface="ＭＳ Ｐゴシック" charset="0"/>
              </a:rPr>
              <a:t>M1 </a:t>
            </a:r>
          </a:p>
        </p:txBody>
      </p:sp>
      <p:sp>
        <p:nvSpPr>
          <p:cNvPr id="514109" name="Line 61">
            <a:extLst>
              <a:ext uri="{FF2B5EF4-FFF2-40B4-BE49-F238E27FC236}">
                <a16:creationId xmlns:a16="http://schemas.microsoft.com/office/drawing/2014/main" id="{741E5CC7-D557-C0A4-4A73-4F3994F25291}"/>
              </a:ext>
            </a:extLst>
          </p:cNvPr>
          <p:cNvSpPr>
            <a:spLocks noChangeShapeType="1"/>
          </p:cNvSpPr>
          <p:nvPr/>
        </p:nvSpPr>
        <p:spPr bwMode="auto">
          <a:xfrm>
            <a:off x="485775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14110" name="Line 62">
            <a:extLst>
              <a:ext uri="{FF2B5EF4-FFF2-40B4-BE49-F238E27FC236}">
                <a16:creationId xmlns:a16="http://schemas.microsoft.com/office/drawing/2014/main" id="{F29BD68E-108C-FAC1-D233-58D564D0774C}"/>
              </a:ext>
            </a:extLst>
          </p:cNvPr>
          <p:cNvSpPr>
            <a:spLocks noChangeShapeType="1"/>
          </p:cNvSpPr>
          <p:nvPr/>
        </p:nvSpPr>
        <p:spPr bwMode="auto">
          <a:xfrm>
            <a:off x="554355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14111" name="Line 63">
            <a:extLst>
              <a:ext uri="{FF2B5EF4-FFF2-40B4-BE49-F238E27FC236}">
                <a16:creationId xmlns:a16="http://schemas.microsoft.com/office/drawing/2014/main" id="{89FD76AB-BF04-2C00-F88E-25A081A6807C}"/>
              </a:ext>
            </a:extLst>
          </p:cNvPr>
          <p:cNvSpPr>
            <a:spLocks noChangeShapeType="1"/>
          </p:cNvSpPr>
          <p:nvPr/>
        </p:nvSpPr>
        <p:spPr bwMode="auto">
          <a:xfrm>
            <a:off x="634365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14112" name="Oval 64">
            <a:extLst>
              <a:ext uri="{FF2B5EF4-FFF2-40B4-BE49-F238E27FC236}">
                <a16:creationId xmlns:a16="http://schemas.microsoft.com/office/drawing/2014/main" id="{8049C699-B31D-6D7B-8272-77F1744BCF80}"/>
              </a:ext>
            </a:extLst>
          </p:cNvPr>
          <p:cNvSpPr>
            <a:spLocks noChangeArrowheads="1"/>
          </p:cNvSpPr>
          <p:nvPr/>
        </p:nvSpPr>
        <p:spPr bwMode="auto">
          <a:xfrm>
            <a:off x="4000500" y="1600200"/>
            <a:ext cx="1085850" cy="1485900"/>
          </a:xfrm>
          <a:prstGeom prst="ellipse">
            <a:avLst/>
          </a:prstGeom>
          <a:noFill/>
          <a:ln w="28575">
            <a:solidFill>
              <a:srgbClr val="77B8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DFFD5808-28EA-ED19-191D-2D87AA615897}"/>
              </a:ext>
            </a:extLst>
          </p:cNvPr>
          <p:cNvSpPr>
            <a:spLocks noGrp="1"/>
          </p:cNvSpPr>
          <p:nvPr>
            <p:ph type="sldNum" sz="quarter" idx="4"/>
          </p:nvPr>
        </p:nvSpPr>
        <p:spPr/>
        <p:txBody>
          <a:bodyPr/>
          <a:lstStyle/>
          <a:p>
            <a:fld id="{3A2281A5-0AAD-5C43-9874-F8F3A9F5B29A}"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41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410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41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41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1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68" name="Rectangle 88">
            <a:extLst>
              <a:ext uri="{FF2B5EF4-FFF2-40B4-BE49-F238E27FC236}">
                <a16:creationId xmlns:a16="http://schemas.microsoft.com/office/drawing/2014/main" id="{0E6C5237-9108-0380-6861-3B5A600C772A}"/>
              </a:ext>
            </a:extLst>
          </p:cNvPr>
          <p:cNvSpPr>
            <a:spLocks noGrp="1" noChangeArrowheads="1"/>
          </p:cNvSpPr>
          <p:nvPr>
            <p:ph type="title"/>
          </p:nvPr>
        </p:nvSpPr>
        <p:spPr/>
        <p:txBody>
          <a:bodyPr/>
          <a:lstStyle/>
          <a:p>
            <a:pPr>
              <a:defRPr/>
            </a:pPr>
            <a:r>
              <a:rPr kumimoji="1" lang="en-CA"/>
              <a:t>Loads in Diagonals</a:t>
            </a:r>
            <a:endParaRPr kumimoji="1" lang="en-US"/>
          </a:p>
        </p:txBody>
      </p:sp>
      <p:sp>
        <p:nvSpPr>
          <p:cNvPr id="634882" name="Line 2">
            <a:extLst>
              <a:ext uri="{FF2B5EF4-FFF2-40B4-BE49-F238E27FC236}">
                <a16:creationId xmlns:a16="http://schemas.microsoft.com/office/drawing/2014/main" id="{F369ED89-DF98-175A-A667-F79B7E97EB7F}"/>
              </a:ext>
            </a:extLst>
          </p:cNvPr>
          <p:cNvSpPr>
            <a:spLocks noChangeShapeType="1"/>
          </p:cNvSpPr>
          <p:nvPr/>
        </p:nvSpPr>
        <p:spPr bwMode="auto">
          <a:xfrm>
            <a:off x="5600700" y="2343150"/>
            <a:ext cx="0" cy="6286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34883" name="Line 3">
            <a:extLst>
              <a:ext uri="{FF2B5EF4-FFF2-40B4-BE49-F238E27FC236}">
                <a16:creationId xmlns:a16="http://schemas.microsoft.com/office/drawing/2014/main" id="{6599F72F-F516-37E1-F378-8B0092732DAD}"/>
              </a:ext>
            </a:extLst>
          </p:cNvPr>
          <p:cNvSpPr>
            <a:spLocks noChangeShapeType="1"/>
          </p:cNvSpPr>
          <p:nvPr/>
        </p:nvSpPr>
        <p:spPr bwMode="auto">
          <a:xfrm flipV="1">
            <a:off x="3371850" y="2343150"/>
            <a:ext cx="0" cy="6286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34884" name="Text Box 4">
            <a:extLst>
              <a:ext uri="{FF2B5EF4-FFF2-40B4-BE49-F238E27FC236}">
                <a16:creationId xmlns:a16="http://schemas.microsoft.com/office/drawing/2014/main" id="{E1DE6008-1B0C-310E-2CE1-6804F62E1680}"/>
              </a:ext>
            </a:extLst>
          </p:cNvPr>
          <p:cNvSpPr txBox="1">
            <a:spLocks noChangeArrowheads="1"/>
          </p:cNvSpPr>
          <p:nvPr/>
        </p:nvSpPr>
        <p:spPr bwMode="auto">
          <a:xfrm>
            <a:off x="3429000" y="1085851"/>
            <a:ext cx="5143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U2 </a:t>
            </a:r>
          </a:p>
        </p:txBody>
      </p:sp>
      <p:sp>
        <p:nvSpPr>
          <p:cNvPr id="634885" name="Text Box 5">
            <a:extLst>
              <a:ext uri="{FF2B5EF4-FFF2-40B4-BE49-F238E27FC236}">
                <a16:creationId xmlns:a16="http://schemas.microsoft.com/office/drawing/2014/main" id="{0DE78F97-39FF-23D7-096F-3F7B356416FB}"/>
              </a:ext>
            </a:extLst>
          </p:cNvPr>
          <p:cNvSpPr txBox="1">
            <a:spLocks noChangeArrowheads="1"/>
          </p:cNvSpPr>
          <p:nvPr/>
        </p:nvSpPr>
        <p:spPr bwMode="auto">
          <a:xfrm>
            <a:off x="5143500" y="108585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U3 </a:t>
            </a:r>
          </a:p>
        </p:txBody>
      </p:sp>
      <p:sp>
        <p:nvSpPr>
          <p:cNvPr id="634886" name="Text Box 6">
            <a:extLst>
              <a:ext uri="{FF2B5EF4-FFF2-40B4-BE49-F238E27FC236}">
                <a16:creationId xmlns:a16="http://schemas.microsoft.com/office/drawing/2014/main" id="{C9C2A408-0B81-F766-5ED8-1FCEE6543947}"/>
              </a:ext>
            </a:extLst>
          </p:cNvPr>
          <p:cNvSpPr txBox="1">
            <a:spLocks noChangeArrowheads="1"/>
          </p:cNvSpPr>
          <p:nvPr/>
        </p:nvSpPr>
        <p:spPr bwMode="auto">
          <a:xfrm>
            <a:off x="3429000" y="377190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L2 </a:t>
            </a:r>
          </a:p>
        </p:txBody>
      </p:sp>
      <p:sp>
        <p:nvSpPr>
          <p:cNvPr id="634887" name="Text Box 7">
            <a:extLst>
              <a:ext uri="{FF2B5EF4-FFF2-40B4-BE49-F238E27FC236}">
                <a16:creationId xmlns:a16="http://schemas.microsoft.com/office/drawing/2014/main" id="{5A06E2D7-DC6F-53EC-6788-7B7403A0810C}"/>
              </a:ext>
            </a:extLst>
          </p:cNvPr>
          <p:cNvSpPr txBox="1">
            <a:spLocks noChangeArrowheads="1"/>
          </p:cNvSpPr>
          <p:nvPr/>
        </p:nvSpPr>
        <p:spPr bwMode="auto">
          <a:xfrm>
            <a:off x="5257800" y="377190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L3 </a:t>
            </a:r>
          </a:p>
        </p:txBody>
      </p:sp>
      <p:sp>
        <p:nvSpPr>
          <p:cNvPr id="634888" name="Rectangle 8">
            <a:extLst>
              <a:ext uri="{FF2B5EF4-FFF2-40B4-BE49-F238E27FC236}">
                <a16:creationId xmlns:a16="http://schemas.microsoft.com/office/drawing/2014/main" id="{C3552AE6-45F6-A7E9-91BC-315FAC2396E2}"/>
              </a:ext>
            </a:extLst>
          </p:cNvPr>
          <p:cNvSpPr>
            <a:spLocks noChangeArrowheads="1"/>
          </p:cNvSpPr>
          <p:nvPr/>
        </p:nvSpPr>
        <p:spPr bwMode="auto">
          <a:xfrm>
            <a:off x="5715000" y="2000250"/>
            <a:ext cx="971550" cy="11430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107763" dir="2700000" algn="ctr" rotWithShape="0">
                    <a:schemeClr val="tx1">
                      <a:alpha val="74998"/>
                    </a:schemeClr>
                  </a:outerShdw>
                </a:effectLst>
              </a14:hiddenEffects>
            </a:ext>
          </a:extLst>
        </p:spPr>
        <p:txBody>
          <a:bodyPr lIns="66675" tIns="33338" rIns="66675" bIns="33338" anchor="ctr"/>
          <a:lstStyle/>
          <a:p>
            <a:pPr>
              <a:defRPr/>
            </a:pPr>
            <a:r>
              <a:rPr lang="en-US" sz="1050" b="1">
                <a:latin typeface="Arial" charset="0"/>
                <a:ea typeface="ＭＳ Ｐゴシック" charset="0"/>
              </a:rPr>
              <a:t>This side of the panel is being pulled down by the loads to the right</a:t>
            </a:r>
          </a:p>
        </p:txBody>
      </p:sp>
      <p:sp>
        <p:nvSpPr>
          <p:cNvPr id="634889" name="Rectangle 9">
            <a:extLst>
              <a:ext uri="{FF2B5EF4-FFF2-40B4-BE49-F238E27FC236}">
                <a16:creationId xmlns:a16="http://schemas.microsoft.com/office/drawing/2014/main" id="{EAEC4497-759E-99F1-D878-2C66B492470F}"/>
              </a:ext>
            </a:extLst>
          </p:cNvPr>
          <p:cNvSpPr>
            <a:spLocks noChangeArrowheads="1"/>
          </p:cNvSpPr>
          <p:nvPr/>
        </p:nvSpPr>
        <p:spPr bwMode="auto">
          <a:xfrm>
            <a:off x="2286000" y="2000250"/>
            <a:ext cx="971550" cy="11430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107763" dir="2700000" algn="ctr" rotWithShape="0">
                    <a:schemeClr val="tx1">
                      <a:alpha val="74998"/>
                    </a:schemeClr>
                  </a:outerShdw>
                </a:effectLst>
              </a14:hiddenEffects>
            </a:ext>
          </a:extLst>
        </p:spPr>
        <p:txBody>
          <a:bodyPr lIns="66675" tIns="33338" rIns="66675" bIns="33338" anchor="ctr"/>
          <a:lstStyle/>
          <a:p>
            <a:pPr>
              <a:defRPr/>
            </a:pPr>
            <a:r>
              <a:rPr lang="en-US" sz="1050" b="1">
                <a:latin typeface="Arial" charset="0"/>
                <a:ea typeface="ＭＳ Ｐゴシック" charset="0"/>
              </a:rPr>
              <a:t>This side of the panel is being held up by the left support</a:t>
            </a:r>
          </a:p>
        </p:txBody>
      </p:sp>
      <p:sp>
        <p:nvSpPr>
          <p:cNvPr id="51210" name="Freeform 10">
            <a:extLst>
              <a:ext uri="{FF2B5EF4-FFF2-40B4-BE49-F238E27FC236}">
                <a16:creationId xmlns:a16="http://schemas.microsoft.com/office/drawing/2014/main" id="{84FF389F-7C48-0E1D-2428-B6E1E17B7024}"/>
              </a:ext>
            </a:extLst>
          </p:cNvPr>
          <p:cNvSpPr>
            <a:spLocks/>
          </p:cNvSpPr>
          <p:nvPr/>
        </p:nvSpPr>
        <p:spPr bwMode="auto">
          <a:xfrm>
            <a:off x="5273279" y="1301354"/>
            <a:ext cx="125015" cy="123825"/>
          </a:xfrm>
          <a:custGeom>
            <a:avLst/>
            <a:gdLst>
              <a:gd name="T0" fmla="*/ 0 w 314"/>
              <a:gd name="T1" fmla="*/ 43681043 h 314"/>
              <a:gd name="T2" fmla="*/ 43961307 w 314"/>
              <a:gd name="T3" fmla="*/ 43681043 h 314"/>
              <a:gd name="T4" fmla="*/ 43961307 w 314"/>
              <a:gd name="T5" fmla="*/ 86808949 h 314"/>
              <a:gd name="T6" fmla="*/ 50160577 w 314"/>
              <a:gd name="T7" fmla="*/ 86532380 h 314"/>
              <a:gd name="T8" fmla="*/ 56078497 w 314"/>
              <a:gd name="T9" fmla="*/ 85426631 h 314"/>
              <a:gd name="T10" fmla="*/ 61714535 w 314"/>
              <a:gd name="T11" fmla="*/ 83491175 h 314"/>
              <a:gd name="T12" fmla="*/ 66787340 w 314"/>
              <a:gd name="T13" fmla="*/ 81003108 h 314"/>
              <a:gd name="T14" fmla="*/ 71577734 w 314"/>
              <a:gd name="T15" fmla="*/ 77409291 h 314"/>
              <a:gd name="T16" fmla="*/ 76086776 w 314"/>
              <a:gd name="T17" fmla="*/ 73538905 h 314"/>
              <a:gd name="T18" fmla="*/ 80031525 w 314"/>
              <a:gd name="T19" fmla="*/ 69115382 h 314"/>
              <a:gd name="T20" fmla="*/ 83413572 w 314"/>
              <a:gd name="T21" fmla="*/ 64139247 h 314"/>
              <a:gd name="T22" fmla="*/ 85667563 w 314"/>
              <a:gd name="T23" fmla="*/ 58886543 h 314"/>
              <a:gd name="T24" fmla="*/ 87358852 w 314"/>
              <a:gd name="T25" fmla="*/ 53080702 h 314"/>
              <a:gd name="T26" fmla="*/ 88203966 w 314"/>
              <a:gd name="T27" fmla="*/ 47551429 h 314"/>
              <a:gd name="T28" fmla="*/ 88485847 w 314"/>
              <a:gd name="T29" fmla="*/ 41745588 h 314"/>
              <a:gd name="T30" fmla="*/ 87640202 w 314"/>
              <a:gd name="T31" fmla="*/ 35663703 h 314"/>
              <a:gd name="T32" fmla="*/ 86231326 w 314"/>
              <a:gd name="T33" fmla="*/ 30134431 h 314"/>
              <a:gd name="T34" fmla="*/ 84258686 w 314"/>
              <a:gd name="T35" fmla="*/ 24605158 h 314"/>
              <a:gd name="T36" fmla="*/ 80877169 w 314"/>
              <a:gd name="T37" fmla="*/ 19629023 h 314"/>
              <a:gd name="T38" fmla="*/ 77213771 w 314"/>
              <a:gd name="T39" fmla="*/ 14928931 h 314"/>
              <a:gd name="T40" fmla="*/ 73268492 w 314"/>
              <a:gd name="T41" fmla="*/ 11058545 h 314"/>
              <a:gd name="T42" fmla="*/ 68478099 w 314"/>
              <a:gd name="T43" fmla="*/ 7464203 h 314"/>
              <a:gd name="T44" fmla="*/ 63405293 w 314"/>
              <a:gd name="T45" fmla="*/ 4146954 h 314"/>
              <a:gd name="T46" fmla="*/ 57769255 w 314"/>
              <a:gd name="T47" fmla="*/ 2211499 h 314"/>
              <a:gd name="T48" fmla="*/ 52133217 w 314"/>
              <a:gd name="T49" fmla="*/ 553138 h 314"/>
              <a:gd name="T50" fmla="*/ 45933947 w 314"/>
              <a:gd name="T51" fmla="*/ 0 h 314"/>
              <a:gd name="T52" fmla="*/ 40016028 w 314"/>
              <a:gd name="T53" fmla="*/ 276569 h 314"/>
              <a:gd name="T54" fmla="*/ 34379990 w 314"/>
              <a:gd name="T55" fmla="*/ 1105749 h 314"/>
              <a:gd name="T56" fmla="*/ 28462071 w 314"/>
              <a:gd name="T57" fmla="*/ 2764636 h 314"/>
              <a:gd name="T58" fmla="*/ 23107914 w 314"/>
              <a:gd name="T59" fmla="*/ 5529273 h 314"/>
              <a:gd name="T60" fmla="*/ 18035109 w 314"/>
              <a:gd name="T61" fmla="*/ 8293909 h 314"/>
              <a:gd name="T62" fmla="*/ 13526597 w 314"/>
              <a:gd name="T63" fmla="*/ 12164295 h 314"/>
              <a:gd name="T64" fmla="*/ 9581317 w 314"/>
              <a:gd name="T65" fmla="*/ 16311249 h 314"/>
              <a:gd name="T66" fmla="*/ 5917919 w 314"/>
              <a:gd name="T67" fmla="*/ 21287384 h 314"/>
              <a:gd name="T68" fmla="*/ 3381517 w 314"/>
              <a:gd name="T69" fmla="*/ 26264045 h 314"/>
              <a:gd name="T70" fmla="*/ 1408877 w 314"/>
              <a:gd name="T71" fmla="*/ 31793318 h 314"/>
              <a:gd name="T72" fmla="*/ 281882 w 314"/>
              <a:gd name="T73" fmla="*/ 37598633 h 314"/>
              <a:gd name="T74" fmla="*/ 0 w 314"/>
              <a:gd name="T75" fmla="*/ 43681043 h 31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14" h="314">
                <a:moveTo>
                  <a:pt x="0" y="158"/>
                </a:moveTo>
                <a:lnTo>
                  <a:pt x="156" y="158"/>
                </a:lnTo>
                <a:lnTo>
                  <a:pt x="156" y="314"/>
                </a:lnTo>
                <a:lnTo>
                  <a:pt x="178" y="313"/>
                </a:lnTo>
                <a:lnTo>
                  <a:pt x="199" y="309"/>
                </a:lnTo>
                <a:lnTo>
                  <a:pt x="219" y="302"/>
                </a:lnTo>
                <a:lnTo>
                  <a:pt x="237" y="293"/>
                </a:lnTo>
                <a:lnTo>
                  <a:pt x="254" y="280"/>
                </a:lnTo>
                <a:lnTo>
                  <a:pt x="270" y="266"/>
                </a:lnTo>
                <a:lnTo>
                  <a:pt x="284" y="250"/>
                </a:lnTo>
                <a:lnTo>
                  <a:pt x="296" y="232"/>
                </a:lnTo>
                <a:lnTo>
                  <a:pt x="304" y="213"/>
                </a:lnTo>
                <a:lnTo>
                  <a:pt x="310" y="192"/>
                </a:lnTo>
                <a:lnTo>
                  <a:pt x="313" y="172"/>
                </a:lnTo>
                <a:lnTo>
                  <a:pt x="314" y="151"/>
                </a:lnTo>
                <a:lnTo>
                  <a:pt x="311" y="129"/>
                </a:lnTo>
                <a:lnTo>
                  <a:pt x="306" y="109"/>
                </a:lnTo>
                <a:lnTo>
                  <a:pt x="299" y="89"/>
                </a:lnTo>
                <a:lnTo>
                  <a:pt x="287" y="71"/>
                </a:lnTo>
                <a:lnTo>
                  <a:pt x="274" y="54"/>
                </a:lnTo>
                <a:lnTo>
                  <a:pt x="260" y="40"/>
                </a:lnTo>
                <a:lnTo>
                  <a:pt x="243" y="27"/>
                </a:lnTo>
                <a:lnTo>
                  <a:pt x="225" y="15"/>
                </a:lnTo>
                <a:lnTo>
                  <a:pt x="205" y="8"/>
                </a:lnTo>
                <a:lnTo>
                  <a:pt x="185" y="2"/>
                </a:lnTo>
                <a:lnTo>
                  <a:pt x="163" y="0"/>
                </a:lnTo>
                <a:lnTo>
                  <a:pt x="142" y="1"/>
                </a:lnTo>
                <a:lnTo>
                  <a:pt x="122" y="4"/>
                </a:lnTo>
                <a:lnTo>
                  <a:pt x="101" y="10"/>
                </a:lnTo>
                <a:lnTo>
                  <a:pt x="82" y="20"/>
                </a:lnTo>
                <a:lnTo>
                  <a:pt x="64" y="30"/>
                </a:lnTo>
                <a:lnTo>
                  <a:pt x="48" y="44"/>
                </a:lnTo>
                <a:lnTo>
                  <a:pt x="34" y="59"/>
                </a:lnTo>
                <a:lnTo>
                  <a:pt x="21" y="77"/>
                </a:lnTo>
                <a:lnTo>
                  <a:pt x="12" y="95"/>
                </a:lnTo>
                <a:lnTo>
                  <a:pt x="5" y="115"/>
                </a:lnTo>
                <a:lnTo>
                  <a:pt x="1" y="136"/>
                </a:lnTo>
                <a:lnTo>
                  <a:pt x="0" y="1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1211" name="Freeform 11">
            <a:extLst>
              <a:ext uri="{FF2B5EF4-FFF2-40B4-BE49-F238E27FC236}">
                <a16:creationId xmlns:a16="http://schemas.microsoft.com/office/drawing/2014/main" id="{843E5C11-38F3-B628-5DC1-2927A033CE7F}"/>
              </a:ext>
            </a:extLst>
          </p:cNvPr>
          <p:cNvSpPr>
            <a:spLocks/>
          </p:cNvSpPr>
          <p:nvPr/>
        </p:nvSpPr>
        <p:spPr bwMode="auto">
          <a:xfrm>
            <a:off x="5273278" y="1363266"/>
            <a:ext cx="61913" cy="61913"/>
          </a:xfrm>
          <a:custGeom>
            <a:avLst/>
            <a:gdLst>
              <a:gd name="T0" fmla="*/ 43682708 w 156"/>
              <a:gd name="T1" fmla="*/ 0 h 156"/>
              <a:gd name="T2" fmla="*/ 43682708 w 156"/>
              <a:gd name="T3" fmla="*/ 43682708 h 156"/>
              <a:gd name="T4" fmla="*/ 38082538 w 156"/>
              <a:gd name="T5" fmla="*/ 43402779 h 156"/>
              <a:gd name="T6" fmla="*/ 32481837 w 156"/>
              <a:gd name="T7" fmla="*/ 42282533 h 156"/>
              <a:gd name="T8" fmla="*/ 26881667 w 156"/>
              <a:gd name="T9" fmla="*/ 40602429 h 156"/>
              <a:gd name="T10" fmla="*/ 21841354 w 156"/>
              <a:gd name="T11" fmla="*/ 37802608 h 156"/>
              <a:gd name="T12" fmla="*/ 17080971 w 156"/>
              <a:gd name="T13" fmla="*/ 34722329 h 156"/>
              <a:gd name="T14" fmla="*/ 12601046 w 156"/>
              <a:gd name="T15" fmla="*/ 31081662 h 156"/>
              <a:gd name="T16" fmla="*/ 8960379 w 156"/>
              <a:gd name="T17" fmla="*/ 26601737 h 156"/>
              <a:gd name="T18" fmla="*/ 5880629 w 156"/>
              <a:gd name="T19" fmla="*/ 21841354 h 156"/>
              <a:gd name="T20" fmla="*/ 3080279 w 156"/>
              <a:gd name="T21" fmla="*/ 16521112 h 156"/>
              <a:gd name="T22" fmla="*/ 1400175 w 156"/>
              <a:gd name="T23" fmla="*/ 11200871 h 156"/>
              <a:gd name="T24" fmla="*/ 279929 w 156"/>
              <a:gd name="T25" fmla="*/ 5600171 h 156"/>
              <a:gd name="T26" fmla="*/ 0 w 156"/>
              <a:gd name="T27" fmla="*/ 0 h 156"/>
              <a:gd name="T28" fmla="*/ 43682708 w 156"/>
              <a:gd name="T29" fmla="*/ 0 h 15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6" h="156">
                <a:moveTo>
                  <a:pt x="156" y="0"/>
                </a:moveTo>
                <a:lnTo>
                  <a:pt x="156" y="156"/>
                </a:lnTo>
                <a:lnTo>
                  <a:pt x="136" y="155"/>
                </a:lnTo>
                <a:lnTo>
                  <a:pt x="116" y="151"/>
                </a:lnTo>
                <a:lnTo>
                  <a:pt x="96" y="145"/>
                </a:lnTo>
                <a:lnTo>
                  <a:pt x="78" y="135"/>
                </a:lnTo>
                <a:lnTo>
                  <a:pt x="61" y="124"/>
                </a:lnTo>
                <a:lnTo>
                  <a:pt x="45" y="111"/>
                </a:lnTo>
                <a:lnTo>
                  <a:pt x="32" y="95"/>
                </a:lnTo>
                <a:lnTo>
                  <a:pt x="21" y="78"/>
                </a:lnTo>
                <a:lnTo>
                  <a:pt x="11" y="59"/>
                </a:lnTo>
                <a:lnTo>
                  <a:pt x="5" y="40"/>
                </a:lnTo>
                <a:lnTo>
                  <a:pt x="1" y="20"/>
                </a:lnTo>
                <a:lnTo>
                  <a:pt x="0" y="0"/>
                </a:lnTo>
                <a:lnTo>
                  <a:pt x="15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1212" name="Freeform 12">
            <a:extLst>
              <a:ext uri="{FF2B5EF4-FFF2-40B4-BE49-F238E27FC236}">
                <a16:creationId xmlns:a16="http://schemas.microsoft.com/office/drawing/2014/main" id="{4D86BED5-F12D-E996-AC3B-E3296F277CAE}"/>
              </a:ext>
            </a:extLst>
          </p:cNvPr>
          <p:cNvSpPr>
            <a:spLocks/>
          </p:cNvSpPr>
          <p:nvPr/>
        </p:nvSpPr>
        <p:spPr bwMode="auto">
          <a:xfrm>
            <a:off x="3539729" y="1301354"/>
            <a:ext cx="125015" cy="123825"/>
          </a:xfrm>
          <a:custGeom>
            <a:avLst/>
            <a:gdLst>
              <a:gd name="T0" fmla="*/ 44242434 w 315"/>
              <a:gd name="T1" fmla="*/ 86808949 h 314"/>
              <a:gd name="T2" fmla="*/ 44242434 w 315"/>
              <a:gd name="T3" fmla="*/ 43681043 h 314"/>
              <a:gd name="T4" fmla="*/ 88204940 w 315"/>
              <a:gd name="T5" fmla="*/ 43681043 h 314"/>
              <a:gd name="T6" fmla="*/ 87645083 w 315"/>
              <a:gd name="T7" fmla="*/ 37598633 h 314"/>
              <a:gd name="T8" fmla="*/ 86524840 w 315"/>
              <a:gd name="T9" fmla="*/ 31793318 h 314"/>
              <a:gd name="T10" fmla="*/ 84564813 w 315"/>
              <a:gd name="T11" fmla="*/ 26264045 h 314"/>
              <a:gd name="T12" fmla="*/ 82044400 w 315"/>
              <a:gd name="T13" fmla="*/ 21287384 h 314"/>
              <a:gd name="T14" fmla="*/ 78684201 w 315"/>
              <a:gd name="T15" fmla="*/ 16311249 h 314"/>
              <a:gd name="T16" fmla="*/ 74484218 w 315"/>
              <a:gd name="T17" fmla="*/ 12164295 h 314"/>
              <a:gd name="T18" fmla="*/ 70283706 w 315"/>
              <a:gd name="T19" fmla="*/ 8293909 h 314"/>
              <a:gd name="T20" fmla="*/ 64963480 w 315"/>
              <a:gd name="T21" fmla="*/ 5529273 h 314"/>
              <a:gd name="T22" fmla="*/ 59923183 w 315"/>
              <a:gd name="T23" fmla="*/ 2764636 h 314"/>
              <a:gd name="T24" fmla="*/ 53763172 w 315"/>
              <a:gd name="T25" fmla="*/ 1105749 h 314"/>
              <a:gd name="T26" fmla="*/ 48162489 w 315"/>
              <a:gd name="T27" fmla="*/ 276569 h 314"/>
              <a:gd name="T28" fmla="*/ 42282407 w 315"/>
              <a:gd name="T29" fmla="*/ 0 h 314"/>
              <a:gd name="T30" fmla="*/ 36401795 w 315"/>
              <a:gd name="T31" fmla="*/ 553138 h 314"/>
              <a:gd name="T32" fmla="*/ 30801641 w 315"/>
              <a:gd name="T33" fmla="*/ 2211499 h 314"/>
              <a:gd name="T34" fmla="*/ 25201487 w 315"/>
              <a:gd name="T35" fmla="*/ 4146954 h 314"/>
              <a:gd name="T36" fmla="*/ 19881261 w 315"/>
              <a:gd name="T37" fmla="*/ 7464203 h 314"/>
              <a:gd name="T38" fmla="*/ 15120892 w 315"/>
              <a:gd name="T39" fmla="*/ 11058545 h 314"/>
              <a:gd name="T40" fmla="*/ 11200837 w 315"/>
              <a:gd name="T41" fmla="*/ 14928931 h 314"/>
              <a:gd name="T42" fmla="*/ 7560181 w 315"/>
              <a:gd name="T43" fmla="*/ 19629023 h 314"/>
              <a:gd name="T44" fmla="*/ 4480441 w 315"/>
              <a:gd name="T45" fmla="*/ 24605158 h 314"/>
              <a:gd name="T46" fmla="*/ 2519884 w 315"/>
              <a:gd name="T47" fmla="*/ 30134431 h 314"/>
              <a:gd name="T48" fmla="*/ 839785 w 315"/>
              <a:gd name="T49" fmla="*/ 35663703 h 314"/>
              <a:gd name="T50" fmla="*/ 0 w 315"/>
              <a:gd name="T51" fmla="*/ 41745588 h 314"/>
              <a:gd name="T52" fmla="*/ 559857 w 315"/>
              <a:gd name="T53" fmla="*/ 47551429 h 314"/>
              <a:gd name="T54" fmla="*/ 1120242 w 315"/>
              <a:gd name="T55" fmla="*/ 53080702 h 314"/>
              <a:gd name="T56" fmla="*/ 2800342 w 315"/>
              <a:gd name="T57" fmla="*/ 58886543 h 314"/>
              <a:gd name="T58" fmla="*/ 5600154 w 315"/>
              <a:gd name="T59" fmla="*/ 64139247 h 314"/>
              <a:gd name="T60" fmla="*/ 8400496 w 315"/>
              <a:gd name="T61" fmla="*/ 69115382 h 314"/>
              <a:gd name="T62" fmla="*/ 12320551 w 315"/>
              <a:gd name="T63" fmla="*/ 73538905 h 314"/>
              <a:gd name="T64" fmla="*/ 16800991 w 315"/>
              <a:gd name="T65" fmla="*/ 77409291 h 314"/>
              <a:gd name="T66" fmla="*/ 21561360 w 315"/>
              <a:gd name="T67" fmla="*/ 81003108 h 314"/>
              <a:gd name="T68" fmla="*/ 26881586 w 315"/>
              <a:gd name="T69" fmla="*/ 83491175 h 314"/>
              <a:gd name="T70" fmla="*/ 32481740 w 315"/>
              <a:gd name="T71" fmla="*/ 85426631 h 314"/>
              <a:gd name="T72" fmla="*/ 38362352 w 315"/>
              <a:gd name="T73" fmla="*/ 86532380 h 314"/>
              <a:gd name="T74" fmla="*/ 44242434 w 315"/>
              <a:gd name="T75" fmla="*/ 86808949 h 31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15" h="314">
                <a:moveTo>
                  <a:pt x="158" y="314"/>
                </a:moveTo>
                <a:lnTo>
                  <a:pt x="158" y="158"/>
                </a:lnTo>
                <a:lnTo>
                  <a:pt x="315" y="158"/>
                </a:lnTo>
                <a:lnTo>
                  <a:pt x="313" y="136"/>
                </a:lnTo>
                <a:lnTo>
                  <a:pt x="309" y="115"/>
                </a:lnTo>
                <a:lnTo>
                  <a:pt x="302" y="95"/>
                </a:lnTo>
                <a:lnTo>
                  <a:pt x="293" y="77"/>
                </a:lnTo>
                <a:lnTo>
                  <a:pt x="281" y="59"/>
                </a:lnTo>
                <a:lnTo>
                  <a:pt x="266" y="44"/>
                </a:lnTo>
                <a:lnTo>
                  <a:pt x="251" y="30"/>
                </a:lnTo>
                <a:lnTo>
                  <a:pt x="232" y="20"/>
                </a:lnTo>
                <a:lnTo>
                  <a:pt x="214" y="10"/>
                </a:lnTo>
                <a:lnTo>
                  <a:pt x="192" y="4"/>
                </a:lnTo>
                <a:lnTo>
                  <a:pt x="172" y="1"/>
                </a:lnTo>
                <a:lnTo>
                  <a:pt x="151" y="0"/>
                </a:lnTo>
                <a:lnTo>
                  <a:pt x="130" y="2"/>
                </a:lnTo>
                <a:lnTo>
                  <a:pt x="110" y="8"/>
                </a:lnTo>
                <a:lnTo>
                  <a:pt x="90" y="15"/>
                </a:lnTo>
                <a:lnTo>
                  <a:pt x="71" y="27"/>
                </a:lnTo>
                <a:lnTo>
                  <a:pt x="54" y="40"/>
                </a:lnTo>
                <a:lnTo>
                  <a:pt x="40" y="54"/>
                </a:lnTo>
                <a:lnTo>
                  <a:pt x="27" y="71"/>
                </a:lnTo>
                <a:lnTo>
                  <a:pt x="16" y="89"/>
                </a:lnTo>
                <a:lnTo>
                  <a:pt x="9" y="109"/>
                </a:lnTo>
                <a:lnTo>
                  <a:pt x="3" y="129"/>
                </a:lnTo>
                <a:lnTo>
                  <a:pt x="0" y="151"/>
                </a:lnTo>
                <a:lnTo>
                  <a:pt x="2" y="172"/>
                </a:lnTo>
                <a:lnTo>
                  <a:pt x="4" y="192"/>
                </a:lnTo>
                <a:lnTo>
                  <a:pt x="10" y="213"/>
                </a:lnTo>
                <a:lnTo>
                  <a:pt x="20" y="232"/>
                </a:lnTo>
                <a:lnTo>
                  <a:pt x="30" y="250"/>
                </a:lnTo>
                <a:lnTo>
                  <a:pt x="44" y="266"/>
                </a:lnTo>
                <a:lnTo>
                  <a:pt x="60" y="280"/>
                </a:lnTo>
                <a:lnTo>
                  <a:pt x="77" y="293"/>
                </a:lnTo>
                <a:lnTo>
                  <a:pt x="96" y="302"/>
                </a:lnTo>
                <a:lnTo>
                  <a:pt x="116" y="309"/>
                </a:lnTo>
                <a:lnTo>
                  <a:pt x="137" y="313"/>
                </a:lnTo>
                <a:lnTo>
                  <a:pt x="158" y="3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1213" name="Line 13">
            <a:extLst>
              <a:ext uri="{FF2B5EF4-FFF2-40B4-BE49-F238E27FC236}">
                <a16:creationId xmlns:a16="http://schemas.microsoft.com/office/drawing/2014/main" id="{6DE4EAA2-57B7-A9C8-959C-86647083FE08}"/>
              </a:ext>
            </a:extLst>
          </p:cNvPr>
          <p:cNvSpPr>
            <a:spLocks noChangeShapeType="1"/>
          </p:cNvSpPr>
          <p:nvPr/>
        </p:nvSpPr>
        <p:spPr bwMode="auto">
          <a:xfrm>
            <a:off x="3602832" y="1363266"/>
            <a:ext cx="1732360"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1214" name="Freeform 14">
            <a:extLst>
              <a:ext uri="{FF2B5EF4-FFF2-40B4-BE49-F238E27FC236}">
                <a16:creationId xmlns:a16="http://schemas.microsoft.com/office/drawing/2014/main" id="{76F5E004-7BDD-96F5-BC11-46CA0A958D3C}"/>
              </a:ext>
            </a:extLst>
          </p:cNvPr>
          <p:cNvSpPr>
            <a:spLocks/>
          </p:cNvSpPr>
          <p:nvPr/>
        </p:nvSpPr>
        <p:spPr bwMode="auto">
          <a:xfrm>
            <a:off x="5273279" y="3564731"/>
            <a:ext cx="125015" cy="125016"/>
          </a:xfrm>
          <a:custGeom>
            <a:avLst/>
            <a:gdLst>
              <a:gd name="T0" fmla="*/ 43961307 w 314"/>
              <a:gd name="T1" fmla="*/ 0 h 315"/>
              <a:gd name="T2" fmla="*/ 43961307 w 314"/>
              <a:gd name="T3" fmla="*/ 44243229 h 315"/>
              <a:gd name="T4" fmla="*/ 0 w 314"/>
              <a:gd name="T5" fmla="*/ 44243229 h 315"/>
              <a:gd name="T6" fmla="*/ 281882 w 314"/>
              <a:gd name="T7" fmla="*/ 50403276 h 315"/>
              <a:gd name="T8" fmla="*/ 1408877 w 314"/>
              <a:gd name="T9" fmla="*/ 55723534 h 315"/>
              <a:gd name="T10" fmla="*/ 3381517 w 314"/>
              <a:gd name="T11" fmla="*/ 61324251 h 315"/>
              <a:gd name="T12" fmla="*/ 5917919 w 314"/>
              <a:gd name="T13" fmla="*/ 66924438 h 315"/>
              <a:gd name="T14" fmla="*/ 9581317 w 314"/>
              <a:gd name="T15" fmla="*/ 71684836 h 315"/>
              <a:gd name="T16" fmla="*/ 13526597 w 314"/>
              <a:gd name="T17" fmla="*/ 76165303 h 315"/>
              <a:gd name="T18" fmla="*/ 18035109 w 314"/>
              <a:gd name="T19" fmla="*/ 79805452 h 315"/>
              <a:gd name="T20" fmla="*/ 23107914 w 314"/>
              <a:gd name="T21" fmla="*/ 82885740 h 315"/>
              <a:gd name="T22" fmla="*/ 28462071 w 314"/>
              <a:gd name="T23" fmla="*/ 85405640 h 315"/>
              <a:gd name="T24" fmla="*/ 34379990 w 314"/>
              <a:gd name="T25" fmla="*/ 87365679 h 315"/>
              <a:gd name="T26" fmla="*/ 40016028 w 314"/>
              <a:gd name="T27" fmla="*/ 88205998 h 315"/>
              <a:gd name="T28" fmla="*/ 45933947 w 314"/>
              <a:gd name="T29" fmla="*/ 88205998 h 315"/>
              <a:gd name="T30" fmla="*/ 52133217 w 314"/>
              <a:gd name="T31" fmla="*/ 87646138 h 315"/>
              <a:gd name="T32" fmla="*/ 57769255 w 314"/>
              <a:gd name="T33" fmla="*/ 86245959 h 315"/>
              <a:gd name="T34" fmla="*/ 63405293 w 314"/>
              <a:gd name="T35" fmla="*/ 83725530 h 315"/>
              <a:gd name="T36" fmla="*/ 68478099 w 314"/>
              <a:gd name="T37" fmla="*/ 80925701 h 315"/>
              <a:gd name="T38" fmla="*/ 73268492 w 314"/>
              <a:gd name="T39" fmla="*/ 77285023 h 315"/>
              <a:gd name="T40" fmla="*/ 77213771 w 314"/>
              <a:gd name="T41" fmla="*/ 73364945 h 315"/>
              <a:gd name="T42" fmla="*/ 80877169 w 314"/>
              <a:gd name="T43" fmla="*/ 68604547 h 315"/>
              <a:gd name="T44" fmla="*/ 84258686 w 314"/>
              <a:gd name="T45" fmla="*/ 63564220 h 315"/>
              <a:gd name="T46" fmla="*/ 86231326 w 314"/>
              <a:gd name="T47" fmla="*/ 57964032 h 315"/>
              <a:gd name="T48" fmla="*/ 87640202 w 314"/>
              <a:gd name="T49" fmla="*/ 52363315 h 315"/>
              <a:gd name="T50" fmla="*/ 88485847 w 314"/>
              <a:gd name="T51" fmla="*/ 46203268 h 315"/>
              <a:gd name="T52" fmla="*/ 88203966 w 314"/>
              <a:gd name="T53" fmla="*/ 40322621 h 315"/>
              <a:gd name="T54" fmla="*/ 87358852 w 314"/>
              <a:gd name="T55" fmla="*/ 34442503 h 315"/>
              <a:gd name="T56" fmla="*/ 85667563 w 314"/>
              <a:gd name="T57" fmla="*/ 28841787 h 315"/>
              <a:gd name="T58" fmla="*/ 83413572 w 314"/>
              <a:gd name="T59" fmla="*/ 23521529 h 315"/>
              <a:gd name="T60" fmla="*/ 80031525 w 314"/>
              <a:gd name="T61" fmla="*/ 18481201 h 315"/>
              <a:gd name="T62" fmla="*/ 76086776 w 314"/>
              <a:gd name="T63" fmla="*/ 14000734 h 315"/>
              <a:gd name="T64" fmla="*/ 71577734 w 314"/>
              <a:gd name="T65" fmla="*/ 10080655 h 315"/>
              <a:gd name="T66" fmla="*/ 66787340 w 314"/>
              <a:gd name="T67" fmla="*/ 6440507 h 315"/>
              <a:gd name="T68" fmla="*/ 61714535 w 314"/>
              <a:gd name="T69" fmla="*/ 3640148 h 315"/>
              <a:gd name="T70" fmla="*/ 56078497 w 314"/>
              <a:gd name="T71" fmla="*/ 1680109 h 315"/>
              <a:gd name="T72" fmla="*/ 50160577 w 314"/>
              <a:gd name="T73" fmla="*/ 559860 h 315"/>
              <a:gd name="T74" fmla="*/ 43961307 w 314"/>
              <a:gd name="T75" fmla="*/ 0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14" h="315">
                <a:moveTo>
                  <a:pt x="156" y="0"/>
                </a:moveTo>
                <a:lnTo>
                  <a:pt x="156" y="158"/>
                </a:lnTo>
                <a:lnTo>
                  <a:pt x="0" y="158"/>
                </a:lnTo>
                <a:lnTo>
                  <a:pt x="1" y="180"/>
                </a:lnTo>
                <a:lnTo>
                  <a:pt x="5" y="199"/>
                </a:lnTo>
                <a:lnTo>
                  <a:pt x="12" y="219"/>
                </a:lnTo>
                <a:lnTo>
                  <a:pt x="21" y="239"/>
                </a:lnTo>
                <a:lnTo>
                  <a:pt x="34" y="256"/>
                </a:lnTo>
                <a:lnTo>
                  <a:pt x="48" y="272"/>
                </a:lnTo>
                <a:lnTo>
                  <a:pt x="64" y="285"/>
                </a:lnTo>
                <a:lnTo>
                  <a:pt x="82" y="296"/>
                </a:lnTo>
                <a:lnTo>
                  <a:pt x="101" y="305"/>
                </a:lnTo>
                <a:lnTo>
                  <a:pt x="122" y="312"/>
                </a:lnTo>
                <a:lnTo>
                  <a:pt x="142" y="315"/>
                </a:lnTo>
                <a:lnTo>
                  <a:pt x="163" y="315"/>
                </a:lnTo>
                <a:lnTo>
                  <a:pt x="185" y="313"/>
                </a:lnTo>
                <a:lnTo>
                  <a:pt x="205" y="308"/>
                </a:lnTo>
                <a:lnTo>
                  <a:pt x="225" y="299"/>
                </a:lnTo>
                <a:lnTo>
                  <a:pt x="243" y="289"/>
                </a:lnTo>
                <a:lnTo>
                  <a:pt x="260" y="276"/>
                </a:lnTo>
                <a:lnTo>
                  <a:pt x="274" y="262"/>
                </a:lnTo>
                <a:lnTo>
                  <a:pt x="287" y="245"/>
                </a:lnTo>
                <a:lnTo>
                  <a:pt x="299" y="227"/>
                </a:lnTo>
                <a:lnTo>
                  <a:pt x="306" y="207"/>
                </a:lnTo>
                <a:lnTo>
                  <a:pt x="311" y="187"/>
                </a:lnTo>
                <a:lnTo>
                  <a:pt x="314" y="165"/>
                </a:lnTo>
                <a:lnTo>
                  <a:pt x="313" y="144"/>
                </a:lnTo>
                <a:lnTo>
                  <a:pt x="310" y="123"/>
                </a:lnTo>
                <a:lnTo>
                  <a:pt x="304" y="103"/>
                </a:lnTo>
                <a:lnTo>
                  <a:pt x="296" y="84"/>
                </a:lnTo>
                <a:lnTo>
                  <a:pt x="284" y="66"/>
                </a:lnTo>
                <a:lnTo>
                  <a:pt x="270" y="50"/>
                </a:lnTo>
                <a:lnTo>
                  <a:pt x="254" y="36"/>
                </a:lnTo>
                <a:lnTo>
                  <a:pt x="237" y="23"/>
                </a:lnTo>
                <a:lnTo>
                  <a:pt x="219" y="13"/>
                </a:lnTo>
                <a:lnTo>
                  <a:pt x="199" y="6"/>
                </a:lnTo>
                <a:lnTo>
                  <a:pt x="178" y="2"/>
                </a:lnTo>
                <a:lnTo>
                  <a:pt x="15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1215" name="Freeform 15">
            <a:extLst>
              <a:ext uri="{FF2B5EF4-FFF2-40B4-BE49-F238E27FC236}">
                <a16:creationId xmlns:a16="http://schemas.microsoft.com/office/drawing/2014/main" id="{DB9F01F8-0292-AA1F-5752-CCB00B57AAB1}"/>
              </a:ext>
            </a:extLst>
          </p:cNvPr>
          <p:cNvSpPr>
            <a:spLocks/>
          </p:cNvSpPr>
          <p:nvPr/>
        </p:nvSpPr>
        <p:spPr bwMode="auto">
          <a:xfrm>
            <a:off x="5298282" y="3564731"/>
            <a:ext cx="36910" cy="63104"/>
          </a:xfrm>
          <a:custGeom>
            <a:avLst/>
            <a:gdLst>
              <a:gd name="T0" fmla="*/ 0 w 95"/>
              <a:gd name="T1" fmla="*/ 9357956 h 158"/>
              <a:gd name="T2" fmla="*/ 25493888 w 95"/>
              <a:gd name="T3" fmla="*/ 44805083 h 158"/>
              <a:gd name="T4" fmla="*/ 25493888 w 95"/>
              <a:gd name="T5" fmla="*/ 0 h 158"/>
              <a:gd name="T6" fmla="*/ 20126563 w 95"/>
              <a:gd name="T7" fmla="*/ 567133 h 158"/>
              <a:gd name="T8" fmla="*/ 14759756 w 95"/>
              <a:gd name="T9" fmla="*/ 1701398 h 158"/>
              <a:gd name="T10" fmla="*/ 9392431 w 95"/>
              <a:gd name="T11" fmla="*/ 3686629 h 158"/>
              <a:gd name="T12" fmla="*/ 4562304 w 95"/>
              <a:gd name="T13" fmla="*/ 5955160 h 158"/>
              <a:gd name="T14" fmla="*/ 0 w 95"/>
              <a:gd name="T15" fmla="*/ 9357956 h 15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5" h="158">
                <a:moveTo>
                  <a:pt x="0" y="33"/>
                </a:moveTo>
                <a:lnTo>
                  <a:pt x="95" y="158"/>
                </a:lnTo>
                <a:lnTo>
                  <a:pt x="95" y="0"/>
                </a:lnTo>
                <a:lnTo>
                  <a:pt x="75" y="2"/>
                </a:lnTo>
                <a:lnTo>
                  <a:pt x="55" y="6"/>
                </a:lnTo>
                <a:lnTo>
                  <a:pt x="35" y="13"/>
                </a:lnTo>
                <a:lnTo>
                  <a:pt x="17" y="21"/>
                </a:ln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1216" name="Line 16">
            <a:extLst>
              <a:ext uri="{FF2B5EF4-FFF2-40B4-BE49-F238E27FC236}">
                <a16:creationId xmlns:a16="http://schemas.microsoft.com/office/drawing/2014/main" id="{E23D5025-529A-4E50-0C0B-E92E37758D09}"/>
              </a:ext>
            </a:extLst>
          </p:cNvPr>
          <p:cNvSpPr>
            <a:spLocks noChangeShapeType="1"/>
          </p:cNvSpPr>
          <p:nvPr/>
        </p:nvSpPr>
        <p:spPr bwMode="auto">
          <a:xfrm>
            <a:off x="5335191" y="1363266"/>
            <a:ext cx="0" cy="226456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1217" name="Freeform 17">
            <a:extLst>
              <a:ext uri="{FF2B5EF4-FFF2-40B4-BE49-F238E27FC236}">
                <a16:creationId xmlns:a16="http://schemas.microsoft.com/office/drawing/2014/main" id="{9ACD1B96-314C-AA0D-0E46-541990095AEF}"/>
              </a:ext>
            </a:extLst>
          </p:cNvPr>
          <p:cNvSpPr>
            <a:spLocks/>
          </p:cNvSpPr>
          <p:nvPr/>
        </p:nvSpPr>
        <p:spPr bwMode="auto">
          <a:xfrm>
            <a:off x="3602831" y="3564731"/>
            <a:ext cx="61913" cy="63104"/>
          </a:xfrm>
          <a:custGeom>
            <a:avLst/>
            <a:gdLst>
              <a:gd name="T0" fmla="*/ 43404475 w 157"/>
              <a:gd name="T1" fmla="*/ 44805083 h 158"/>
              <a:gd name="T2" fmla="*/ 0 w 157"/>
              <a:gd name="T3" fmla="*/ 44805083 h 158"/>
              <a:gd name="T4" fmla="*/ 0 w 157"/>
              <a:gd name="T5" fmla="*/ 0 h 158"/>
              <a:gd name="T6" fmla="*/ 5529273 w 157"/>
              <a:gd name="T7" fmla="*/ 567133 h 158"/>
              <a:gd name="T8" fmla="*/ 11058545 w 157"/>
              <a:gd name="T9" fmla="*/ 1701398 h 158"/>
              <a:gd name="T10" fmla="*/ 16587818 w 157"/>
              <a:gd name="T11" fmla="*/ 3686629 h 158"/>
              <a:gd name="T12" fmla="*/ 21840522 w 157"/>
              <a:gd name="T13" fmla="*/ 5955160 h 158"/>
              <a:gd name="T14" fmla="*/ 26540088 w 157"/>
              <a:gd name="T15" fmla="*/ 9357956 h 158"/>
              <a:gd name="T16" fmla="*/ 30687042 w 157"/>
              <a:gd name="T17" fmla="*/ 13327885 h 158"/>
              <a:gd name="T18" fmla="*/ 34281385 w 157"/>
              <a:gd name="T19" fmla="*/ 17865480 h 158"/>
              <a:gd name="T20" fmla="*/ 37322064 w 157"/>
              <a:gd name="T21" fmla="*/ 22686374 h 158"/>
              <a:gd name="T22" fmla="*/ 40086701 w 157"/>
              <a:gd name="T23" fmla="*/ 27790568 h 158"/>
              <a:gd name="T24" fmla="*/ 41745588 w 157"/>
              <a:gd name="T25" fmla="*/ 33178596 h 158"/>
              <a:gd name="T26" fmla="*/ 42851337 w 157"/>
              <a:gd name="T27" fmla="*/ 38849923 h 158"/>
              <a:gd name="T28" fmla="*/ 43404475 w 157"/>
              <a:gd name="T29" fmla="*/ 44805083 h 15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7" h="158">
                <a:moveTo>
                  <a:pt x="157" y="158"/>
                </a:moveTo>
                <a:lnTo>
                  <a:pt x="0" y="158"/>
                </a:lnTo>
                <a:lnTo>
                  <a:pt x="0" y="0"/>
                </a:lnTo>
                <a:lnTo>
                  <a:pt x="20" y="2"/>
                </a:lnTo>
                <a:lnTo>
                  <a:pt x="40" y="6"/>
                </a:lnTo>
                <a:lnTo>
                  <a:pt x="60" y="13"/>
                </a:lnTo>
                <a:lnTo>
                  <a:pt x="79" y="21"/>
                </a:lnTo>
                <a:lnTo>
                  <a:pt x="96" y="33"/>
                </a:lnTo>
                <a:lnTo>
                  <a:pt x="111" y="47"/>
                </a:lnTo>
                <a:lnTo>
                  <a:pt x="124" y="63"/>
                </a:lnTo>
                <a:lnTo>
                  <a:pt x="135" y="80"/>
                </a:lnTo>
                <a:lnTo>
                  <a:pt x="145" y="98"/>
                </a:lnTo>
                <a:lnTo>
                  <a:pt x="151" y="117"/>
                </a:lnTo>
                <a:lnTo>
                  <a:pt x="155" y="137"/>
                </a:lnTo>
                <a:lnTo>
                  <a:pt x="157" y="1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1218" name="Freeform 18">
            <a:extLst>
              <a:ext uri="{FF2B5EF4-FFF2-40B4-BE49-F238E27FC236}">
                <a16:creationId xmlns:a16="http://schemas.microsoft.com/office/drawing/2014/main" id="{DA2D7DB2-95DC-8EAD-F9CE-00CAE72D32D4}"/>
              </a:ext>
            </a:extLst>
          </p:cNvPr>
          <p:cNvSpPr>
            <a:spLocks/>
          </p:cNvSpPr>
          <p:nvPr/>
        </p:nvSpPr>
        <p:spPr bwMode="auto">
          <a:xfrm>
            <a:off x="5273278" y="3577829"/>
            <a:ext cx="61913" cy="50006"/>
          </a:xfrm>
          <a:custGeom>
            <a:avLst/>
            <a:gdLst>
              <a:gd name="T0" fmla="*/ 43682708 w 156"/>
              <a:gd name="T1" fmla="*/ 35564445 h 125"/>
              <a:gd name="T2" fmla="*/ 0 w 156"/>
              <a:gd name="T3" fmla="*/ 35564445 h 125"/>
              <a:gd name="T4" fmla="*/ 279929 w 156"/>
              <a:gd name="T5" fmla="*/ 29589832 h 125"/>
              <a:gd name="T6" fmla="*/ 1400175 w 156"/>
              <a:gd name="T7" fmla="*/ 23899520 h 125"/>
              <a:gd name="T8" fmla="*/ 3080279 w 156"/>
              <a:gd name="T9" fmla="*/ 18493511 h 125"/>
              <a:gd name="T10" fmla="*/ 5880629 w 156"/>
              <a:gd name="T11" fmla="*/ 13372338 h 125"/>
              <a:gd name="T12" fmla="*/ 8960379 w 156"/>
              <a:gd name="T13" fmla="*/ 8535467 h 125"/>
              <a:gd name="T14" fmla="*/ 12601046 w 156"/>
              <a:gd name="T15" fmla="*/ 3983431 h 125"/>
              <a:gd name="T16" fmla="*/ 17080971 w 156"/>
              <a:gd name="T17" fmla="*/ 0 h 125"/>
              <a:gd name="T18" fmla="*/ 43682708 w 156"/>
              <a:gd name="T19" fmla="*/ 35564445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6" h="125">
                <a:moveTo>
                  <a:pt x="156" y="125"/>
                </a:moveTo>
                <a:lnTo>
                  <a:pt x="0" y="125"/>
                </a:lnTo>
                <a:lnTo>
                  <a:pt x="1" y="104"/>
                </a:lnTo>
                <a:lnTo>
                  <a:pt x="5" y="84"/>
                </a:lnTo>
                <a:lnTo>
                  <a:pt x="11" y="65"/>
                </a:lnTo>
                <a:lnTo>
                  <a:pt x="21" y="47"/>
                </a:lnTo>
                <a:lnTo>
                  <a:pt x="32" y="30"/>
                </a:lnTo>
                <a:lnTo>
                  <a:pt x="45" y="14"/>
                </a:lnTo>
                <a:lnTo>
                  <a:pt x="61" y="0"/>
                </a:lnTo>
                <a:lnTo>
                  <a:pt x="156" y="1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1219" name="Line 19">
            <a:extLst>
              <a:ext uri="{FF2B5EF4-FFF2-40B4-BE49-F238E27FC236}">
                <a16:creationId xmlns:a16="http://schemas.microsoft.com/office/drawing/2014/main" id="{54A86E3B-AFE8-74F9-B208-D5E596D14816}"/>
              </a:ext>
            </a:extLst>
          </p:cNvPr>
          <p:cNvSpPr>
            <a:spLocks noChangeShapeType="1"/>
          </p:cNvSpPr>
          <p:nvPr/>
        </p:nvSpPr>
        <p:spPr bwMode="auto">
          <a:xfrm flipH="1">
            <a:off x="3602832" y="3627835"/>
            <a:ext cx="1732360"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1220" name="Freeform 20">
            <a:extLst>
              <a:ext uri="{FF2B5EF4-FFF2-40B4-BE49-F238E27FC236}">
                <a16:creationId xmlns:a16="http://schemas.microsoft.com/office/drawing/2014/main" id="{EE73EFCD-3C0A-911F-EC92-98C7DCAF3284}"/>
              </a:ext>
            </a:extLst>
          </p:cNvPr>
          <p:cNvSpPr>
            <a:spLocks/>
          </p:cNvSpPr>
          <p:nvPr/>
        </p:nvSpPr>
        <p:spPr bwMode="auto">
          <a:xfrm>
            <a:off x="3539729" y="3564731"/>
            <a:ext cx="122634" cy="125016"/>
          </a:xfrm>
          <a:custGeom>
            <a:avLst/>
            <a:gdLst>
              <a:gd name="T0" fmla="*/ 86524835 w 309"/>
              <a:gd name="T1" fmla="*/ 56563853 h 315"/>
              <a:gd name="T2" fmla="*/ 44242431 w 309"/>
              <a:gd name="T3" fmla="*/ 44243229 h 315"/>
              <a:gd name="T4" fmla="*/ 44242431 w 309"/>
              <a:gd name="T5" fmla="*/ 0 h 315"/>
              <a:gd name="T6" fmla="*/ 38362349 w 309"/>
              <a:gd name="T7" fmla="*/ 559860 h 315"/>
              <a:gd name="T8" fmla="*/ 32481738 w 309"/>
              <a:gd name="T9" fmla="*/ 1680109 h 315"/>
              <a:gd name="T10" fmla="*/ 27161513 w 309"/>
              <a:gd name="T11" fmla="*/ 3640148 h 315"/>
              <a:gd name="T12" fmla="*/ 21561359 w 309"/>
              <a:gd name="T13" fmla="*/ 6440507 h 315"/>
              <a:gd name="T14" fmla="*/ 16800990 w 309"/>
              <a:gd name="T15" fmla="*/ 9520795 h 315"/>
              <a:gd name="T16" fmla="*/ 12320550 w 309"/>
              <a:gd name="T17" fmla="*/ 13720804 h 315"/>
              <a:gd name="T18" fmla="*/ 8960352 w 309"/>
              <a:gd name="T19" fmla="*/ 18481201 h 315"/>
              <a:gd name="T20" fmla="*/ 5600154 w 309"/>
              <a:gd name="T21" fmla="*/ 23241599 h 315"/>
              <a:gd name="T22" fmla="*/ 3360198 w 309"/>
              <a:gd name="T23" fmla="*/ 28841787 h 315"/>
              <a:gd name="T24" fmla="*/ 1120242 w 309"/>
              <a:gd name="T25" fmla="*/ 34442503 h 315"/>
              <a:gd name="T26" fmla="*/ 559857 w 309"/>
              <a:gd name="T27" fmla="*/ 40042691 h 315"/>
              <a:gd name="T28" fmla="*/ 0 w 309"/>
              <a:gd name="T29" fmla="*/ 45923338 h 315"/>
              <a:gd name="T30" fmla="*/ 839785 w 309"/>
              <a:gd name="T31" fmla="*/ 51803455 h 315"/>
              <a:gd name="T32" fmla="*/ 1960027 w 309"/>
              <a:gd name="T33" fmla="*/ 57403643 h 315"/>
              <a:gd name="T34" fmla="*/ 4480440 w 309"/>
              <a:gd name="T35" fmla="*/ 63004360 h 315"/>
              <a:gd name="T36" fmla="*/ 7280253 w 309"/>
              <a:gd name="T37" fmla="*/ 68324617 h 315"/>
              <a:gd name="T38" fmla="*/ 10920379 w 309"/>
              <a:gd name="T39" fmla="*/ 73085015 h 315"/>
              <a:gd name="T40" fmla="*/ 14840963 w 309"/>
              <a:gd name="T41" fmla="*/ 77005093 h 315"/>
              <a:gd name="T42" fmla="*/ 19601332 w 309"/>
              <a:gd name="T43" fmla="*/ 80645242 h 315"/>
              <a:gd name="T44" fmla="*/ 24641629 w 309"/>
              <a:gd name="T45" fmla="*/ 83725530 h 315"/>
              <a:gd name="T46" fmla="*/ 30241783 w 309"/>
              <a:gd name="T47" fmla="*/ 86245959 h 315"/>
              <a:gd name="T48" fmla="*/ 35841936 w 309"/>
              <a:gd name="T49" fmla="*/ 87365679 h 315"/>
              <a:gd name="T50" fmla="*/ 42002476 w 309"/>
              <a:gd name="T51" fmla="*/ 88205998 h 315"/>
              <a:gd name="T52" fmla="*/ 47602629 w 309"/>
              <a:gd name="T53" fmla="*/ 88205998 h 315"/>
              <a:gd name="T54" fmla="*/ 53483241 w 309"/>
              <a:gd name="T55" fmla="*/ 87365679 h 315"/>
              <a:gd name="T56" fmla="*/ 59083394 w 309"/>
              <a:gd name="T57" fmla="*/ 85685570 h 315"/>
              <a:gd name="T58" fmla="*/ 64683548 w 309"/>
              <a:gd name="T59" fmla="*/ 83445600 h 315"/>
              <a:gd name="T60" fmla="*/ 69443917 w 309"/>
              <a:gd name="T61" fmla="*/ 80085382 h 315"/>
              <a:gd name="T62" fmla="*/ 74204286 w 309"/>
              <a:gd name="T63" fmla="*/ 76725163 h 315"/>
              <a:gd name="T64" fmla="*/ 78124340 w 309"/>
              <a:gd name="T65" fmla="*/ 72244696 h 315"/>
              <a:gd name="T66" fmla="*/ 81764467 w 309"/>
              <a:gd name="T67" fmla="*/ 67484827 h 315"/>
              <a:gd name="T68" fmla="*/ 84564808 w 309"/>
              <a:gd name="T69" fmla="*/ 62164041 h 315"/>
              <a:gd name="T70" fmla="*/ 86524835 w 309"/>
              <a:gd name="T71" fmla="*/ 56563853 h 31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309" h="315">
                <a:moveTo>
                  <a:pt x="309" y="202"/>
                </a:moveTo>
                <a:lnTo>
                  <a:pt x="158" y="158"/>
                </a:lnTo>
                <a:lnTo>
                  <a:pt x="158" y="0"/>
                </a:lnTo>
                <a:lnTo>
                  <a:pt x="137" y="2"/>
                </a:lnTo>
                <a:lnTo>
                  <a:pt x="116" y="6"/>
                </a:lnTo>
                <a:lnTo>
                  <a:pt x="97" y="13"/>
                </a:lnTo>
                <a:lnTo>
                  <a:pt x="77" y="23"/>
                </a:lnTo>
                <a:lnTo>
                  <a:pt x="60" y="34"/>
                </a:lnTo>
                <a:lnTo>
                  <a:pt x="44" y="49"/>
                </a:lnTo>
                <a:lnTo>
                  <a:pt x="32" y="66"/>
                </a:lnTo>
                <a:lnTo>
                  <a:pt x="20" y="83"/>
                </a:lnTo>
                <a:lnTo>
                  <a:pt x="12" y="103"/>
                </a:lnTo>
                <a:lnTo>
                  <a:pt x="4" y="123"/>
                </a:lnTo>
                <a:lnTo>
                  <a:pt x="2" y="143"/>
                </a:lnTo>
                <a:lnTo>
                  <a:pt x="0" y="164"/>
                </a:lnTo>
                <a:lnTo>
                  <a:pt x="3" y="185"/>
                </a:lnTo>
                <a:lnTo>
                  <a:pt x="7" y="205"/>
                </a:lnTo>
                <a:lnTo>
                  <a:pt x="16" y="225"/>
                </a:lnTo>
                <a:lnTo>
                  <a:pt x="26" y="244"/>
                </a:lnTo>
                <a:lnTo>
                  <a:pt x="39" y="261"/>
                </a:lnTo>
                <a:lnTo>
                  <a:pt x="53" y="275"/>
                </a:lnTo>
                <a:lnTo>
                  <a:pt x="70" y="288"/>
                </a:lnTo>
                <a:lnTo>
                  <a:pt x="88" y="299"/>
                </a:lnTo>
                <a:lnTo>
                  <a:pt x="108" y="308"/>
                </a:lnTo>
                <a:lnTo>
                  <a:pt x="128" y="312"/>
                </a:lnTo>
                <a:lnTo>
                  <a:pt x="150" y="315"/>
                </a:lnTo>
                <a:lnTo>
                  <a:pt x="170" y="315"/>
                </a:lnTo>
                <a:lnTo>
                  <a:pt x="191" y="312"/>
                </a:lnTo>
                <a:lnTo>
                  <a:pt x="211" y="306"/>
                </a:lnTo>
                <a:lnTo>
                  <a:pt x="231" y="298"/>
                </a:lnTo>
                <a:lnTo>
                  <a:pt x="248" y="286"/>
                </a:lnTo>
                <a:lnTo>
                  <a:pt x="265" y="274"/>
                </a:lnTo>
                <a:lnTo>
                  <a:pt x="279" y="258"/>
                </a:lnTo>
                <a:lnTo>
                  <a:pt x="292" y="241"/>
                </a:lnTo>
                <a:lnTo>
                  <a:pt x="302" y="222"/>
                </a:lnTo>
                <a:lnTo>
                  <a:pt x="309"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1221" name="Freeform 21">
            <a:extLst>
              <a:ext uri="{FF2B5EF4-FFF2-40B4-BE49-F238E27FC236}">
                <a16:creationId xmlns:a16="http://schemas.microsoft.com/office/drawing/2014/main" id="{A998EE58-CAD3-C022-38CA-ABD2B20DF313}"/>
              </a:ext>
            </a:extLst>
          </p:cNvPr>
          <p:cNvSpPr>
            <a:spLocks/>
          </p:cNvSpPr>
          <p:nvPr/>
        </p:nvSpPr>
        <p:spPr bwMode="auto">
          <a:xfrm>
            <a:off x="3539729" y="3564731"/>
            <a:ext cx="122634" cy="125016"/>
          </a:xfrm>
          <a:custGeom>
            <a:avLst/>
            <a:gdLst>
              <a:gd name="T0" fmla="*/ 86524835 w 309"/>
              <a:gd name="T1" fmla="*/ 56563853 h 315"/>
              <a:gd name="T2" fmla="*/ 44242431 w 309"/>
              <a:gd name="T3" fmla="*/ 44243229 h 315"/>
              <a:gd name="T4" fmla="*/ 44242431 w 309"/>
              <a:gd name="T5" fmla="*/ 0 h 315"/>
              <a:gd name="T6" fmla="*/ 38362349 w 309"/>
              <a:gd name="T7" fmla="*/ 559860 h 315"/>
              <a:gd name="T8" fmla="*/ 32481738 w 309"/>
              <a:gd name="T9" fmla="*/ 1680109 h 315"/>
              <a:gd name="T10" fmla="*/ 27161513 w 309"/>
              <a:gd name="T11" fmla="*/ 3640148 h 315"/>
              <a:gd name="T12" fmla="*/ 21561359 w 309"/>
              <a:gd name="T13" fmla="*/ 6440507 h 315"/>
              <a:gd name="T14" fmla="*/ 16800990 w 309"/>
              <a:gd name="T15" fmla="*/ 9520795 h 315"/>
              <a:gd name="T16" fmla="*/ 12320550 w 309"/>
              <a:gd name="T17" fmla="*/ 13720804 h 315"/>
              <a:gd name="T18" fmla="*/ 8960352 w 309"/>
              <a:gd name="T19" fmla="*/ 18481201 h 315"/>
              <a:gd name="T20" fmla="*/ 5600154 w 309"/>
              <a:gd name="T21" fmla="*/ 23241599 h 315"/>
              <a:gd name="T22" fmla="*/ 3360198 w 309"/>
              <a:gd name="T23" fmla="*/ 28841787 h 315"/>
              <a:gd name="T24" fmla="*/ 1120242 w 309"/>
              <a:gd name="T25" fmla="*/ 34442503 h 315"/>
              <a:gd name="T26" fmla="*/ 559857 w 309"/>
              <a:gd name="T27" fmla="*/ 40042691 h 315"/>
              <a:gd name="T28" fmla="*/ 0 w 309"/>
              <a:gd name="T29" fmla="*/ 45923338 h 315"/>
              <a:gd name="T30" fmla="*/ 839785 w 309"/>
              <a:gd name="T31" fmla="*/ 51803455 h 315"/>
              <a:gd name="T32" fmla="*/ 1960027 w 309"/>
              <a:gd name="T33" fmla="*/ 57403643 h 315"/>
              <a:gd name="T34" fmla="*/ 4480440 w 309"/>
              <a:gd name="T35" fmla="*/ 63004360 h 315"/>
              <a:gd name="T36" fmla="*/ 7280253 w 309"/>
              <a:gd name="T37" fmla="*/ 68324617 h 315"/>
              <a:gd name="T38" fmla="*/ 10920379 w 309"/>
              <a:gd name="T39" fmla="*/ 73085015 h 315"/>
              <a:gd name="T40" fmla="*/ 14840963 w 309"/>
              <a:gd name="T41" fmla="*/ 77005093 h 315"/>
              <a:gd name="T42" fmla="*/ 19601332 w 309"/>
              <a:gd name="T43" fmla="*/ 80645242 h 315"/>
              <a:gd name="T44" fmla="*/ 24641629 w 309"/>
              <a:gd name="T45" fmla="*/ 83725530 h 315"/>
              <a:gd name="T46" fmla="*/ 30241783 w 309"/>
              <a:gd name="T47" fmla="*/ 86245959 h 315"/>
              <a:gd name="T48" fmla="*/ 35841936 w 309"/>
              <a:gd name="T49" fmla="*/ 87365679 h 315"/>
              <a:gd name="T50" fmla="*/ 42002476 w 309"/>
              <a:gd name="T51" fmla="*/ 88205998 h 315"/>
              <a:gd name="T52" fmla="*/ 47602629 w 309"/>
              <a:gd name="T53" fmla="*/ 88205998 h 315"/>
              <a:gd name="T54" fmla="*/ 53483241 w 309"/>
              <a:gd name="T55" fmla="*/ 87365679 h 315"/>
              <a:gd name="T56" fmla="*/ 59083394 w 309"/>
              <a:gd name="T57" fmla="*/ 85685570 h 315"/>
              <a:gd name="T58" fmla="*/ 64683548 w 309"/>
              <a:gd name="T59" fmla="*/ 83445600 h 315"/>
              <a:gd name="T60" fmla="*/ 69443917 w 309"/>
              <a:gd name="T61" fmla="*/ 80085382 h 315"/>
              <a:gd name="T62" fmla="*/ 74204286 w 309"/>
              <a:gd name="T63" fmla="*/ 76725163 h 315"/>
              <a:gd name="T64" fmla="*/ 78124340 w 309"/>
              <a:gd name="T65" fmla="*/ 72244696 h 315"/>
              <a:gd name="T66" fmla="*/ 81764467 w 309"/>
              <a:gd name="T67" fmla="*/ 67484827 h 315"/>
              <a:gd name="T68" fmla="*/ 84564808 w 309"/>
              <a:gd name="T69" fmla="*/ 62164041 h 315"/>
              <a:gd name="T70" fmla="*/ 86524835 w 309"/>
              <a:gd name="T71" fmla="*/ 56563853 h 31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309" h="315">
                <a:moveTo>
                  <a:pt x="309" y="202"/>
                </a:moveTo>
                <a:lnTo>
                  <a:pt x="158" y="158"/>
                </a:lnTo>
                <a:lnTo>
                  <a:pt x="158" y="0"/>
                </a:lnTo>
                <a:lnTo>
                  <a:pt x="137" y="2"/>
                </a:lnTo>
                <a:lnTo>
                  <a:pt x="116" y="6"/>
                </a:lnTo>
                <a:lnTo>
                  <a:pt x="97" y="13"/>
                </a:lnTo>
                <a:lnTo>
                  <a:pt x="77" y="23"/>
                </a:lnTo>
                <a:lnTo>
                  <a:pt x="60" y="34"/>
                </a:lnTo>
                <a:lnTo>
                  <a:pt x="44" y="49"/>
                </a:lnTo>
                <a:lnTo>
                  <a:pt x="32" y="66"/>
                </a:lnTo>
                <a:lnTo>
                  <a:pt x="20" y="83"/>
                </a:lnTo>
                <a:lnTo>
                  <a:pt x="12" y="103"/>
                </a:lnTo>
                <a:lnTo>
                  <a:pt x="4" y="123"/>
                </a:lnTo>
                <a:lnTo>
                  <a:pt x="2" y="143"/>
                </a:lnTo>
                <a:lnTo>
                  <a:pt x="0" y="164"/>
                </a:lnTo>
                <a:lnTo>
                  <a:pt x="3" y="185"/>
                </a:lnTo>
                <a:lnTo>
                  <a:pt x="7" y="205"/>
                </a:lnTo>
                <a:lnTo>
                  <a:pt x="16" y="225"/>
                </a:lnTo>
                <a:lnTo>
                  <a:pt x="26" y="244"/>
                </a:lnTo>
                <a:lnTo>
                  <a:pt x="39" y="261"/>
                </a:lnTo>
                <a:lnTo>
                  <a:pt x="53" y="275"/>
                </a:lnTo>
                <a:lnTo>
                  <a:pt x="70" y="288"/>
                </a:lnTo>
                <a:lnTo>
                  <a:pt x="88" y="299"/>
                </a:lnTo>
                <a:lnTo>
                  <a:pt x="108" y="308"/>
                </a:lnTo>
                <a:lnTo>
                  <a:pt x="128" y="312"/>
                </a:lnTo>
                <a:lnTo>
                  <a:pt x="150" y="315"/>
                </a:lnTo>
                <a:lnTo>
                  <a:pt x="170" y="315"/>
                </a:lnTo>
                <a:lnTo>
                  <a:pt x="191" y="312"/>
                </a:lnTo>
                <a:lnTo>
                  <a:pt x="211" y="306"/>
                </a:lnTo>
                <a:lnTo>
                  <a:pt x="231" y="298"/>
                </a:lnTo>
                <a:lnTo>
                  <a:pt x="248" y="286"/>
                </a:lnTo>
                <a:lnTo>
                  <a:pt x="265" y="274"/>
                </a:lnTo>
                <a:lnTo>
                  <a:pt x="279" y="258"/>
                </a:lnTo>
                <a:lnTo>
                  <a:pt x="292" y="241"/>
                </a:lnTo>
                <a:lnTo>
                  <a:pt x="302" y="222"/>
                </a:lnTo>
                <a:lnTo>
                  <a:pt x="309"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1222" name="Freeform 32">
            <a:extLst>
              <a:ext uri="{FF2B5EF4-FFF2-40B4-BE49-F238E27FC236}">
                <a16:creationId xmlns:a16="http://schemas.microsoft.com/office/drawing/2014/main" id="{C4361EA9-B515-F80A-57C3-802DA7C061C3}"/>
              </a:ext>
            </a:extLst>
          </p:cNvPr>
          <p:cNvSpPr>
            <a:spLocks/>
          </p:cNvSpPr>
          <p:nvPr/>
        </p:nvSpPr>
        <p:spPr bwMode="auto">
          <a:xfrm>
            <a:off x="3602832" y="1363267"/>
            <a:ext cx="59531" cy="50006"/>
          </a:xfrm>
          <a:custGeom>
            <a:avLst/>
            <a:gdLst>
              <a:gd name="T0" fmla="*/ 0 w 151"/>
              <a:gd name="T1" fmla="*/ 0 h 124"/>
              <a:gd name="T2" fmla="*/ 26527020 w 151"/>
              <a:gd name="T3" fmla="*/ 35851255 h 124"/>
              <a:gd name="T4" fmla="*/ 30395368 w 151"/>
              <a:gd name="T5" fmla="*/ 32092721 h 124"/>
              <a:gd name="T6" fmla="*/ 34263717 w 151"/>
              <a:gd name="T7" fmla="*/ 28044903 h 124"/>
              <a:gd name="T8" fmla="*/ 37303096 w 151"/>
              <a:gd name="T9" fmla="*/ 22840489 h 124"/>
              <a:gd name="T10" fmla="*/ 39790004 w 151"/>
              <a:gd name="T11" fmla="*/ 17925896 h 124"/>
              <a:gd name="T12" fmla="*/ 41724441 w 151"/>
              <a:gd name="T13" fmla="*/ 12721482 h 124"/>
              <a:gd name="T14" fmla="*/ 0 w 151"/>
              <a:gd name="T15" fmla="*/ 0 h 12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1" h="124">
                <a:moveTo>
                  <a:pt x="0" y="0"/>
                </a:moveTo>
                <a:lnTo>
                  <a:pt x="96" y="124"/>
                </a:lnTo>
                <a:lnTo>
                  <a:pt x="110" y="111"/>
                </a:lnTo>
                <a:lnTo>
                  <a:pt x="124" y="97"/>
                </a:lnTo>
                <a:lnTo>
                  <a:pt x="135" y="79"/>
                </a:lnTo>
                <a:lnTo>
                  <a:pt x="144" y="62"/>
                </a:lnTo>
                <a:lnTo>
                  <a:pt x="151" y="4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1223" name="Line 33">
            <a:extLst>
              <a:ext uri="{FF2B5EF4-FFF2-40B4-BE49-F238E27FC236}">
                <a16:creationId xmlns:a16="http://schemas.microsoft.com/office/drawing/2014/main" id="{556931B7-ABF9-F7BF-591E-C6F2E4E18366}"/>
              </a:ext>
            </a:extLst>
          </p:cNvPr>
          <p:cNvSpPr>
            <a:spLocks noChangeShapeType="1"/>
          </p:cNvSpPr>
          <p:nvPr/>
        </p:nvSpPr>
        <p:spPr bwMode="auto">
          <a:xfrm>
            <a:off x="3602832" y="1363266"/>
            <a:ext cx="1732360" cy="226456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14" name="Line 34">
            <a:extLst>
              <a:ext uri="{FF2B5EF4-FFF2-40B4-BE49-F238E27FC236}">
                <a16:creationId xmlns:a16="http://schemas.microsoft.com/office/drawing/2014/main" id="{A0EEC1B0-6E13-A153-54F5-1C531CF5500C}"/>
              </a:ext>
            </a:extLst>
          </p:cNvPr>
          <p:cNvSpPr>
            <a:spLocks noChangeShapeType="1"/>
          </p:cNvSpPr>
          <p:nvPr/>
        </p:nvSpPr>
        <p:spPr bwMode="auto">
          <a:xfrm>
            <a:off x="3602831" y="1363266"/>
            <a:ext cx="147638" cy="44053"/>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15" name="Line 35">
            <a:extLst>
              <a:ext uri="{FF2B5EF4-FFF2-40B4-BE49-F238E27FC236}">
                <a16:creationId xmlns:a16="http://schemas.microsoft.com/office/drawing/2014/main" id="{E2EA5A56-A16E-B085-F915-42B60D1227AF}"/>
              </a:ext>
            </a:extLst>
          </p:cNvPr>
          <p:cNvSpPr>
            <a:spLocks noChangeShapeType="1"/>
          </p:cNvSpPr>
          <p:nvPr/>
        </p:nvSpPr>
        <p:spPr bwMode="auto">
          <a:xfrm>
            <a:off x="3824287" y="1428750"/>
            <a:ext cx="147638" cy="42863"/>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16" name="Line 36">
            <a:extLst>
              <a:ext uri="{FF2B5EF4-FFF2-40B4-BE49-F238E27FC236}">
                <a16:creationId xmlns:a16="http://schemas.microsoft.com/office/drawing/2014/main" id="{1EF874F8-5519-9507-7A01-ABAA6AC2CBD7}"/>
              </a:ext>
            </a:extLst>
          </p:cNvPr>
          <p:cNvSpPr>
            <a:spLocks noChangeShapeType="1"/>
          </p:cNvSpPr>
          <p:nvPr/>
        </p:nvSpPr>
        <p:spPr bwMode="auto">
          <a:xfrm>
            <a:off x="4045744" y="1493044"/>
            <a:ext cx="147638" cy="44054"/>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17" name="Line 37">
            <a:extLst>
              <a:ext uri="{FF2B5EF4-FFF2-40B4-BE49-F238E27FC236}">
                <a16:creationId xmlns:a16="http://schemas.microsoft.com/office/drawing/2014/main" id="{33378B82-F5FC-8CBF-C27E-0D490CFCC462}"/>
              </a:ext>
            </a:extLst>
          </p:cNvPr>
          <p:cNvSpPr>
            <a:spLocks noChangeShapeType="1"/>
          </p:cNvSpPr>
          <p:nvPr/>
        </p:nvSpPr>
        <p:spPr bwMode="auto">
          <a:xfrm>
            <a:off x="4267200" y="1558529"/>
            <a:ext cx="147638" cy="44053"/>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18" name="Line 38">
            <a:extLst>
              <a:ext uri="{FF2B5EF4-FFF2-40B4-BE49-F238E27FC236}">
                <a16:creationId xmlns:a16="http://schemas.microsoft.com/office/drawing/2014/main" id="{78E31304-2201-0C6D-4701-8DE181D75AA6}"/>
              </a:ext>
            </a:extLst>
          </p:cNvPr>
          <p:cNvSpPr>
            <a:spLocks noChangeShapeType="1"/>
          </p:cNvSpPr>
          <p:nvPr/>
        </p:nvSpPr>
        <p:spPr bwMode="auto">
          <a:xfrm>
            <a:off x="4488656" y="1624012"/>
            <a:ext cx="147638" cy="42863"/>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19" name="Line 39">
            <a:extLst>
              <a:ext uri="{FF2B5EF4-FFF2-40B4-BE49-F238E27FC236}">
                <a16:creationId xmlns:a16="http://schemas.microsoft.com/office/drawing/2014/main" id="{CF1328E0-3AD7-8C47-205A-FDC05BEB0C70}"/>
              </a:ext>
            </a:extLst>
          </p:cNvPr>
          <p:cNvSpPr>
            <a:spLocks noChangeShapeType="1"/>
          </p:cNvSpPr>
          <p:nvPr/>
        </p:nvSpPr>
        <p:spPr bwMode="auto">
          <a:xfrm>
            <a:off x="4710112" y="1688306"/>
            <a:ext cx="147638" cy="44054"/>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20" name="Line 40">
            <a:extLst>
              <a:ext uri="{FF2B5EF4-FFF2-40B4-BE49-F238E27FC236}">
                <a16:creationId xmlns:a16="http://schemas.microsoft.com/office/drawing/2014/main" id="{3F99119E-FF7D-C522-5C02-08D584AC546C}"/>
              </a:ext>
            </a:extLst>
          </p:cNvPr>
          <p:cNvSpPr>
            <a:spLocks noChangeShapeType="1"/>
          </p:cNvSpPr>
          <p:nvPr/>
        </p:nvSpPr>
        <p:spPr bwMode="auto">
          <a:xfrm>
            <a:off x="4932760" y="1753791"/>
            <a:ext cx="146447" cy="42863"/>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21" name="Line 41">
            <a:extLst>
              <a:ext uri="{FF2B5EF4-FFF2-40B4-BE49-F238E27FC236}">
                <a16:creationId xmlns:a16="http://schemas.microsoft.com/office/drawing/2014/main" id="{73F723D9-2942-C013-7F0B-72987BB7ED6D}"/>
              </a:ext>
            </a:extLst>
          </p:cNvPr>
          <p:cNvSpPr>
            <a:spLocks noChangeShapeType="1"/>
          </p:cNvSpPr>
          <p:nvPr/>
        </p:nvSpPr>
        <p:spPr bwMode="auto">
          <a:xfrm>
            <a:off x="5131594" y="1812132"/>
            <a:ext cx="0" cy="15478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22" name="Line 42">
            <a:extLst>
              <a:ext uri="{FF2B5EF4-FFF2-40B4-BE49-F238E27FC236}">
                <a16:creationId xmlns:a16="http://schemas.microsoft.com/office/drawing/2014/main" id="{84B54415-068A-039E-44A7-AEB1BCC3017B}"/>
              </a:ext>
            </a:extLst>
          </p:cNvPr>
          <p:cNvSpPr>
            <a:spLocks noChangeShapeType="1"/>
          </p:cNvSpPr>
          <p:nvPr/>
        </p:nvSpPr>
        <p:spPr bwMode="auto">
          <a:xfrm>
            <a:off x="5131594" y="2043113"/>
            <a:ext cx="0" cy="15359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23" name="Line 43">
            <a:extLst>
              <a:ext uri="{FF2B5EF4-FFF2-40B4-BE49-F238E27FC236}">
                <a16:creationId xmlns:a16="http://schemas.microsoft.com/office/drawing/2014/main" id="{27EE77F0-F33C-A92B-FF5B-7C3326149AC8}"/>
              </a:ext>
            </a:extLst>
          </p:cNvPr>
          <p:cNvSpPr>
            <a:spLocks noChangeShapeType="1"/>
          </p:cNvSpPr>
          <p:nvPr/>
        </p:nvSpPr>
        <p:spPr bwMode="auto">
          <a:xfrm>
            <a:off x="5131594" y="2274094"/>
            <a:ext cx="0" cy="15359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24" name="Line 44">
            <a:extLst>
              <a:ext uri="{FF2B5EF4-FFF2-40B4-BE49-F238E27FC236}">
                <a16:creationId xmlns:a16="http://schemas.microsoft.com/office/drawing/2014/main" id="{F09E4E0B-AE70-3510-C220-D83DE01C4FFE}"/>
              </a:ext>
            </a:extLst>
          </p:cNvPr>
          <p:cNvSpPr>
            <a:spLocks noChangeShapeType="1"/>
          </p:cNvSpPr>
          <p:nvPr/>
        </p:nvSpPr>
        <p:spPr bwMode="auto">
          <a:xfrm>
            <a:off x="5131594" y="2505076"/>
            <a:ext cx="0" cy="15478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25" name="Line 45">
            <a:extLst>
              <a:ext uri="{FF2B5EF4-FFF2-40B4-BE49-F238E27FC236}">
                <a16:creationId xmlns:a16="http://schemas.microsoft.com/office/drawing/2014/main" id="{BE49BCA9-FF10-F5B0-DE76-B151B2FC5360}"/>
              </a:ext>
            </a:extLst>
          </p:cNvPr>
          <p:cNvSpPr>
            <a:spLocks noChangeShapeType="1"/>
          </p:cNvSpPr>
          <p:nvPr/>
        </p:nvSpPr>
        <p:spPr bwMode="auto">
          <a:xfrm>
            <a:off x="5131594" y="2736057"/>
            <a:ext cx="0" cy="15478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26" name="Line 46">
            <a:extLst>
              <a:ext uri="{FF2B5EF4-FFF2-40B4-BE49-F238E27FC236}">
                <a16:creationId xmlns:a16="http://schemas.microsoft.com/office/drawing/2014/main" id="{E6DA16A0-F518-8E9C-2E53-D1697F82E4DC}"/>
              </a:ext>
            </a:extLst>
          </p:cNvPr>
          <p:cNvSpPr>
            <a:spLocks noChangeShapeType="1"/>
          </p:cNvSpPr>
          <p:nvPr/>
        </p:nvSpPr>
        <p:spPr bwMode="auto">
          <a:xfrm>
            <a:off x="5131594" y="2967038"/>
            <a:ext cx="0" cy="15478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27" name="Line 47">
            <a:extLst>
              <a:ext uri="{FF2B5EF4-FFF2-40B4-BE49-F238E27FC236}">
                <a16:creationId xmlns:a16="http://schemas.microsoft.com/office/drawing/2014/main" id="{46B1E617-E7C3-5314-799E-87009608E6A9}"/>
              </a:ext>
            </a:extLst>
          </p:cNvPr>
          <p:cNvSpPr>
            <a:spLocks noChangeShapeType="1"/>
          </p:cNvSpPr>
          <p:nvPr/>
        </p:nvSpPr>
        <p:spPr bwMode="auto">
          <a:xfrm>
            <a:off x="5131594" y="3198019"/>
            <a:ext cx="0" cy="15478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28" name="Line 48">
            <a:extLst>
              <a:ext uri="{FF2B5EF4-FFF2-40B4-BE49-F238E27FC236}">
                <a16:creationId xmlns:a16="http://schemas.microsoft.com/office/drawing/2014/main" id="{A9CB2ECE-B4D9-3E3E-3AC1-B7B50321BD29}"/>
              </a:ext>
            </a:extLst>
          </p:cNvPr>
          <p:cNvSpPr>
            <a:spLocks noChangeShapeType="1"/>
          </p:cNvSpPr>
          <p:nvPr/>
        </p:nvSpPr>
        <p:spPr bwMode="auto">
          <a:xfrm>
            <a:off x="5131594" y="3429001"/>
            <a:ext cx="0" cy="15478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29" name="Line 49">
            <a:extLst>
              <a:ext uri="{FF2B5EF4-FFF2-40B4-BE49-F238E27FC236}">
                <a16:creationId xmlns:a16="http://schemas.microsoft.com/office/drawing/2014/main" id="{CBC6812B-E8B0-D229-5BBF-4468C3D29E66}"/>
              </a:ext>
            </a:extLst>
          </p:cNvPr>
          <p:cNvSpPr>
            <a:spLocks noChangeShapeType="1"/>
          </p:cNvSpPr>
          <p:nvPr/>
        </p:nvSpPr>
        <p:spPr bwMode="auto">
          <a:xfrm>
            <a:off x="5131594" y="3661173"/>
            <a:ext cx="0" cy="153590"/>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30" name="Line 50">
            <a:extLst>
              <a:ext uri="{FF2B5EF4-FFF2-40B4-BE49-F238E27FC236}">
                <a16:creationId xmlns:a16="http://schemas.microsoft.com/office/drawing/2014/main" id="{BB037FB3-BD53-428D-82DA-B037C3314324}"/>
              </a:ext>
            </a:extLst>
          </p:cNvPr>
          <p:cNvSpPr>
            <a:spLocks noChangeShapeType="1"/>
          </p:cNvSpPr>
          <p:nvPr/>
        </p:nvSpPr>
        <p:spPr bwMode="auto">
          <a:xfrm>
            <a:off x="5131594" y="3892154"/>
            <a:ext cx="0" cy="153590"/>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31" name="Line 51">
            <a:extLst>
              <a:ext uri="{FF2B5EF4-FFF2-40B4-BE49-F238E27FC236}">
                <a16:creationId xmlns:a16="http://schemas.microsoft.com/office/drawing/2014/main" id="{B63737EC-EB13-49BC-C168-899DBBD18E5F}"/>
              </a:ext>
            </a:extLst>
          </p:cNvPr>
          <p:cNvSpPr>
            <a:spLocks noChangeShapeType="1"/>
          </p:cNvSpPr>
          <p:nvPr/>
        </p:nvSpPr>
        <p:spPr bwMode="auto">
          <a:xfrm flipH="1" flipV="1">
            <a:off x="4983956" y="4032648"/>
            <a:ext cx="147638" cy="44053"/>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32" name="Line 52">
            <a:extLst>
              <a:ext uri="{FF2B5EF4-FFF2-40B4-BE49-F238E27FC236}">
                <a16:creationId xmlns:a16="http://schemas.microsoft.com/office/drawing/2014/main" id="{37053D1A-C0B1-9BB8-379A-429DF841FB06}"/>
              </a:ext>
            </a:extLst>
          </p:cNvPr>
          <p:cNvSpPr>
            <a:spLocks noChangeShapeType="1"/>
          </p:cNvSpPr>
          <p:nvPr/>
        </p:nvSpPr>
        <p:spPr bwMode="auto">
          <a:xfrm flipH="1" flipV="1">
            <a:off x="4762500" y="3968353"/>
            <a:ext cx="147638" cy="42863"/>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33" name="Line 53">
            <a:extLst>
              <a:ext uri="{FF2B5EF4-FFF2-40B4-BE49-F238E27FC236}">
                <a16:creationId xmlns:a16="http://schemas.microsoft.com/office/drawing/2014/main" id="{3DD560AF-4F2F-EB37-F689-A75858B0BB27}"/>
              </a:ext>
            </a:extLst>
          </p:cNvPr>
          <p:cNvSpPr>
            <a:spLocks noChangeShapeType="1"/>
          </p:cNvSpPr>
          <p:nvPr/>
        </p:nvSpPr>
        <p:spPr bwMode="auto">
          <a:xfrm flipH="1" flipV="1">
            <a:off x="4541044" y="3902869"/>
            <a:ext cx="147638" cy="44054"/>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34" name="Line 54">
            <a:extLst>
              <a:ext uri="{FF2B5EF4-FFF2-40B4-BE49-F238E27FC236}">
                <a16:creationId xmlns:a16="http://schemas.microsoft.com/office/drawing/2014/main" id="{5CFC1DCF-7DC4-D6B1-383A-1B8AB5AF315C}"/>
              </a:ext>
            </a:extLst>
          </p:cNvPr>
          <p:cNvSpPr>
            <a:spLocks noChangeShapeType="1"/>
          </p:cNvSpPr>
          <p:nvPr/>
        </p:nvSpPr>
        <p:spPr bwMode="auto">
          <a:xfrm flipH="1" flipV="1">
            <a:off x="4319587" y="3838575"/>
            <a:ext cx="147638" cy="42863"/>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35" name="Line 55">
            <a:extLst>
              <a:ext uri="{FF2B5EF4-FFF2-40B4-BE49-F238E27FC236}">
                <a16:creationId xmlns:a16="http://schemas.microsoft.com/office/drawing/2014/main" id="{FA9BAE3A-0119-D178-524F-19FF07F57512}"/>
              </a:ext>
            </a:extLst>
          </p:cNvPr>
          <p:cNvSpPr>
            <a:spLocks noChangeShapeType="1"/>
          </p:cNvSpPr>
          <p:nvPr/>
        </p:nvSpPr>
        <p:spPr bwMode="auto">
          <a:xfrm flipH="1" flipV="1">
            <a:off x="4096941" y="3773091"/>
            <a:ext cx="148828" cy="44053"/>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36" name="Line 56">
            <a:extLst>
              <a:ext uri="{FF2B5EF4-FFF2-40B4-BE49-F238E27FC236}">
                <a16:creationId xmlns:a16="http://schemas.microsoft.com/office/drawing/2014/main" id="{C25EAC5F-4CC5-2AD2-FACB-8E51D4BEB9C3}"/>
              </a:ext>
            </a:extLst>
          </p:cNvPr>
          <p:cNvSpPr>
            <a:spLocks noChangeShapeType="1"/>
          </p:cNvSpPr>
          <p:nvPr/>
        </p:nvSpPr>
        <p:spPr bwMode="auto">
          <a:xfrm flipH="1" flipV="1">
            <a:off x="3875485" y="3707606"/>
            <a:ext cx="148828" cy="44054"/>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37" name="Line 57">
            <a:extLst>
              <a:ext uri="{FF2B5EF4-FFF2-40B4-BE49-F238E27FC236}">
                <a16:creationId xmlns:a16="http://schemas.microsoft.com/office/drawing/2014/main" id="{2B29BBED-4A30-59EE-38E4-214B3B34549C}"/>
              </a:ext>
            </a:extLst>
          </p:cNvPr>
          <p:cNvSpPr>
            <a:spLocks noChangeShapeType="1"/>
          </p:cNvSpPr>
          <p:nvPr/>
        </p:nvSpPr>
        <p:spPr bwMode="auto">
          <a:xfrm flipH="1" flipV="1">
            <a:off x="3654028" y="3643312"/>
            <a:ext cx="147638" cy="42863"/>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38" name="Line 58">
            <a:extLst>
              <a:ext uri="{FF2B5EF4-FFF2-40B4-BE49-F238E27FC236}">
                <a16:creationId xmlns:a16="http://schemas.microsoft.com/office/drawing/2014/main" id="{F2C93044-7129-169C-CA3A-4491B35A1EC9}"/>
              </a:ext>
            </a:extLst>
          </p:cNvPr>
          <p:cNvSpPr>
            <a:spLocks noChangeShapeType="1"/>
          </p:cNvSpPr>
          <p:nvPr/>
        </p:nvSpPr>
        <p:spPr bwMode="auto">
          <a:xfrm>
            <a:off x="3602832" y="1363267"/>
            <a:ext cx="75010" cy="134540"/>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39" name="Line 59">
            <a:extLst>
              <a:ext uri="{FF2B5EF4-FFF2-40B4-BE49-F238E27FC236}">
                <a16:creationId xmlns:a16="http://schemas.microsoft.com/office/drawing/2014/main" id="{6E51A092-2550-0A1A-1721-9F2D3CDB7FA2}"/>
              </a:ext>
            </a:extLst>
          </p:cNvPr>
          <p:cNvSpPr>
            <a:spLocks noChangeShapeType="1"/>
          </p:cNvSpPr>
          <p:nvPr/>
        </p:nvSpPr>
        <p:spPr bwMode="auto">
          <a:xfrm>
            <a:off x="3715941" y="1564481"/>
            <a:ext cx="75009" cy="13454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40" name="Line 60">
            <a:extLst>
              <a:ext uri="{FF2B5EF4-FFF2-40B4-BE49-F238E27FC236}">
                <a16:creationId xmlns:a16="http://schemas.microsoft.com/office/drawing/2014/main" id="{98896B45-DB07-1626-4465-442B0D24E2F2}"/>
              </a:ext>
            </a:extLst>
          </p:cNvPr>
          <p:cNvSpPr>
            <a:spLocks noChangeShapeType="1"/>
          </p:cNvSpPr>
          <p:nvPr/>
        </p:nvSpPr>
        <p:spPr bwMode="auto">
          <a:xfrm>
            <a:off x="3829050" y="1765698"/>
            <a:ext cx="76200" cy="134540"/>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41" name="Line 61">
            <a:extLst>
              <a:ext uri="{FF2B5EF4-FFF2-40B4-BE49-F238E27FC236}">
                <a16:creationId xmlns:a16="http://schemas.microsoft.com/office/drawing/2014/main" id="{991556F8-87B9-8EB9-D40C-E219FF75AB7A}"/>
              </a:ext>
            </a:extLst>
          </p:cNvPr>
          <p:cNvSpPr>
            <a:spLocks noChangeShapeType="1"/>
          </p:cNvSpPr>
          <p:nvPr/>
        </p:nvSpPr>
        <p:spPr bwMode="auto">
          <a:xfrm>
            <a:off x="3942160" y="1966913"/>
            <a:ext cx="76200" cy="13454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42" name="Line 62">
            <a:extLst>
              <a:ext uri="{FF2B5EF4-FFF2-40B4-BE49-F238E27FC236}">
                <a16:creationId xmlns:a16="http://schemas.microsoft.com/office/drawing/2014/main" id="{BEA6525A-9147-B442-2224-D5F1806C0406}"/>
              </a:ext>
            </a:extLst>
          </p:cNvPr>
          <p:cNvSpPr>
            <a:spLocks noChangeShapeType="1"/>
          </p:cNvSpPr>
          <p:nvPr/>
        </p:nvSpPr>
        <p:spPr bwMode="auto">
          <a:xfrm>
            <a:off x="4056460" y="2168129"/>
            <a:ext cx="75009" cy="134540"/>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43" name="Line 63">
            <a:extLst>
              <a:ext uri="{FF2B5EF4-FFF2-40B4-BE49-F238E27FC236}">
                <a16:creationId xmlns:a16="http://schemas.microsoft.com/office/drawing/2014/main" id="{CBF21188-5789-E4AE-A948-82403FEC7257}"/>
              </a:ext>
            </a:extLst>
          </p:cNvPr>
          <p:cNvSpPr>
            <a:spLocks noChangeShapeType="1"/>
          </p:cNvSpPr>
          <p:nvPr/>
        </p:nvSpPr>
        <p:spPr bwMode="auto">
          <a:xfrm>
            <a:off x="4169569" y="2369344"/>
            <a:ext cx="76200" cy="13454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44" name="Line 64">
            <a:extLst>
              <a:ext uri="{FF2B5EF4-FFF2-40B4-BE49-F238E27FC236}">
                <a16:creationId xmlns:a16="http://schemas.microsoft.com/office/drawing/2014/main" id="{A25BE06F-378A-DCB3-12DB-75AB41591D39}"/>
              </a:ext>
            </a:extLst>
          </p:cNvPr>
          <p:cNvSpPr>
            <a:spLocks noChangeShapeType="1"/>
          </p:cNvSpPr>
          <p:nvPr/>
        </p:nvSpPr>
        <p:spPr bwMode="auto">
          <a:xfrm>
            <a:off x="4282679" y="2571750"/>
            <a:ext cx="76200" cy="133350"/>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45" name="Line 65">
            <a:extLst>
              <a:ext uri="{FF2B5EF4-FFF2-40B4-BE49-F238E27FC236}">
                <a16:creationId xmlns:a16="http://schemas.microsoft.com/office/drawing/2014/main" id="{F7C094AA-4274-4101-4796-CFAFF1ABC55C}"/>
              </a:ext>
            </a:extLst>
          </p:cNvPr>
          <p:cNvSpPr>
            <a:spLocks noChangeShapeType="1"/>
          </p:cNvSpPr>
          <p:nvPr/>
        </p:nvSpPr>
        <p:spPr bwMode="auto">
          <a:xfrm>
            <a:off x="4396979" y="2771775"/>
            <a:ext cx="75009" cy="13454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46" name="Line 66">
            <a:extLst>
              <a:ext uri="{FF2B5EF4-FFF2-40B4-BE49-F238E27FC236}">
                <a16:creationId xmlns:a16="http://schemas.microsoft.com/office/drawing/2014/main" id="{D27A7BDB-C3F7-9C6D-35C6-52009C5617DE}"/>
              </a:ext>
            </a:extLst>
          </p:cNvPr>
          <p:cNvSpPr>
            <a:spLocks noChangeShapeType="1"/>
          </p:cNvSpPr>
          <p:nvPr/>
        </p:nvSpPr>
        <p:spPr bwMode="auto">
          <a:xfrm>
            <a:off x="4510088" y="2972992"/>
            <a:ext cx="75010" cy="134540"/>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47" name="Line 67">
            <a:extLst>
              <a:ext uri="{FF2B5EF4-FFF2-40B4-BE49-F238E27FC236}">
                <a16:creationId xmlns:a16="http://schemas.microsoft.com/office/drawing/2014/main" id="{AEE9ACAB-0F88-1E14-5B05-4290586B2856}"/>
              </a:ext>
            </a:extLst>
          </p:cNvPr>
          <p:cNvSpPr>
            <a:spLocks noChangeShapeType="1"/>
          </p:cNvSpPr>
          <p:nvPr/>
        </p:nvSpPr>
        <p:spPr bwMode="auto">
          <a:xfrm>
            <a:off x="4623197" y="3174206"/>
            <a:ext cx="76200" cy="13454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48" name="Line 68">
            <a:extLst>
              <a:ext uri="{FF2B5EF4-FFF2-40B4-BE49-F238E27FC236}">
                <a16:creationId xmlns:a16="http://schemas.microsoft.com/office/drawing/2014/main" id="{AC09F881-DF80-F761-5039-FF9D05DEAF79}"/>
              </a:ext>
            </a:extLst>
          </p:cNvPr>
          <p:cNvSpPr>
            <a:spLocks noChangeShapeType="1"/>
          </p:cNvSpPr>
          <p:nvPr/>
        </p:nvSpPr>
        <p:spPr bwMode="auto">
          <a:xfrm>
            <a:off x="4736306" y="3375423"/>
            <a:ext cx="76200" cy="134540"/>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49" name="Line 69">
            <a:extLst>
              <a:ext uri="{FF2B5EF4-FFF2-40B4-BE49-F238E27FC236}">
                <a16:creationId xmlns:a16="http://schemas.microsoft.com/office/drawing/2014/main" id="{844C2D72-957C-B24C-A766-506C2A2B949B}"/>
              </a:ext>
            </a:extLst>
          </p:cNvPr>
          <p:cNvSpPr>
            <a:spLocks noChangeShapeType="1"/>
          </p:cNvSpPr>
          <p:nvPr/>
        </p:nvSpPr>
        <p:spPr bwMode="auto">
          <a:xfrm>
            <a:off x="4850607" y="3576638"/>
            <a:ext cx="75010" cy="13454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50" name="Line 70">
            <a:extLst>
              <a:ext uri="{FF2B5EF4-FFF2-40B4-BE49-F238E27FC236}">
                <a16:creationId xmlns:a16="http://schemas.microsoft.com/office/drawing/2014/main" id="{7DC0959B-00D4-3155-7CBE-4E6A32874365}"/>
              </a:ext>
            </a:extLst>
          </p:cNvPr>
          <p:cNvSpPr>
            <a:spLocks noChangeShapeType="1"/>
          </p:cNvSpPr>
          <p:nvPr/>
        </p:nvSpPr>
        <p:spPr bwMode="auto">
          <a:xfrm>
            <a:off x="4963716" y="3777854"/>
            <a:ext cx="75009" cy="134540"/>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51" name="Line 71">
            <a:extLst>
              <a:ext uri="{FF2B5EF4-FFF2-40B4-BE49-F238E27FC236}">
                <a16:creationId xmlns:a16="http://schemas.microsoft.com/office/drawing/2014/main" id="{B13C50D0-662C-587F-FE21-9AA663905214}"/>
              </a:ext>
            </a:extLst>
          </p:cNvPr>
          <p:cNvSpPr>
            <a:spLocks noChangeShapeType="1"/>
          </p:cNvSpPr>
          <p:nvPr/>
        </p:nvSpPr>
        <p:spPr bwMode="auto">
          <a:xfrm>
            <a:off x="5076825" y="3979069"/>
            <a:ext cx="54769" cy="9763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1262" name="Freeform 72">
            <a:extLst>
              <a:ext uri="{FF2B5EF4-FFF2-40B4-BE49-F238E27FC236}">
                <a16:creationId xmlns:a16="http://schemas.microsoft.com/office/drawing/2014/main" id="{5FECF353-C7FD-8D15-9D80-1169D0804E99}"/>
              </a:ext>
            </a:extLst>
          </p:cNvPr>
          <p:cNvSpPr>
            <a:spLocks/>
          </p:cNvSpPr>
          <p:nvPr/>
        </p:nvSpPr>
        <p:spPr bwMode="auto">
          <a:xfrm>
            <a:off x="3540919" y="1301354"/>
            <a:ext cx="123825" cy="123825"/>
          </a:xfrm>
          <a:custGeom>
            <a:avLst/>
            <a:gdLst>
              <a:gd name="T0" fmla="*/ 87086294 w 313"/>
              <a:gd name="T1" fmla="*/ 43681043 h 314"/>
              <a:gd name="T2" fmla="*/ 86529807 w 313"/>
              <a:gd name="T3" fmla="*/ 49486885 h 314"/>
              <a:gd name="T4" fmla="*/ 85416832 w 313"/>
              <a:gd name="T5" fmla="*/ 55015632 h 314"/>
              <a:gd name="T6" fmla="*/ 83469391 w 313"/>
              <a:gd name="T7" fmla="*/ 60544904 h 314"/>
              <a:gd name="T8" fmla="*/ 80965462 w 313"/>
              <a:gd name="T9" fmla="*/ 65521565 h 314"/>
              <a:gd name="T10" fmla="*/ 77626539 w 313"/>
              <a:gd name="T11" fmla="*/ 70497700 h 314"/>
              <a:gd name="T12" fmla="*/ 74009635 w 313"/>
              <a:gd name="T13" fmla="*/ 74644654 h 314"/>
              <a:gd name="T14" fmla="*/ 69279758 w 313"/>
              <a:gd name="T15" fmla="*/ 78515040 h 314"/>
              <a:gd name="T16" fmla="*/ 64549353 w 313"/>
              <a:gd name="T17" fmla="*/ 81832814 h 314"/>
              <a:gd name="T18" fmla="*/ 58985008 w 313"/>
              <a:gd name="T19" fmla="*/ 84044313 h 314"/>
              <a:gd name="T20" fmla="*/ 53420136 w 313"/>
              <a:gd name="T21" fmla="*/ 85703200 h 314"/>
              <a:gd name="T22" fmla="*/ 47855791 w 313"/>
              <a:gd name="T23" fmla="*/ 86808949 h 314"/>
              <a:gd name="T24" fmla="*/ 42012939 w 313"/>
              <a:gd name="T25" fmla="*/ 86808949 h 314"/>
              <a:gd name="T26" fmla="*/ 35891580 w 313"/>
              <a:gd name="T27" fmla="*/ 86532380 h 314"/>
              <a:gd name="T28" fmla="*/ 30327235 w 313"/>
              <a:gd name="T29" fmla="*/ 84873493 h 314"/>
              <a:gd name="T30" fmla="*/ 24762363 w 313"/>
              <a:gd name="T31" fmla="*/ 82938563 h 314"/>
              <a:gd name="T32" fmla="*/ 19754505 w 313"/>
              <a:gd name="T33" fmla="*/ 80173927 h 314"/>
              <a:gd name="T34" fmla="*/ 15024627 w 313"/>
              <a:gd name="T35" fmla="*/ 76580110 h 314"/>
              <a:gd name="T36" fmla="*/ 11129217 w 313"/>
              <a:gd name="T37" fmla="*/ 72709199 h 314"/>
              <a:gd name="T38" fmla="*/ 7512314 w 313"/>
              <a:gd name="T39" fmla="*/ 68009632 h 314"/>
              <a:gd name="T40" fmla="*/ 4173390 w 313"/>
              <a:gd name="T41" fmla="*/ 63309540 h 314"/>
              <a:gd name="T42" fmla="*/ 1947442 w 313"/>
              <a:gd name="T43" fmla="*/ 57780268 h 314"/>
              <a:gd name="T44" fmla="*/ 556487 w 313"/>
              <a:gd name="T45" fmla="*/ 52250995 h 314"/>
              <a:gd name="T46" fmla="*/ 0 w 313"/>
              <a:gd name="T47" fmla="*/ 46445680 h 314"/>
              <a:gd name="T48" fmla="*/ 0 w 313"/>
              <a:gd name="T49" fmla="*/ 40363269 h 314"/>
              <a:gd name="T50" fmla="*/ 556487 w 313"/>
              <a:gd name="T51" fmla="*/ 34833997 h 314"/>
              <a:gd name="T52" fmla="*/ 1947442 w 313"/>
              <a:gd name="T53" fmla="*/ 29304724 h 314"/>
              <a:gd name="T54" fmla="*/ 4173390 w 313"/>
              <a:gd name="T55" fmla="*/ 23775452 h 314"/>
              <a:gd name="T56" fmla="*/ 7512314 w 313"/>
              <a:gd name="T57" fmla="*/ 18799317 h 314"/>
              <a:gd name="T58" fmla="*/ 11129217 w 313"/>
              <a:gd name="T59" fmla="*/ 14375793 h 314"/>
              <a:gd name="T60" fmla="*/ 15024627 w 313"/>
              <a:gd name="T61" fmla="*/ 10228839 h 314"/>
              <a:gd name="T62" fmla="*/ 19754505 w 313"/>
              <a:gd name="T63" fmla="*/ 6911591 h 314"/>
              <a:gd name="T64" fmla="*/ 24762363 w 313"/>
              <a:gd name="T65" fmla="*/ 4146954 h 314"/>
              <a:gd name="T66" fmla="*/ 30327235 w 313"/>
              <a:gd name="T67" fmla="*/ 1935456 h 314"/>
              <a:gd name="T68" fmla="*/ 35891580 w 313"/>
              <a:gd name="T69" fmla="*/ 553138 h 314"/>
              <a:gd name="T70" fmla="*/ 42012939 w 313"/>
              <a:gd name="T71" fmla="*/ 0 h 314"/>
              <a:gd name="T72" fmla="*/ 47855791 w 313"/>
              <a:gd name="T73" fmla="*/ 276569 h 314"/>
              <a:gd name="T74" fmla="*/ 53420136 w 313"/>
              <a:gd name="T75" fmla="*/ 1105749 h 314"/>
              <a:gd name="T76" fmla="*/ 58985008 w 313"/>
              <a:gd name="T77" fmla="*/ 3041205 h 314"/>
              <a:gd name="T78" fmla="*/ 64549353 w 313"/>
              <a:gd name="T79" fmla="*/ 5529273 h 314"/>
              <a:gd name="T80" fmla="*/ 69279758 w 313"/>
              <a:gd name="T81" fmla="*/ 8570478 h 314"/>
              <a:gd name="T82" fmla="*/ 74009635 w 313"/>
              <a:gd name="T83" fmla="*/ 12164295 h 314"/>
              <a:gd name="T84" fmla="*/ 77626539 w 313"/>
              <a:gd name="T85" fmla="*/ 16311249 h 314"/>
              <a:gd name="T86" fmla="*/ 80965462 w 313"/>
              <a:gd name="T87" fmla="*/ 21287384 h 314"/>
              <a:gd name="T88" fmla="*/ 83469391 w 313"/>
              <a:gd name="T89" fmla="*/ 26540088 h 314"/>
              <a:gd name="T90" fmla="*/ 85416832 w 313"/>
              <a:gd name="T91" fmla="*/ 32069361 h 314"/>
              <a:gd name="T92" fmla="*/ 86529807 w 313"/>
              <a:gd name="T93" fmla="*/ 37598633 h 314"/>
              <a:gd name="T94" fmla="*/ 87086294 w 313"/>
              <a:gd name="T95" fmla="*/ 43681043 h 3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13" h="314">
                <a:moveTo>
                  <a:pt x="313" y="158"/>
                </a:moveTo>
                <a:lnTo>
                  <a:pt x="311" y="179"/>
                </a:lnTo>
                <a:lnTo>
                  <a:pt x="307" y="199"/>
                </a:lnTo>
                <a:lnTo>
                  <a:pt x="300" y="219"/>
                </a:lnTo>
                <a:lnTo>
                  <a:pt x="291" y="237"/>
                </a:lnTo>
                <a:lnTo>
                  <a:pt x="279" y="255"/>
                </a:lnTo>
                <a:lnTo>
                  <a:pt x="266" y="270"/>
                </a:lnTo>
                <a:lnTo>
                  <a:pt x="249" y="284"/>
                </a:lnTo>
                <a:lnTo>
                  <a:pt x="232" y="296"/>
                </a:lnTo>
                <a:lnTo>
                  <a:pt x="212" y="304"/>
                </a:lnTo>
                <a:lnTo>
                  <a:pt x="192" y="310"/>
                </a:lnTo>
                <a:lnTo>
                  <a:pt x="172" y="314"/>
                </a:lnTo>
                <a:lnTo>
                  <a:pt x="151" y="314"/>
                </a:lnTo>
                <a:lnTo>
                  <a:pt x="129" y="313"/>
                </a:lnTo>
                <a:lnTo>
                  <a:pt x="109" y="307"/>
                </a:lnTo>
                <a:lnTo>
                  <a:pt x="89" y="300"/>
                </a:lnTo>
                <a:lnTo>
                  <a:pt x="71" y="290"/>
                </a:lnTo>
                <a:lnTo>
                  <a:pt x="54" y="277"/>
                </a:lnTo>
                <a:lnTo>
                  <a:pt x="40" y="263"/>
                </a:lnTo>
                <a:lnTo>
                  <a:pt x="27" y="246"/>
                </a:lnTo>
                <a:lnTo>
                  <a:pt x="15" y="229"/>
                </a:lnTo>
                <a:lnTo>
                  <a:pt x="7" y="209"/>
                </a:lnTo>
                <a:lnTo>
                  <a:pt x="2" y="189"/>
                </a:lnTo>
                <a:lnTo>
                  <a:pt x="0" y="168"/>
                </a:lnTo>
                <a:lnTo>
                  <a:pt x="0" y="146"/>
                </a:lnTo>
                <a:lnTo>
                  <a:pt x="2" y="126"/>
                </a:lnTo>
                <a:lnTo>
                  <a:pt x="7" y="106"/>
                </a:lnTo>
                <a:lnTo>
                  <a:pt x="15" y="86"/>
                </a:lnTo>
                <a:lnTo>
                  <a:pt x="27" y="68"/>
                </a:lnTo>
                <a:lnTo>
                  <a:pt x="40" y="52"/>
                </a:lnTo>
                <a:lnTo>
                  <a:pt x="54" y="37"/>
                </a:lnTo>
                <a:lnTo>
                  <a:pt x="71" y="25"/>
                </a:lnTo>
                <a:lnTo>
                  <a:pt x="89" y="15"/>
                </a:lnTo>
                <a:lnTo>
                  <a:pt x="109" y="7"/>
                </a:lnTo>
                <a:lnTo>
                  <a:pt x="129" y="2"/>
                </a:lnTo>
                <a:lnTo>
                  <a:pt x="151" y="0"/>
                </a:lnTo>
                <a:lnTo>
                  <a:pt x="172" y="1"/>
                </a:lnTo>
                <a:lnTo>
                  <a:pt x="192" y="4"/>
                </a:lnTo>
                <a:lnTo>
                  <a:pt x="212" y="11"/>
                </a:lnTo>
                <a:lnTo>
                  <a:pt x="232" y="20"/>
                </a:lnTo>
                <a:lnTo>
                  <a:pt x="249" y="31"/>
                </a:lnTo>
                <a:lnTo>
                  <a:pt x="266" y="44"/>
                </a:lnTo>
                <a:lnTo>
                  <a:pt x="279" y="59"/>
                </a:lnTo>
                <a:lnTo>
                  <a:pt x="291" y="77"/>
                </a:lnTo>
                <a:lnTo>
                  <a:pt x="300" y="96"/>
                </a:lnTo>
                <a:lnTo>
                  <a:pt x="307" y="116"/>
                </a:lnTo>
                <a:lnTo>
                  <a:pt x="311" y="136"/>
                </a:lnTo>
                <a:lnTo>
                  <a:pt x="313" y="158"/>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1263" name="Freeform 73">
            <a:extLst>
              <a:ext uri="{FF2B5EF4-FFF2-40B4-BE49-F238E27FC236}">
                <a16:creationId xmlns:a16="http://schemas.microsoft.com/office/drawing/2014/main" id="{E4F7E984-6AEC-8CFD-C633-BF07C3B01A57}"/>
              </a:ext>
            </a:extLst>
          </p:cNvPr>
          <p:cNvSpPr>
            <a:spLocks/>
          </p:cNvSpPr>
          <p:nvPr/>
        </p:nvSpPr>
        <p:spPr bwMode="auto">
          <a:xfrm>
            <a:off x="5273279" y="1301354"/>
            <a:ext cx="125015" cy="123825"/>
          </a:xfrm>
          <a:custGeom>
            <a:avLst/>
            <a:gdLst>
              <a:gd name="T0" fmla="*/ 88485847 w 314"/>
              <a:gd name="T1" fmla="*/ 43681043 h 314"/>
              <a:gd name="T2" fmla="*/ 88203966 w 314"/>
              <a:gd name="T3" fmla="*/ 49486885 h 314"/>
              <a:gd name="T4" fmla="*/ 87076970 w 314"/>
              <a:gd name="T5" fmla="*/ 55015632 h 314"/>
              <a:gd name="T6" fmla="*/ 84822449 w 314"/>
              <a:gd name="T7" fmla="*/ 60544904 h 314"/>
              <a:gd name="T8" fmla="*/ 82004165 w 314"/>
              <a:gd name="T9" fmla="*/ 65521565 h 314"/>
              <a:gd name="T10" fmla="*/ 78904530 w 314"/>
              <a:gd name="T11" fmla="*/ 70497700 h 314"/>
              <a:gd name="T12" fmla="*/ 74959250 w 314"/>
              <a:gd name="T13" fmla="*/ 74644654 h 314"/>
              <a:gd name="T14" fmla="*/ 70450738 w 314"/>
              <a:gd name="T15" fmla="*/ 78515040 h 314"/>
              <a:gd name="T16" fmla="*/ 65377933 w 314"/>
              <a:gd name="T17" fmla="*/ 81832814 h 314"/>
              <a:gd name="T18" fmla="*/ 60023776 w 314"/>
              <a:gd name="T19" fmla="*/ 84044313 h 314"/>
              <a:gd name="T20" fmla="*/ 54387739 w 314"/>
              <a:gd name="T21" fmla="*/ 85703200 h 314"/>
              <a:gd name="T22" fmla="*/ 48469819 w 314"/>
              <a:gd name="T23" fmla="*/ 86808949 h 314"/>
              <a:gd name="T24" fmla="*/ 42833781 w 314"/>
              <a:gd name="T25" fmla="*/ 86808949 h 314"/>
              <a:gd name="T26" fmla="*/ 36915862 w 314"/>
              <a:gd name="T27" fmla="*/ 86532380 h 314"/>
              <a:gd name="T28" fmla="*/ 31279824 w 314"/>
              <a:gd name="T29" fmla="*/ 84873493 h 314"/>
              <a:gd name="T30" fmla="*/ 25643786 w 314"/>
              <a:gd name="T31" fmla="*/ 82938563 h 314"/>
              <a:gd name="T32" fmla="*/ 20289630 w 314"/>
              <a:gd name="T33" fmla="*/ 80173927 h 314"/>
              <a:gd name="T34" fmla="*/ 15499237 w 314"/>
              <a:gd name="T35" fmla="*/ 76580110 h 314"/>
              <a:gd name="T36" fmla="*/ 11272076 w 314"/>
              <a:gd name="T37" fmla="*/ 72709199 h 314"/>
              <a:gd name="T38" fmla="*/ 7608678 w 314"/>
              <a:gd name="T39" fmla="*/ 68009632 h 314"/>
              <a:gd name="T40" fmla="*/ 4790393 w 314"/>
              <a:gd name="T41" fmla="*/ 63309540 h 314"/>
              <a:gd name="T42" fmla="*/ 2254521 w 314"/>
              <a:gd name="T43" fmla="*/ 57780268 h 314"/>
              <a:gd name="T44" fmla="*/ 563763 w 314"/>
              <a:gd name="T45" fmla="*/ 52250995 h 314"/>
              <a:gd name="T46" fmla="*/ 0 w 314"/>
              <a:gd name="T47" fmla="*/ 46445680 h 314"/>
              <a:gd name="T48" fmla="*/ 0 w 314"/>
              <a:gd name="T49" fmla="*/ 40363269 h 314"/>
              <a:gd name="T50" fmla="*/ 563763 w 314"/>
              <a:gd name="T51" fmla="*/ 34833997 h 314"/>
              <a:gd name="T52" fmla="*/ 2254521 w 314"/>
              <a:gd name="T53" fmla="*/ 29304724 h 314"/>
              <a:gd name="T54" fmla="*/ 4790393 w 314"/>
              <a:gd name="T55" fmla="*/ 23775452 h 314"/>
              <a:gd name="T56" fmla="*/ 7608678 w 314"/>
              <a:gd name="T57" fmla="*/ 18799317 h 314"/>
              <a:gd name="T58" fmla="*/ 11272076 w 314"/>
              <a:gd name="T59" fmla="*/ 14375793 h 314"/>
              <a:gd name="T60" fmla="*/ 15499237 w 314"/>
              <a:gd name="T61" fmla="*/ 10228839 h 314"/>
              <a:gd name="T62" fmla="*/ 20289630 w 314"/>
              <a:gd name="T63" fmla="*/ 6911591 h 314"/>
              <a:gd name="T64" fmla="*/ 25643786 w 314"/>
              <a:gd name="T65" fmla="*/ 4146954 h 314"/>
              <a:gd name="T66" fmla="*/ 31279824 w 314"/>
              <a:gd name="T67" fmla="*/ 1935456 h 314"/>
              <a:gd name="T68" fmla="*/ 36915862 w 314"/>
              <a:gd name="T69" fmla="*/ 553138 h 314"/>
              <a:gd name="T70" fmla="*/ 42833781 w 314"/>
              <a:gd name="T71" fmla="*/ 0 h 314"/>
              <a:gd name="T72" fmla="*/ 48469819 w 314"/>
              <a:gd name="T73" fmla="*/ 276569 h 314"/>
              <a:gd name="T74" fmla="*/ 54387739 w 314"/>
              <a:gd name="T75" fmla="*/ 1105749 h 314"/>
              <a:gd name="T76" fmla="*/ 60023776 w 314"/>
              <a:gd name="T77" fmla="*/ 3041205 h 314"/>
              <a:gd name="T78" fmla="*/ 65377933 w 314"/>
              <a:gd name="T79" fmla="*/ 5529273 h 314"/>
              <a:gd name="T80" fmla="*/ 70450738 w 314"/>
              <a:gd name="T81" fmla="*/ 8570478 h 314"/>
              <a:gd name="T82" fmla="*/ 74959250 w 314"/>
              <a:gd name="T83" fmla="*/ 12164295 h 314"/>
              <a:gd name="T84" fmla="*/ 78904530 w 314"/>
              <a:gd name="T85" fmla="*/ 16311249 h 314"/>
              <a:gd name="T86" fmla="*/ 82004165 w 314"/>
              <a:gd name="T87" fmla="*/ 21287384 h 314"/>
              <a:gd name="T88" fmla="*/ 84822449 w 314"/>
              <a:gd name="T89" fmla="*/ 26540088 h 314"/>
              <a:gd name="T90" fmla="*/ 87076970 w 314"/>
              <a:gd name="T91" fmla="*/ 32069361 h 314"/>
              <a:gd name="T92" fmla="*/ 88203966 w 314"/>
              <a:gd name="T93" fmla="*/ 37598633 h 314"/>
              <a:gd name="T94" fmla="*/ 88485847 w 314"/>
              <a:gd name="T95" fmla="*/ 43681043 h 3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14" h="314">
                <a:moveTo>
                  <a:pt x="314" y="158"/>
                </a:moveTo>
                <a:lnTo>
                  <a:pt x="313" y="179"/>
                </a:lnTo>
                <a:lnTo>
                  <a:pt x="309" y="199"/>
                </a:lnTo>
                <a:lnTo>
                  <a:pt x="301" y="219"/>
                </a:lnTo>
                <a:lnTo>
                  <a:pt x="291" y="237"/>
                </a:lnTo>
                <a:lnTo>
                  <a:pt x="280" y="255"/>
                </a:lnTo>
                <a:lnTo>
                  <a:pt x="266" y="270"/>
                </a:lnTo>
                <a:lnTo>
                  <a:pt x="250" y="284"/>
                </a:lnTo>
                <a:lnTo>
                  <a:pt x="232" y="296"/>
                </a:lnTo>
                <a:lnTo>
                  <a:pt x="213" y="304"/>
                </a:lnTo>
                <a:lnTo>
                  <a:pt x="193" y="310"/>
                </a:lnTo>
                <a:lnTo>
                  <a:pt x="172" y="314"/>
                </a:lnTo>
                <a:lnTo>
                  <a:pt x="152" y="314"/>
                </a:lnTo>
                <a:lnTo>
                  <a:pt x="131" y="313"/>
                </a:lnTo>
                <a:lnTo>
                  <a:pt x="111" y="307"/>
                </a:lnTo>
                <a:lnTo>
                  <a:pt x="91" y="300"/>
                </a:lnTo>
                <a:lnTo>
                  <a:pt x="72" y="290"/>
                </a:lnTo>
                <a:lnTo>
                  <a:pt x="55" y="277"/>
                </a:lnTo>
                <a:lnTo>
                  <a:pt x="40" y="263"/>
                </a:lnTo>
                <a:lnTo>
                  <a:pt x="27" y="246"/>
                </a:lnTo>
                <a:lnTo>
                  <a:pt x="17" y="229"/>
                </a:lnTo>
                <a:lnTo>
                  <a:pt x="8" y="209"/>
                </a:lnTo>
                <a:lnTo>
                  <a:pt x="2" y="189"/>
                </a:lnTo>
                <a:lnTo>
                  <a:pt x="0" y="168"/>
                </a:lnTo>
                <a:lnTo>
                  <a:pt x="0" y="146"/>
                </a:lnTo>
                <a:lnTo>
                  <a:pt x="2" y="126"/>
                </a:lnTo>
                <a:lnTo>
                  <a:pt x="8" y="106"/>
                </a:lnTo>
                <a:lnTo>
                  <a:pt x="17" y="86"/>
                </a:lnTo>
                <a:lnTo>
                  <a:pt x="27" y="68"/>
                </a:lnTo>
                <a:lnTo>
                  <a:pt x="40" y="52"/>
                </a:lnTo>
                <a:lnTo>
                  <a:pt x="55" y="37"/>
                </a:lnTo>
                <a:lnTo>
                  <a:pt x="72" y="25"/>
                </a:lnTo>
                <a:lnTo>
                  <a:pt x="91" y="15"/>
                </a:lnTo>
                <a:lnTo>
                  <a:pt x="111" y="7"/>
                </a:lnTo>
                <a:lnTo>
                  <a:pt x="131" y="2"/>
                </a:lnTo>
                <a:lnTo>
                  <a:pt x="152" y="0"/>
                </a:lnTo>
                <a:lnTo>
                  <a:pt x="172" y="1"/>
                </a:lnTo>
                <a:lnTo>
                  <a:pt x="193" y="4"/>
                </a:lnTo>
                <a:lnTo>
                  <a:pt x="213" y="11"/>
                </a:lnTo>
                <a:lnTo>
                  <a:pt x="232" y="20"/>
                </a:lnTo>
                <a:lnTo>
                  <a:pt x="250" y="31"/>
                </a:lnTo>
                <a:lnTo>
                  <a:pt x="266" y="44"/>
                </a:lnTo>
                <a:lnTo>
                  <a:pt x="280" y="59"/>
                </a:lnTo>
                <a:lnTo>
                  <a:pt x="291" y="77"/>
                </a:lnTo>
                <a:lnTo>
                  <a:pt x="301" y="96"/>
                </a:lnTo>
                <a:lnTo>
                  <a:pt x="309" y="116"/>
                </a:lnTo>
                <a:lnTo>
                  <a:pt x="313" y="136"/>
                </a:lnTo>
                <a:lnTo>
                  <a:pt x="314" y="158"/>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1264" name="Freeform 74">
            <a:extLst>
              <a:ext uri="{FF2B5EF4-FFF2-40B4-BE49-F238E27FC236}">
                <a16:creationId xmlns:a16="http://schemas.microsoft.com/office/drawing/2014/main" id="{B7FF2F02-B70B-F0C4-B852-1E1DBE2AF286}"/>
              </a:ext>
            </a:extLst>
          </p:cNvPr>
          <p:cNvSpPr>
            <a:spLocks/>
          </p:cNvSpPr>
          <p:nvPr/>
        </p:nvSpPr>
        <p:spPr bwMode="auto">
          <a:xfrm>
            <a:off x="5273279" y="3564731"/>
            <a:ext cx="125015" cy="125016"/>
          </a:xfrm>
          <a:custGeom>
            <a:avLst/>
            <a:gdLst>
              <a:gd name="T0" fmla="*/ 88485847 w 314"/>
              <a:gd name="T1" fmla="*/ 44243229 h 315"/>
              <a:gd name="T2" fmla="*/ 88203966 w 314"/>
              <a:gd name="T3" fmla="*/ 50403276 h 315"/>
              <a:gd name="T4" fmla="*/ 87076970 w 314"/>
              <a:gd name="T5" fmla="*/ 55723534 h 315"/>
              <a:gd name="T6" fmla="*/ 84822449 w 314"/>
              <a:gd name="T7" fmla="*/ 61324251 h 315"/>
              <a:gd name="T8" fmla="*/ 82004165 w 314"/>
              <a:gd name="T9" fmla="*/ 66644508 h 315"/>
              <a:gd name="T10" fmla="*/ 78904530 w 314"/>
              <a:gd name="T11" fmla="*/ 71404906 h 315"/>
              <a:gd name="T12" fmla="*/ 74959250 w 314"/>
              <a:gd name="T13" fmla="*/ 75885373 h 315"/>
              <a:gd name="T14" fmla="*/ 70450738 w 314"/>
              <a:gd name="T15" fmla="*/ 79805452 h 315"/>
              <a:gd name="T16" fmla="*/ 65377933 w 314"/>
              <a:gd name="T17" fmla="*/ 82885740 h 315"/>
              <a:gd name="T18" fmla="*/ 60023776 w 314"/>
              <a:gd name="T19" fmla="*/ 85405640 h 315"/>
              <a:gd name="T20" fmla="*/ 54387739 w 314"/>
              <a:gd name="T21" fmla="*/ 87085749 h 315"/>
              <a:gd name="T22" fmla="*/ 48469819 w 314"/>
              <a:gd name="T23" fmla="*/ 88205998 h 315"/>
              <a:gd name="T24" fmla="*/ 42833781 w 314"/>
              <a:gd name="T25" fmla="*/ 88205998 h 315"/>
              <a:gd name="T26" fmla="*/ 36915862 w 314"/>
              <a:gd name="T27" fmla="*/ 87646138 h 315"/>
              <a:gd name="T28" fmla="*/ 31279824 w 314"/>
              <a:gd name="T29" fmla="*/ 86245959 h 315"/>
              <a:gd name="T30" fmla="*/ 25643786 w 314"/>
              <a:gd name="T31" fmla="*/ 84285919 h 315"/>
              <a:gd name="T32" fmla="*/ 20289630 w 314"/>
              <a:gd name="T33" fmla="*/ 81485561 h 315"/>
              <a:gd name="T34" fmla="*/ 15499237 w 314"/>
              <a:gd name="T35" fmla="*/ 77845413 h 315"/>
              <a:gd name="T36" fmla="*/ 11272076 w 314"/>
              <a:gd name="T37" fmla="*/ 73924805 h 315"/>
              <a:gd name="T38" fmla="*/ 7608678 w 314"/>
              <a:gd name="T39" fmla="*/ 68884477 h 315"/>
              <a:gd name="T40" fmla="*/ 4790393 w 314"/>
              <a:gd name="T41" fmla="*/ 64124609 h 315"/>
              <a:gd name="T42" fmla="*/ 2254521 w 314"/>
              <a:gd name="T43" fmla="*/ 58523892 h 315"/>
              <a:gd name="T44" fmla="*/ 563763 w 314"/>
              <a:gd name="T45" fmla="*/ 53203635 h 315"/>
              <a:gd name="T46" fmla="*/ 0 w 314"/>
              <a:gd name="T47" fmla="*/ 47043058 h 315"/>
              <a:gd name="T48" fmla="*/ 0 w 314"/>
              <a:gd name="T49" fmla="*/ 41162940 h 315"/>
              <a:gd name="T50" fmla="*/ 563763 w 314"/>
              <a:gd name="T51" fmla="*/ 35562223 h 315"/>
              <a:gd name="T52" fmla="*/ 2254521 w 314"/>
              <a:gd name="T53" fmla="*/ 29962036 h 315"/>
              <a:gd name="T54" fmla="*/ 4790393 w 314"/>
              <a:gd name="T55" fmla="*/ 24361848 h 315"/>
              <a:gd name="T56" fmla="*/ 7608678 w 314"/>
              <a:gd name="T57" fmla="*/ 19041061 h 315"/>
              <a:gd name="T58" fmla="*/ 11272076 w 314"/>
              <a:gd name="T59" fmla="*/ 14841053 h 315"/>
              <a:gd name="T60" fmla="*/ 15499237 w 314"/>
              <a:gd name="T61" fmla="*/ 10920974 h 315"/>
              <a:gd name="T62" fmla="*/ 20289630 w 314"/>
              <a:gd name="T63" fmla="*/ 7280297 h 315"/>
              <a:gd name="T64" fmla="*/ 25643786 w 314"/>
              <a:gd name="T65" fmla="*/ 4480468 h 315"/>
              <a:gd name="T66" fmla="*/ 31279824 w 314"/>
              <a:gd name="T67" fmla="*/ 1960039 h 315"/>
              <a:gd name="T68" fmla="*/ 36915862 w 314"/>
              <a:gd name="T69" fmla="*/ 840319 h 315"/>
              <a:gd name="T70" fmla="*/ 42833781 w 314"/>
              <a:gd name="T71" fmla="*/ 0 h 315"/>
              <a:gd name="T72" fmla="*/ 48469819 w 314"/>
              <a:gd name="T73" fmla="*/ 559860 h 315"/>
              <a:gd name="T74" fmla="*/ 54387739 w 314"/>
              <a:gd name="T75" fmla="*/ 1120249 h 315"/>
              <a:gd name="T76" fmla="*/ 60023776 w 314"/>
              <a:gd name="T77" fmla="*/ 3360218 h 315"/>
              <a:gd name="T78" fmla="*/ 65377933 w 314"/>
              <a:gd name="T79" fmla="*/ 5600188 h 315"/>
              <a:gd name="T80" fmla="*/ 70450738 w 314"/>
              <a:gd name="T81" fmla="*/ 8680476 h 315"/>
              <a:gd name="T82" fmla="*/ 74959250 w 314"/>
              <a:gd name="T83" fmla="*/ 12320624 h 315"/>
              <a:gd name="T84" fmla="*/ 78904530 w 314"/>
              <a:gd name="T85" fmla="*/ 16801092 h 315"/>
              <a:gd name="T86" fmla="*/ 82004165 w 314"/>
              <a:gd name="T87" fmla="*/ 21841420 h 315"/>
              <a:gd name="T88" fmla="*/ 84822449 w 314"/>
              <a:gd name="T89" fmla="*/ 27161677 h 315"/>
              <a:gd name="T90" fmla="*/ 87076970 w 314"/>
              <a:gd name="T91" fmla="*/ 32762394 h 315"/>
              <a:gd name="T92" fmla="*/ 88203966 w 314"/>
              <a:gd name="T93" fmla="*/ 38362582 h 315"/>
              <a:gd name="T94" fmla="*/ 88485847 w 314"/>
              <a:gd name="T95" fmla="*/ 44243229 h 3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14" h="315">
                <a:moveTo>
                  <a:pt x="314" y="158"/>
                </a:moveTo>
                <a:lnTo>
                  <a:pt x="313" y="180"/>
                </a:lnTo>
                <a:lnTo>
                  <a:pt x="309" y="199"/>
                </a:lnTo>
                <a:lnTo>
                  <a:pt x="301" y="219"/>
                </a:lnTo>
                <a:lnTo>
                  <a:pt x="291" y="238"/>
                </a:lnTo>
                <a:lnTo>
                  <a:pt x="280" y="255"/>
                </a:lnTo>
                <a:lnTo>
                  <a:pt x="266" y="271"/>
                </a:lnTo>
                <a:lnTo>
                  <a:pt x="250" y="285"/>
                </a:lnTo>
                <a:lnTo>
                  <a:pt x="232" y="296"/>
                </a:lnTo>
                <a:lnTo>
                  <a:pt x="213" y="305"/>
                </a:lnTo>
                <a:lnTo>
                  <a:pt x="193" y="311"/>
                </a:lnTo>
                <a:lnTo>
                  <a:pt x="172" y="315"/>
                </a:lnTo>
                <a:lnTo>
                  <a:pt x="152" y="315"/>
                </a:lnTo>
                <a:lnTo>
                  <a:pt x="131" y="313"/>
                </a:lnTo>
                <a:lnTo>
                  <a:pt x="111" y="308"/>
                </a:lnTo>
                <a:lnTo>
                  <a:pt x="91" y="301"/>
                </a:lnTo>
                <a:lnTo>
                  <a:pt x="72" y="291"/>
                </a:lnTo>
                <a:lnTo>
                  <a:pt x="55" y="278"/>
                </a:lnTo>
                <a:lnTo>
                  <a:pt x="40" y="264"/>
                </a:lnTo>
                <a:lnTo>
                  <a:pt x="27" y="246"/>
                </a:lnTo>
                <a:lnTo>
                  <a:pt x="17" y="229"/>
                </a:lnTo>
                <a:lnTo>
                  <a:pt x="8" y="209"/>
                </a:lnTo>
                <a:lnTo>
                  <a:pt x="2" y="190"/>
                </a:lnTo>
                <a:lnTo>
                  <a:pt x="0" y="168"/>
                </a:lnTo>
                <a:lnTo>
                  <a:pt x="0" y="147"/>
                </a:lnTo>
                <a:lnTo>
                  <a:pt x="2" y="127"/>
                </a:lnTo>
                <a:lnTo>
                  <a:pt x="8" y="107"/>
                </a:lnTo>
                <a:lnTo>
                  <a:pt x="17" y="87"/>
                </a:lnTo>
                <a:lnTo>
                  <a:pt x="27" y="68"/>
                </a:lnTo>
                <a:lnTo>
                  <a:pt x="40" y="53"/>
                </a:lnTo>
                <a:lnTo>
                  <a:pt x="55" y="39"/>
                </a:lnTo>
                <a:lnTo>
                  <a:pt x="72" y="26"/>
                </a:lnTo>
                <a:lnTo>
                  <a:pt x="91" y="16"/>
                </a:lnTo>
                <a:lnTo>
                  <a:pt x="111" y="7"/>
                </a:lnTo>
                <a:lnTo>
                  <a:pt x="131" y="3"/>
                </a:lnTo>
                <a:lnTo>
                  <a:pt x="152" y="0"/>
                </a:lnTo>
                <a:lnTo>
                  <a:pt x="172" y="2"/>
                </a:lnTo>
                <a:lnTo>
                  <a:pt x="193" y="4"/>
                </a:lnTo>
                <a:lnTo>
                  <a:pt x="213" y="12"/>
                </a:lnTo>
                <a:lnTo>
                  <a:pt x="232" y="20"/>
                </a:lnTo>
                <a:lnTo>
                  <a:pt x="250" y="31"/>
                </a:lnTo>
                <a:lnTo>
                  <a:pt x="266" y="44"/>
                </a:lnTo>
                <a:lnTo>
                  <a:pt x="280" y="60"/>
                </a:lnTo>
                <a:lnTo>
                  <a:pt x="291" y="78"/>
                </a:lnTo>
                <a:lnTo>
                  <a:pt x="301" y="97"/>
                </a:lnTo>
                <a:lnTo>
                  <a:pt x="309" y="117"/>
                </a:lnTo>
                <a:lnTo>
                  <a:pt x="313" y="137"/>
                </a:lnTo>
                <a:lnTo>
                  <a:pt x="314" y="158"/>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1265" name="Freeform 75">
            <a:extLst>
              <a:ext uri="{FF2B5EF4-FFF2-40B4-BE49-F238E27FC236}">
                <a16:creationId xmlns:a16="http://schemas.microsoft.com/office/drawing/2014/main" id="{295A5AB9-03D6-04F8-EBAB-42E74D9215DA}"/>
              </a:ext>
            </a:extLst>
          </p:cNvPr>
          <p:cNvSpPr>
            <a:spLocks/>
          </p:cNvSpPr>
          <p:nvPr/>
        </p:nvSpPr>
        <p:spPr bwMode="auto">
          <a:xfrm>
            <a:off x="3540919" y="3564731"/>
            <a:ext cx="123825" cy="125016"/>
          </a:xfrm>
          <a:custGeom>
            <a:avLst/>
            <a:gdLst>
              <a:gd name="T0" fmla="*/ 87086294 w 313"/>
              <a:gd name="T1" fmla="*/ 44243229 h 315"/>
              <a:gd name="T2" fmla="*/ 86529807 w 313"/>
              <a:gd name="T3" fmla="*/ 50403276 h 315"/>
              <a:gd name="T4" fmla="*/ 85416832 w 313"/>
              <a:gd name="T5" fmla="*/ 55723534 h 315"/>
              <a:gd name="T6" fmla="*/ 83469391 w 313"/>
              <a:gd name="T7" fmla="*/ 61324251 h 315"/>
              <a:gd name="T8" fmla="*/ 80965462 w 313"/>
              <a:gd name="T9" fmla="*/ 66644508 h 315"/>
              <a:gd name="T10" fmla="*/ 77626539 w 313"/>
              <a:gd name="T11" fmla="*/ 71404906 h 315"/>
              <a:gd name="T12" fmla="*/ 74009635 w 313"/>
              <a:gd name="T13" fmla="*/ 75885373 h 315"/>
              <a:gd name="T14" fmla="*/ 69279758 w 313"/>
              <a:gd name="T15" fmla="*/ 79805452 h 315"/>
              <a:gd name="T16" fmla="*/ 64549353 w 313"/>
              <a:gd name="T17" fmla="*/ 82885740 h 315"/>
              <a:gd name="T18" fmla="*/ 58985008 w 313"/>
              <a:gd name="T19" fmla="*/ 85405640 h 315"/>
              <a:gd name="T20" fmla="*/ 53420136 w 313"/>
              <a:gd name="T21" fmla="*/ 87085749 h 315"/>
              <a:gd name="T22" fmla="*/ 47855791 w 313"/>
              <a:gd name="T23" fmla="*/ 88205998 h 315"/>
              <a:gd name="T24" fmla="*/ 42012939 w 313"/>
              <a:gd name="T25" fmla="*/ 88205998 h 315"/>
              <a:gd name="T26" fmla="*/ 35891580 w 313"/>
              <a:gd name="T27" fmla="*/ 87646138 h 315"/>
              <a:gd name="T28" fmla="*/ 30327235 w 313"/>
              <a:gd name="T29" fmla="*/ 86245959 h 315"/>
              <a:gd name="T30" fmla="*/ 24762363 w 313"/>
              <a:gd name="T31" fmla="*/ 84285919 h 315"/>
              <a:gd name="T32" fmla="*/ 19754505 w 313"/>
              <a:gd name="T33" fmla="*/ 81485561 h 315"/>
              <a:gd name="T34" fmla="*/ 15024627 w 313"/>
              <a:gd name="T35" fmla="*/ 77845413 h 315"/>
              <a:gd name="T36" fmla="*/ 11129217 w 313"/>
              <a:gd name="T37" fmla="*/ 73924805 h 315"/>
              <a:gd name="T38" fmla="*/ 7512314 w 313"/>
              <a:gd name="T39" fmla="*/ 68884477 h 315"/>
              <a:gd name="T40" fmla="*/ 4173390 w 313"/>
              <a:gd name="T41" fmla="*/ 64124609 h 315"/>
              <a:gd name="T42" fmla="*/ 1947442 w 313"/>
              <a:gd name="T43" fmla="*/ 58523892 h 315"/>
              <a:gd name="T44" fmla="*/ 556487 w 313"/>
              <a:gd name="T45" fmla="*/ 53203635 h 315"/>
              <a:gd name="T46" fmla="*/ 0 w 313"/>
              <a:gd name="T47" fmla="*/ 47043058 h 315"/>
              <a:gd name="T48" fmla="*/ 0 w 313"/>
              <a:gd name="T49" fmla="*/ 41162940 h 315"/>
              <a:gd name="T50" fmla="*/ 556487 w 313"/>
              <a:gd name="T51" fmla="*/ 35562223 h 315"/>
              <a:gd name="T52" fmla="*/ 1947442 w 313"/>
              <a:gd name="T53" fmla="*/ 29962036 h 315"/>
              <a:gd name="T54" fmla="*/ 4173390 w 313"/>
              <a:gd name="T55" fmla="*/ 24361848 h 315"/>
              <a:gd name="T56" fmla="*/ 7512314 w 313"/>
              <a:gd name="T57" fmla="*/ 19041061 h 315"/>
              <a:gd name="T58" fmla="*/ 11129217 w 313"/>
              <a:gd name="T59" fmla="*/ 14841053 h 315"/>
              <a:gd name="T60" fmla="*/ 15024627 w 313"/>
              <a:gd name="T61" fmla="*/ 10920974 h 315"/>
              <a:gd name="T62" fmla="*/ 19754505 w 313"/>
              <a:gd name="T63" fmla="*/ 7280297 h 315"/>
              <a:gd name="T64" fmla="*/ 24762363 w 313"/>
              <a:gd name="T65" fmla="*/ 4480468 h 315"/>
              <a:gd name="T66" fmla="*/ 30327235 w 313"/>
              <a:gd name="T67" fmla="*/ 1960039 h 315"/>
              <a:gd name="T68" fmla="*/ 35891580 w 313"/>
              <a:gd name="T69" fmla="*/ 840319 h 315"/>
              <a:gd name="T70" fmla="*/ 42012939 w 313"/>
              <a:gd name="T71" fmla="*/ 0 h 315"/>
              <a:gd name="T72" fmla="*/ 47855791 w 313"/>
              <a:gd name="T73" fmla="*/ 559860 h 315"/>
              <a:gd name="T74" fmla="*/ 53420136 w 313"/>
              <a:gd name="T75" fmla="*/ 1120249 h 315"/>
              <a:gd name="T76" fmla="*/ 58985008 w 313"/>
              <a:gd name="T77" fmla="*/ 3360218 h 315"/>
              <a:gd name="T78" fmla="*/ 64549353 w 313"/>
              <a:gd name="T79" fmla="*/ 5600188 h 315"/>
              <a:gd name="T80" fmla="*/ 69279758 w 313"/>
              <a:gd name="T81" fmla="*/ 8680476 h 315"/>
              <a:gd name="T82" fmla="*/ 74009635 w 313"/>
              <a:gd name="T83" fmla="*/ 12320624 h 315"/>
              <a:gd name="T84" fmla="*/ 77626539 w 313"/>
              <a:gd name="T85" fmla="*/ 16801092 h 315"/>
              <a:gd name="T86" fmla="*/ 80965462 w 313"/>
              <a:gd name="T87" fmla="*/ 21841420 h 315"/>
              <a:gd name="T88" fmla="*/ 83469391 w 313"/>
              <a:gd name="T89" fmla="*/ 27161677 h 315"/>
              <a:gd name="T90" fmla="*/ 85416832 w 313"/>
              <a:gd name="T91" fmla="*/ 32762394 h 315"/>
              <a:gd name="T92" fmla="*/ 86529807 w 313"/>
              <a:gd name="T93" fmla="*/ 38362582 h 315"/>
              <a:gd name="T94" fmla="*/ 87086294 w 313"/>
              <a:gd name="T95" fmla="*/ 44243229 h 3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13" h="315">
                <a:moveTo>
                  <a:pt x="313" y="158"/>
                </a:moveTo>
                <a:lnTo>
                  <a:pt x="311" y="180"/>
                </a:lnTo>
                <a:lnTo>
                  <a:pt x="307" y="199"/>
                </a:lnTo>
                <a:lnTo>
                  <a:pt x="300" y="219"/>
                </a:lnTo>
                <a:lnTo>
                  <a:pt x="291" y="238"/>
                </a:lnTo>
                <a:lnTo>
                  <a:pt x="279" y="255"/>
                </a:lnTo>
                <a:lnTo>
                  <a:pt x="266" y="271"/>
                </a:lnTo>
                <a:lnTo>
                  <a:pt x="249" y="285"/>
                </a:lnTo>
                <a:lnTo>
                  <a:pt x="232" y="296"/>
                </a:lnTo>
                <a:lnTo>
                  <a:pt x="212" y="305"/>
                </a:lnTo>
                <a:lnTo>
                  <a:pt x="192" y="311"/>
                </a:lnTo>
                <a:lnTo>
                  <a:pt x="172" y="315"/>
                </a:lnTo>
                <a:lnTo>
                  <a:pt x="151" y="315"/>
                </a:lnTo>
                <a:lnTo>
                  <a:pt x="129" y="313"/>
                </a:lnTo>
                <a:lnTo>
                  <a:pt x="109" y="308"/>
                </a:lnTo>
                <a:lnTo>
                  <a:pt x="89" y="301"/>
                </a:lnTo>
                <a:lnTo>
                  <a:pt x="71" y="291"/>
                </a:lnTo>
                <a:lnTo>
                  <a:pt x="54" y="278"/>
                </a:lnTo>
                <a:lnTo>
                  <a:pt x="40" y="264"/>
                </a:lnTo>
                <a:lnTo>
                  <a:pt x="27" y="246"/>
                </a:lnTo>
                <a:lnTo>
                  <a:pt x="15" y="229"/>
                </a:lnTo>
                <a:lnTo>
                  <a:pt x="7" y="209"/>
                </a:lnTo>
                <a:lnTo>
                  <a:pt x="2" y="190"/>
                </a:lnTo>
                <a:lnTo>
                  <a:pt x="0" y="168"/>
                </a:lnTo>
                <a:lnTo>
                  <a:pt x="0" y="147"/>
                </a:lnTo>
                <a:lnTo>
                  <a:pt x="2" y="127"/>
                </a:lnTo>
                <a:lnTo>
                  <a:pt x="7" y="107"/>
                </a:lnTo>
                <a:lnTo>
                  <a:pt x="15" y="87"/>
                </a:lnTo>
                <a:lnTo>
                  <a:pt x="27" y="68"/>
                </a:lnTo>
                <a:lnTo>
                  <a:pt x="40" y="53"/>
                </a:lnTo>
                <a:lnTo>
                  <a:pt x="54" y="39"/>
                </a:lnTo>
                <a:lnTo>
                  <a:pt x="71" y="26"/>
                </a:lnTo>
                <a:lnTo>
                  <a:pt x="89" y="16"/>
                </a:lnTo>
                <a:lnTo>
                  <a:pt x="109" y="7"/>
                </a:lnTo>
                <a:lnTo>
                  <a:pt x="129" y="3"/>
                </a:lnTo>
                <a:lnTo>
                  <a:pt x="151" y="0"/>
                </a:lnTo>
                <a:lnTo>
                  <a:pt x="172" y="2"/>
                </a:lnTo>
                <a:lnTo>
                  <a:pt x="192" y="4"/>
                </a:lnTo>
                <a:lnTo>
                  <a:pt x="212" y="12"/>
                </a:lnTo>
                <a:lnTo>
                  <a:pt x="232" y="20"/>
                </a:lnTo>
                <a:lnTo>
                  <a:pt x="249" y="31"/>
                </a:lnTo>
                <a:lnTo>
                  <a:pt x="266" y="44"/>
                </a:lnTo>
                <a:lnTo>
                  <a:pt x="279" y="60"/>
                </a:lnTo>
                <a:lnTo>
                  <a:pt x="291" y="78"/>
                </a:lnTo>
                <a:lnTo>
                  <a:pt x="300" y="97"/>
                </a:lnTo>
                <a:lnTo>
                  <a:pt x="307" y="117"/>
                </a:lnTo>
                <a:lnTo>
                  <a:pt x="311" y="137"/>
                </a:lnTo>
                <a:lnTo>
                  <a:pt x="313" y="158"/>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1266" name="Line 76">
            <a:extLst>
              <a:ext uri="{FF2B5EF4-FFF2-40B4-BE49-F238E27FC236}">
                <a16:creationId xmlns:a16="http://schemas.microsoft.com/office/drawing/2014/main" id="{5D3BC749-E9FB-800F-6644-4ECEB6057BCD}"/>
              </a:ext>
            </a:extLst>
          </p:cNvPr>
          <p:cNvSpPr>
            <a:spLocks noChangeShapeType="1"/>
          </p:cNvSpPr>
          <p:nvPr/>
        </p:nvSpPr>
        <p:spPr bwMode="auto">
          <a:xfrm flipV="1">
            <a:off x="3602832" y="1363266"/>
            <a:ext cx="1732360" cy="226456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57" name="Line 77">
            <a:extLst>
              <a:ext uri="{FF2B5EF4-FFF2-40B4-BE49-F238E27FC236}">
                <a16:creationId xmlns:a16="http://schemas.microsoft.com/office/drawing/2014/main" id="{8E1D0DF3-7549-263C-E199-0AD3780A0936}"/>
              </a:ext>
            </a:extLst>
          </p:cNvPr>
          <p:cNvSpPr>
            <a:spLocks noChangeShapeType="1"/>
          </p:cNvSpPr>
          <p:nvPr/>
        </p:nvSpPr>
        <p:spPr bwMode="auto">
          <a:xfrm flipV="1">
            <a:off x="3602832" y="3509963"/>
            <a:ext cx="98822" cy="117872"/>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58" name="Line 78">
            <a:extLst>
              <a:ext uri="{FF2B5EF4-FFF2-40B4-BE49-F238E27FC236}">
                <a16:creationId xmlns:a16="http://schemas.microsoft.com/office/drawing/2014/main" id="{06B3CCC3-3604-1317-7FAE-F41FC358660C}"/>
              </a:ext>
            </a:extLst>
          </p:cNvPr>
          <p:cNvSpPr>
            <a:spLocks noChangeShapeType="1"/>
          </p:cNvSpPr>
          <p:nvPr/>
        </p:nvSpPr>
        <p:spPr bwMode="auto">
          <a:xfrm flipV="1">
            <a:off x="3751660" y="3333751"/>
            <a:ext cx="98822" cy="117872"/>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59" name="Line 79">
            <a:extLst>
              <a:ext uri="{FF2B5EF4-FFF2-40B4-BE49-F238E27FC236}">
                <a16:creationId xmlns:a16="http://schemas.microsoft.com/office/drawing/2014/main" id="{DD087814-A10F-6851-C875-13F2D1597078}"/>
              </a:ext>
            </a:extLst>
          </p:cNvPr>
          <p:cNvSpPr>
            <a:spLocks noChangeShapeType="1"/>
          </p:cNvSpPr>
          <p:nvPr/>
        </p:nvSpPr>
        <p:spPr bwMode="auto">
          <a:xfrm flipV="1">
            <a:off x="3900488" y="3156347"/>
            <a:ext cx="98822" cy="117872"/>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60" name="Line 80">
            <a:extLst>
              <a:ext uri="{FF2B5EF4-FFF2-40B4-BE49-F238E27FC236}">
                <a16:creationId xmlns:a16="http://schemas.microsoft.com/office/drawing/2014/main" id="{09B6D5AF-869A-616C-5E26-1EF140D6F39C}"/>
              </a:ext>
            </a:extLst>
          </p:cNvPr>
          <p:cNvSpPr>
            <a:spLocks noChangeShapeType="1"/>
          </p:cNvSpPr>
          <p:nvPr/>
        </p:nvSpPr>
        <p:spPr bwMode="auto">
          <a:xfrm flipV="1">
            <a:off x="4049316" y="2980135"/>
            <a:ext cx="98822" cy="117872"/>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61" name="Line 81">
            <a:extLst>
              <a:ext uri="{FF2B5EF4-FFF2-40B4-BE49-F238E27FC236}">
                <a16:creationId xmlns:a16="http://schemas.microsoft.com/office/drawing/2014/main" id="{BF7DA1BE-6385-F170-68E6-08478D8EA543}"/>
              </a:ext>
            </a:extLst>
          </p:cNvPr>
          <p:cNvSpPr>
            <a:spLocks noChangeShapeType="1"/>
          </p:cNvSpPr>
          <p:nvPr/>
        </p:nvSpPr>
        <p:spPr bwMode="auto">
          <a:xfrm flipV="1">
            <a:off x="4198144" y="2803923"/>
            <a:ext cx="98822" cy="11668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62" name="Line 82">
            <a:extLst>
              <a:ext uri="{FF2B5EF4-FFF2-40B4-BE49-F238E27FC236}">
                <a16:creationId xmlns:a16="http://schemas.microsoft.com/office/drawing/2014/main" id="{95AE6561-3AE7-5A3D-86E6-46BB11A6BE1E}"/>
              </a:ext>
            </a:extLst>
          </p:cNvPr>
          <p:cNvSpPr>
            <a:spLocks noChangeShapeType="1"/>
          </p:cNvSpPr>
          <p:nvPr/>
        </p:nvSpPr>
        <p:spPr bwMode="auto">
          <a:xfrm flipV="1">
            <a:off x="4346972" y="2626519"/>
            <a:ext cx="98822" cy="117872"/>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63" name="Line 83">
            <a:extLst>
              <a:ext uri="{FF2B5EF4-FFF2-40B4-BE49-F238E27FC236}">
                <a16:creationId xmlns:a16="http://schemas.microsoft.com/office/drawing/2014/main" id="{F85DFCA6-F5E9-A9C3-0B14-30A809BEF510}"/>
              </a:ext>
            </a:extLst>
          </p:cNvPr>
          <p:cNvSpPr>
            <a:spLocks noChangeShapeType="1"/>
          </p:cNvSpPr>
          <p:nvPr/>
        </p:nvSpPr>
        <p:spPr bwMode="auto">
          <a:xfrm flipV="1">
            <a:off x="4495801" y="2450307"/>
            <a:ext cx="98822" cy="117872"/>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64" name="Line 84">
            <a:extLst>
              <a:ext uri="{FF2B5EF4-FFF2-40B4-BE49-F238E27FC236}">
                <a16:creationId xmlns:a16="http://schemas.microsoft.com/office/drawing/2014/main" id="{D58206F6-C30A-1966-7FC2-3687BE45EBA6}"/>
              </a:ext>
            </a:extLst>
          </p:cNvPr>
          <p:cNvSpPr>
            <a:spLocks noChangeShapeType="1"/>
          </p:cNvSpPr>
          <p:nvPr/>
        </p:nvSpPr>
        <p:spPr bwMode="auto">
          <a:xfrm flipV="1">
            <a:off x="4644628" y="2272903"/>
            <a:ext cx="98822" cy="117872"/>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65" name="Line 85">
            <a:extLst>
              <a:ext uri="{FF2B5EF4-FFF2-40B4-BE49-F238E27FC236}">
                <a16:creationId xmlns:a16="http://schemas.microsoft.com/office/drawing/2014/main" id="{6034E127-E6D3-CB15-725E-A44EE5C570A8}"/>
              </a:ext>
            </a:extLst>
          </p:cNvPr>
          <p:cNvSpPr>
            <a:spLocks noChangeShapeType="1"/>
          </p:cNvSpPr>
          <p:nvPr/>
        </p:nvSpPr>
        <p:spPr bwMode="auto">
          <a:xfrm flipV="1">
            <a:off x="4792266" y="2096691"/>
            <a:ext cx="100013" cy="117872"/>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66" name="Line 86">
            <a:extLst>
              <a:ext uri="{FF2B5EF4-FFF2-40B4-BE49-F238E27FC236}">
                <a16:creationId xmlns:a16="http://schemas.microsoft.com/office/drawing/2014/main" id="{03DDB829-D462-039F-9CB3-21DBAFD3B442}"/>
              </a:ext>
            </a:extLst>
          </p:cNvPr>
          <p:cNvSpPr>
            <a:spLocks noChangeShapeType="1"/>
          </p:cNvSpPr>
          <p:nvPr/>
        </p:nvSpPr>
        <p:spPr bwMode="auto">
          <a:xfrm flipV="1">
            <a:off x="4942285" y="1920479"/>
            <a:ext cx="98822" cy="116681"/>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67" name="Line 87">
            <a:extLst>
              <a:ext uri="{FF2B5EF4-FFF2-40B4-BE49-F238E27FC236}">
                <a16:creationId xmlns:a16="http://schemas.microsoft.com/office/drawing/2014/main" id="{6B642803-98AC-EC9E-43D7-0972BCB7E004}"/>
              </a:ext>
            </a:extLst>
          </p:cNvPr>
          <p:cNvSpPr>
            <a:spLocks noChangeShapeType="1"/>
          </p:cNvSpPr>
          <p:nvPr/>
        </p:nvSpPr>
        <p:spPr bwMode="auto">
          <a:xfrm flipV="1">
            <a:off x="5089922" y="1812131"/>
            <a:ext cx="41672" cy="48816"/>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4969" name="Line 89">
            <a:extLst>
              <a:ext uri="{FF2B5EF4-FFF2-40B4-BE49-F238E27FC236}">
                <a16:creationId xmlns:a16="http://schemas.microsoft.com/office/drawing/2014/main" id="{43D6605C-8DB0-E315-473E-94EB18B2E65E}"/>
              </a:ext>
            </a:extLst>
          </p:cNvPr>
          <p:cNvSpPr>
            <a:spLocks noChangeShapeType="1"/>
          </p:cNvSpPr>
          <p:nvPr/>
        </p:nvSpPr>
        <p:spPr bwMode="auto">
          <a:xfrm>
            <a:off x="3600450" y="1371600"/>
            <a:ext cx="0" cy="2286000"/>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7082F142-18B1-620E-9ED5-6127F48EDD4F}"/>
              </a:ext>
            </a:extLst>
          </p:cNvPr>
          <p:cNvSpPr>
            <a:spLocks noGrp="1"/>
          </p:cNvSpPr>
          <p:nvPr>
            <p:ph type="sldNum" sz="quarter" idx="4"/>
          </p:nvPr>
        </p:nvSpPr>
        <p:spPr/>
        <p:txBody>
          <a:bodyPr/>
          <a:lstStyle/>
          <a:p>
            <a:fld id="{3A2281A5-0AAD-5C43-9874-F8F3A9F5B29A}"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3488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88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88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4888"/>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349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495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3493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3493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349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3495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3493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3495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3495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3493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349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3493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3491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3493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3494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3491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3491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3491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3491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3492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3496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3496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3494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34942"/>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34921"/>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34967"/>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3492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34964"/>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34963"/>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3492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3492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634925"/>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3492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34927"/>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34928"/>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34950"/>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34949"/>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34948"/>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634947"/>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63494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634945"/>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634944"/>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634943"/>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634962"/>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634961"/>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634960"/>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634935"/>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634934"/>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6349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888" grpId="0"/>
      <p:bldP spid="634889" grpId="0"/>
    </p:bldLst>
  </p:timing>
  <p:extLst>
    <p:ext uri="{6950BFC3-D8DA-4A85-94F7-54DA5524770B}">
      <p188:commentRel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55" name="Rectangle 31">
            <a:extLst>
              <a:ext uri="{FF2B5EF4-FFF2-40B4-BE49-F238E27FC236}">
                <a16:creationId xmlns:a16="http://schemas.microsoft.com/office/drawing/2014/main" id="{E30A95D1-DD5E-3150-BA77-9AC7168DCA0E}"/>
              </a:ext>
            </a:extLst>
          </p:cNvPr>
          <p:cNvSpPr>
            <a:spLocks noGrp="1" noChangeArrowheads="1"/>
          </p:cNvSpPr>
          <p:nvPr>
            <p:ph type="title"/>
          </p:nvPr>
        </p:nvSpPr>
        <p:spPr/>
        <p:txBody>
          <a:bodyPr/>
          <a:lstStyle/>
          <a:p>
            <a:pPr>
              <a:defRPr/>
            </a:pPr>
            <a:r>
              <a:rPr kumimoji="1" lang="en-CA" dirty="0"/>
              <a:t>Introduction</a:t>
            </a:r>
            <a:endParaRPr kumimoji="1" lang="en-US" dirty="0"/>
          </a:p>
        </p:txBody>
      </p:sp>
      <p:sp>
        <p:nvSpPr>
          <p:cNvPr id="17411" name="Line 36">
            <a:extLst>
              <a:ext uri="{FF2B5EF4-FFF2-40B4-BE49-F238E27FC236}">
                <a16:creationId xmlns:a16="http://schemas.microsoft.com/office/drawing/2014/main" id="{68C4D6A5-7A75-10E0-B0D8-8CC433427791}"/>
              </a:ext>
            </a:extLst>
          </p:cNvPr>
          <p:cNvSpPr>
            <a:spLocks noChangeShapeType="1"/>
          </p:cNvSpPr>
          <p:nvPr/>
        </p:nvSpPr>
        <p:spPr bwMode="auto">
          <a:xfrm>
            <a:off x="4214813" y="1782366"/>
            <a:ext cx="1322785" cy="0"/>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12" name="Line 37">
            <a:extLst>
              <a:ext uri="{FF2B5EF4-FFF2-40B4-BE49-F238E27FC236}">
                <a16:creationId xmlns:a16="http://schemas.microsoft.com/office/drawing/2014/main" id="{37EB4568-161F-B341-A7BC-9BE9C4CD3B06}"/>
              </a:ext>
            </a:extLst>
          </p:cNvPr>
          <p:cNvSpPr>
            <a:spLocks noChangeShapeType="1"/>
          </p:cNvSpPr>
          <p:nvPr/>
        </p:nvSpPr>
        <p:spPr bwMode="auto">
          <a:xfrm flipV="1">
            <a:off x="5537597" y="1782366"/>
            <a:ext cx="0"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13" name="Line 38">
            <a:extLst>
              <a:ext uri="{FF2B5EF4-FFF2-40B4-BE49-F238E27FC236}">
                <a16:creationId xmlns:a16="http://schemas.microsoft.com/office/drawing/2014/main" id="{01A5206D-E7A3-7F52-E42E-A4C4DAB6927C}"/>
              </a:ext>
            </a:extLst>
          </p:cNvPr>
          <p:cNvSpPr>
            <a:spLocks noChangeShapeType="1"/>
          </p:cNvSpPr>
          <p:nvPr/>
        </p:nvSpPr>
        <p:spPr bwMode="auto">
          <a:xfrm>
            <a:off x="4875610" y="1782366"/>
            <a:ext cx="0"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14" name="Line 39">
            <a:extLst>
              <a:ext uri="{FF2B5EF4-FFF2-40B4-BE49-F238E27FC236}">
                <a16:creationId xmlns:a16="http://schemas.microsoft.com/office/drawing/2014/main" id="{57C275E9-97DF-B08A-A2D2-EC1FF042325A}"/>
              </a:ext>
            </a:extLst>
          </p:cNvPr>
          <p:cNvSpPr>
            <a:spLocks noChangeShapeType="1"/>
          </p:cNvSpPr>
          <p:nvPr/>
        </p:nvSpPr>
        <p:spPr bwMode="auto">
          <a:xfrm>
            <a:off x="4214813" y="1782366"/>
            <a:ext cx="0"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15" name="Line 40">
            <a:extLst>
              <a:ext uri="{FF2B5EF4-FFF2-40B4-BE49-F238E27FC236}">
                <a16:creationId xmlns:a16="http://schemas.microsoft.com/office/drawing/2014/main" id="{57CA4E7C-CD0E-15BE-5817-6757B991D5F4}"/>
              </a:ext>
            </a:extLst>
          </p:cNvPr>
          <p:cNvSpPr>
            <a:spLocks noChangeShapeType="1"/>
          </p:cNvSpPr>
          <p:nvPr/>
        </p:nvSpPr>
        <p:spPr bwMode="auto">
          <a:xfrm>
            <a:off x="3551635" y="1782366"/>
            <a:ext cx="0"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16" name="Line 41">
            <a:extLst>
              <a:ext uri="{FF2B5EF4-FFF2-40B4-BE49-F238E27FC236}">
                <a16:creationId xmlns:a16="http://schemas.microsoft.com/office/drawing/2014/main" id="{0A92CB02-92CD-E34F-CF8A-96ECC382342C}"/>
              </a:ext>
            </a:extLst>
          </p:cNvPr>
          <p:cNvSpPr>
            <a:spLocks noChangeShapeType="1"/>
          </p:cNvSpPr>
          <p:nvPr/>
        </p:nvSpPr>
        <p:spPr bwMode="auto">
          <a:xfrm>
            <a:off x="3551635" y="1782366"/>
            <a:ext cx="663178" cy="0"/>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17" name="Line 42">
            <a:extLst>
              <a:ext uri="{FF2B5EF4-FFF2-40B4-BE49-F238E27FC236}">
                <a16:creationId xmlns:a16="http://schemas.microsoft.com/office/drawing/2014/main" id="{BBC35858-17D7-A7A5-6EB6-2FE28EA25B22}"/>
              </a:ext>
            </a:extLst>
          </p:cNvPr>
          <p:cNvSpPr>
            <a:spLocks noChangeShapeType="1"/>
          </p:cNvSpPr>
          <p:nvPr/>
        </p:nvSpPr>
        <p:spPr bwMode="auto">
          <a:xfrm flipV="1">
            <a:off x="6203156" y="1782366"/>
            <a:ext cx="0"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18" name="Line 43">
            <a:extLst>
              <a:ext uri="{FF2B5EF4-FFF2-40B4-BE49-F238E27FC236}">
                <a16:creationId xmlns:a16="http://schemas.microsoft.com/office/drawing/2014/main" id="{E42C72A8-2DAB-6BD2-CF73-07BB239629B9}"/>
              </a:ext>
            </a:extLst>
          </p:cNvPr>
          <p:cNvSpPr>
            <a:spLocks noChangeShapeType="1"/>
          </p:cNvSpPr>
          <p:nvPr/>
        </p:nvSpPr>
        <p:spPr bwMode="auto">
          <a:xfrm>
            <a:off x="5539979" y="1782366"/>
            <a:ext cx="663178" cy="0"/>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19" name="Line 44">
            <a:extLst>
              <a:ext uri="{FF2B5EF4-FFF2-40B4-BE49-F238E27FC236}">
                <a16:creationId xmlns:a16="http://schemas.microsoft.com/office/drawing/2014/main" id="{AEB33002-F217-6BFB-38F1-F904C2DB7644}"/>
              </a:ext>
            </a:extLst>
          </p:cNvPr>
          <p:cNvSpPr>
            <a:spLocks noChangeShapeType="1"/>
          </p:cNvSpPr>
          <p:nvPr/>
        </p:nvSpPr>
        <p:spPr bwMode="auto">
          <a:xfrm flipV="1">
            <a:off x="5547122" y="1782366"/>
            <a:ext cx="656034"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20" name="Line 45">
            <a:extLst>
              <a:ext uri="{FF2B5EF4-FFF2-40B4-BE49-F238E27FC236}">
                <a16:creationId xmlns:a16="http://schemas.microsoft.com/office/drawing/2014/main" id="{1E0B6C43-968F-07B5-B009-D73FC3E94317}"/>
              </a:ext>
            </a:extLst>
          </p:cNvPr>
          <p:cNvSpPr>
            <a:spLocks noChangeShapeType="1"/>
          </p:cNvSpPr>
          <p:nvPr/>
        </p:nvSpPr>
        <p:spPr bwMode="auto">
          <a:xfrm flipH="1">
            <a:off x="2886075" y="1782366"/>
            <a:ext cx="665560" cy="0"/>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21" name="Line 46">
            <a:extLst>
              <a:ext uri="{FF2B5EF4-FFF2-40B4-BE49-F238E27FC236}">
                <a16:creationId xmlns:a16="http://schemas.microsoft.com/office/drawing/2014/main" id="{15F4BB02-9B59-73A4-E568-B5ED0AF024DA}"/>
              </a:ext>
            </a:extLst>
          </p:cNvPr>
          <p:cNvSpPr>
            <a:spLocks noChangeShapeType="1"/>
          </p:cNvSpPr>
          <p:nvPr/>
        </p:nvSpPr>
        <p:spPr bwMode="auto">
          <a:xfrm flipH="1" flipV="1">
            <a:off x="2886075" y="1782366"/>
            <a:ext cx="661988"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22" name="Line 47">
            <a:extLst>
              <a:ext uri="{FF2B5EF4-FFF2-40B4-BE49-F238E27FC236}">
                <a16:creationId xmlns:a16="http://schemas.microsoft.com/office/drawing/2014/main" id="{1EA48DAC-A92F-EDD6-BFA5-0BAD8D624679}"/>
              </a:ext>
            </a:extLst>
          </p:cNvPr>
          <p:cNvSpPr>
            <a:spLocks noChangeShapeType="1"/>
          </p:cNvSpPr>
          <p:nvPr/>
        </p:nvSpPr>
        <p:spPr bwMode="auto">
          <a:xfrm>
            <a:off x="2886075" y="1782366"/>
            <a:ext cx="0"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23" name="Line 48">
            <a:extLst>
              <a:ext uri="{FF2B5EF4-FFF2-40B4-BE49-F238E27FC236}">
                <a16:creationId xmlns:a16="http://schemas.microsoft.com/office/drawing/2014/main" id="{E8AD15A5-50A5-2E35-17BB-B0DCB11BC862}"/>
              </a:ext>
            </a:extLst>
          </p:cNvPr>
          <p:cNvSpPr>
            <a:spLocks noChangeShapeType="1"/>
          </p:cNvSpPr>
          <p:nvPr/>
        </p:nvSpPr>
        <p:spPr bwMode="auto">
          <a:xfrm flipH="1">
            <a:off x="2226469" y="1782366"/>
            <a:ext cx="659606" cy="1143000"/>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24" name="Line 49">
            <a:extLst>
              <a:ext uri="{FF2B5EF4-FFF2-40B4-BE49-F238E27FC236}">
                <a16:creationId xmlns:a16="http://schemas.microsoft.com/office/drawing/2014/main" id="{FE300FB1-47BB-D94D-555E-ED1CFCFEC44C}"/>
              </a:ext>
            </a:extLst>
          </p:cNvPr>
          <p:cNvSpPr>
            <a:spLocks noChangeShapeType="1"/>
          </p:cNvSpPr>
          <p:nvPr/>
        </p:nvSpPr>
        <p:spPr bwMode="auto">
          <a:xfrm>
            <a:off x="6203157" y="1782366"/>
            <a:ext cx="660797"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25" name="Line 50">
            <a:extLst>
              <a:ext uri="{FF2B5EF4-FFF2-40B4-BE49-F238E27FC236}">
                <a16:creationId xmlns:a16="http://schemas.microsoft.com/office/drawing/2014/main" id="{E4223EC7-8059-5F56-5629-8865C5AA074B}"/>
              </a:ext>
            </a:extLst>
          </p:cNvPr>
          <p:cNvSpPr>
            <a:spLocks noChangeShapeType="1"/>
          </p:cNvSpPr>
          <p:nvPr/>
        </p:nvSpPr>
        <p:spPr bwMode="auto">
          <a:xfrm flipV="1">
            <a:off x="4545806" y="2357438"/>
            <a:ext cx="0" cy="119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26" name="Line 51">
            <a:extLst>
              <a:ext uri="{FF2B5EF4-FFF2-40B4-BE49-F238E27FC236}">
                <a16:creationId xmlns:a16="http://schemas.microsoft.com/office/drawing/2014/main" id="{0748BD0F-0836-129D-0F5D-E2AACF446F7C}"/>
              </a:ext>
            </a:extLst>
          </p:cNvPr>
          <p:cNvSpPr>
            <a:spLocks noChangeShapeType="1"/>
          </p:cNvSpPr>
          <p:nvPr/>
        </p:nvSpPr>
        <p:spPr bwMode="auto">
          <a:xfrm>
            <a:off x="2219326" y="2928938"/>
            <a:ext cx="3318272" cy="0"/>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27" name="Line 52">
            <a:extLst>
              <a:ext uri="{FF2B5EF4-FFF2-40B4-BE49-F238E27FC236}">
                <a16:creationId xmlns:a16="http://schemas.microsoft.com/office/drawing/2014/main" id="{460AC882-45C3-7DA8-C109-B13F83A45F98}"/>
              </a:ext>
            </a:extLst>
          </p:cNvPr>
          <p:cNvSpPr>
            <a:spLocks noChangeShapeType="1"/>
          </p:cNvSpPr>
          <p:nvPr/>
        </p:nvSpPr>
        <p:spPr bwMode="auto">
          <a:xfrm>
            <a:off x="5539979" y="2928938"/>
            <a:ext cx="1323975" cy="0"/>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28" name="Line 53">
            <a:extLst>
              <a:ext uri="{FF2B5EF4-FFF2-40B4-BE49-F238E27FC236}">
                <a16:creationId xmlns:a16="http://schemas.microsoft.com/office/drawing/2014/main" id="{6B3977CD-A599-C3FD-079C-9BE5BC104CFC}"/>
              </a:ext>
            </a:extLst>
          </p:cNvPr>
          <p:cNvSpPr>
            <a:spLocks noChangeShapeType="1"/>
          </p:cNvSpPr>
          <p:nvPr/>
        </p:nvSpPr>
        <p:spPr bwMode="auto">
          <a:xfrm>
            <a:off x="3551635" y="1782366"/>
            <a:ext cx="663178"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29" name="Line 54">
            <a:extLst>
              <a:ext uri="{FF2B5EF4-FFF2-40B4-BE49-F238E27FC236}">
                <a16:creationId xmlns:a16="http://schemas.microsoft.com/office/drawing/2014/main" id="{5AF60D33-2C0E-D424-1D65-ADB39D255396}"/>
              </a:ext>
            </a:extLst>
          </p:cNvPr>
          <p:cNvSpPr>
            <a:spLocks noChangeShapeType="1"/>
          </p:cNvSpPr>
          <p:nvPr/>
        </p:nvSpPr>
        <p:spPr bwMode="auto">
          <a:xfrm flipH="1">
            <a:off x="4875610" y="1782366"/>
            <a:ext cx="661988"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30" name="Line 55">
            <a:extLst>
              <a:ext uri="{FF2B5EF4-FFF2-40B4-BE49-F238E27FC236}">
                <a16:creationId xmlns:a16="http://schemas.microsoft.com/office/drawing/2014/main" id="{6E4B5CDC-6632-EF94-9250-4ACE220BA1BD}"/>
              </a:ext>
            </a:extLst>
          </p:cNvPr>
          <p:cNvSpPr>
            <a:spLocks noChangeShapeType="1"/>
          </p:cNvSpPr>
          <p:nvPr/>
        </p:nvSpPr>
        <p:spPr bwMode="auto">
          <a:xfrm>
            <a:off x="4214813" y="1782366"/>
            <a:ext cx="660797"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31" name="Line 56">
            <a:extLst>
              <a:ext uri="{FF2B5EF4-FFF2-40B4-BE49-F238E27FC236}">
                <a16:creationId xmlns:a16="http://schemas.microsoft.com/office/drawing/2014/main" id="{B975FC5F-5689-FF83-5FC5-6DD866D0B948}"/>
              </a:ext>
            </a:extLst>
          </p:cNvPr>
          <p:cNvSpPr>
            <a:spLocks noChangeShapeType="1"/>
          </p:cNvSpPr>
          <p:nvPr/>
        </p:nvSpPr>
        <p:spPr bwMode="auto">
          <a:xfrm flipV="1">
            <a:off x="4214813" y="1782366"/>
            <a:ext cx="660797" cy="1146572"/>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32" name="Rectangle 57">
            <a:extLst>
              <a:ext uri="{FF2B5EF4-FFF2-40B4-BE49-F238E27FC236}">
                <a16:creationId xmlns:a16="http://schemas.microsoft.com/office/drawing/2014/main" id="{AB2F0F1B-2A9A-B6B1-BFD6-EFA87AC2741B}"/>
              </a:ext>
            </a:extLst>
          </p:cNvPr>
          <p:cNvSpPr>
            <a:spLocks noChangeArrowheads="1"/>
          </p:cNvSpPr>
          <p:nvPr/>
        </p:nvSpPr>
        <p:spPr bwMode="auto">
          <a:xfrm>
            <a:off x="2177654" y="2994423"/>
            <a:ext cx="113109" cy="17383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17433" name="Rectangle 58">
            <a:extLst>
              <a:ext uri="{FF2B5EF4-FFF2-40B4-BE49-F238E27FC236}">
                <a16:creationId xmlns:a16="http://schemas.microsoft.com/office/drawing/2014/main" id="{BAA1AEFB-9893-0350-7A38-AA0B0926F928}"/>
              </a:ext>
            </a:extLst>
          </p:cNvPr>
          <p:cNvSpPr>
            <a:spLocks noChangeArrowheads="1"/>
          </p:cNvSpPr>
          <p:nvPr/>
        </p:nvSpPr>
        <p:spPr bwMode="auto">
          <a:xfrm>
            <a:off x="2177654" y="2926556"/>
            <a:ext cx="113109" cy="6786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17434" name="Rectangle 59">
            <a:extLst>
              <a:ext uri="{FF2B5EF4-FFF2-40B4-BE49-F238E27FC236}">
                <a16:creationId xmlns:a16="http://schemas.microsoft.com/office/drawing/2014/main" id="{2248BBF6-F14E-9A85-C029-FA4F2329064C}"/>
              </a:ext>
            </a:extLst>
          </p:cNvPr>
          <p:cNvSpPr>
            <a:spLocks noChangeArrowheads="1"/>
          </p:cNvSpPr>
          <p:nvPr/>
        </p:nvSpPr>
        <p:spPr bwMode="auto">
          <a:xfrm>
            <a:off x="2177654" y="2926557"/>
            <a:ext cx="113109" cy="24169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17435" name="Line 60">
            <a:extLst>
              <a:ext uri="{FF2B5EF4-FFF2-40B4-BE49-F238E27FC236}">
                <a16:creationId xmlns:a16="http://schemas.microsoft.com/office/drawing/2014/main" id="{307AB0C5-2D5F-90B0-F164-4FEBEF7C9D37}"/>
              </a:ext>
            </a:extLst>
          </p:cNvPr>
          <p:cNvSpPr>
            <a:spLocks noChangeShapeType="1"/>
          </p:cNvSpPr>
          <p:nvPr/>
        </p:nvSpPr>
        <p:spPr bwMode="auto">
          <a:xfrm>
            <a:off x="2177654" y="2994422"/>
            <a:ext cx="11310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36" name="Rectangle 61">
            <a:extLst>
              <a:ext uri="{FF2B5EF4-FFF2-40B4-BE49-F238E27FC236}">
                <a16:creationId xmlns:a16="http://schemas.microsoft.com/office/drawing/2014/main" id="{6228CE1B-57B5-33B9-27F1-8C68CBD65939}"/>
              </a:ext>
            </a:extLst>
          </p:cNvPr>
          <p:cNvSpPr>
            <a:spLocks noChangeArrowheads="1"/>
          </p:cNvSpPr>
          <p:nvPr/>
        </p:nvSpPr>
        <p:spPr bwMode="auto">
          <a:xfrm>
            <a:off x="6787754" y="2994423"/>
            <a:ext cx="113109" cy="17383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17437" name="Rectangle 62">
            <a:extLst>
              <a:ext uri="{FF2B5EF4-FFF2-40B4-BE49-F238E27FC236}">
                <a16:creationId xmlns:a16="http://schemas.microsoft.com/office/drawing/2014/main" id="{B9A8BB2D-F229-FD39-89E7-E46AC2E488D9}"/>
              </a:ext>
            </a:extLst>
          </p:cNvPr>
          <p:cNvSpPr>
            <a:spLocks noChangeArrowheads="1"/>
          </p:cNvSpPr>
          <p:nvPr/>
        </p:nvSpPr>
        <p:spPr bwMode="auto">
          <a:xfrm>
            <a:off x="6787754" y="2926556"/>
            <a:ext cx="113109" cy="6786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17438" name="Rectangle 63">
            <a:extLst>
              <a:ext uri="{FF2B5EF4-FFF2-40B4-BE49-F238E27FC236}">
                <a16:creationId xmlns:a16="http://schemas.microsoft.com/office/drawing/2014/main" id="{4226B2CA-0312-4D20-B803-F5675BC183A5}"/>
              </a:ext>
            </a:extLst>
          </p:cNvPr>
          <p:cNvSpPr>
            <a:spLocks noChangeArrowheads="1"/>
          </p:cNvSpPr>
          <p:nvPr/>
        </p:nvSpPr>
        <p:spPr bwMode="auto">
          <a:xfrm>
            <a:off x="6787754" y="2926557"/>
            <a:ext cx="113109" cy="24169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17439" name="Line 64">
            <a:extLst>
              <a:ext uri="{FF2B5EF4-FFF2-40B4-BE49-F238E27FC236}">
                <a16:creationId xmlns:a16="http://schemas.microsoft.com/office/drawing/2014/main" id="{DF3DAC65-33C7-7D71-6DAD-5AFE5889D896}"/>
              </a:ext>
            </a:extLst>
          </p:cNvPr>
          <p:cNvSpPr>
            <a:spLocks noChangeShapeType="1"/>
          </p:cNvSpPr>
          <p:nvPr/>
        </p:nvSpPr>
        <p:spPr bwMode="auto">
          <a:xfrm>
            <a:off x="6787754" y="2994422"/>
            <a:ext cx="11310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7440" name="Rectangle 65">
            <a:extLst>
              <a:ext uri="{FF2B5EF4-FFF2-40B4-BE49-F238E27FC236}">
                <a16:creationId xmlns:a16="http://schemas.microsoft.com/office/drawing/2014/main" id="{6EC71325-97FB-A85F-B60D-5F10C9296697}"/>
              </a:ext>
            </a:extLst>
          </p:cNvPr>
          <p:cNvSpPr>
            <a:spLocks noChangeArrowheads="1"/>
          </p:cNvSpPr>
          <p:nvPr/>
        </p:nvSpPr>
        <p:spPr bwMode="auto">
          <a:xfrm>
            <a:off x="2063354" y="2757488"/>
            <a:ext cx="16831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L0</a:t>
            </a:r>
            <a:endParaRPr lang="en-US" altLang="en-US" sz="1800"/>
          </a:p>
        </p:txBody>
      </p:sp>
      <p:sp>
        <p:nvSpPr>
          <p:cNvPr id="17441" name="Rectangle 66">
            <a:extLst>
              <a:ext uri="{FF2B5EF4-FFF2-40B4-BE49-F238E27FC236}">
                <a16:creationId xmlns:a16="http://schemas.microsoft.com/office/drawing/2014/main" id="{BDFE1F03-E361-B5F3-935D-CC8205D7D41E}"/>
              </a:ext>
            </a:extLst>
          </p:cNvPr>
          <p:cNvSpPr>
            <a:spLocks noChangeArrowheads="1"/>
          </p:cNvSpPr>
          <p:nvPr/>
        </p:nvSpPr>
        <p:spPr bwMode="auto">
          <a:xfrm>
            <a:off x="2819400" y="2959894"/>
            <a:ext cx="16831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L1</a:t>
            </a:r>
            <a:endParaRPr lang="en-US" altLang="en-US" sz="1800"/>
          </a:p>
        </p:txBody>
      </p:sp>
      <p:sp>
        <p:nvSpPr>
          <p:cNvPr id="17442" name="Rectangle 67">
            <a:extLst>
              <a:ext uri="{FF2B5EF4-FFF2-40B4-BE49-F238E27FC236}">
                <a16:creationId xmlns:a16="http://schemas.microsoft.com/office/drawing/2014/main" id="{D92B8256-87D1-50AF-A568-4C846345B601}"/>
              </a:ext>
            </a:extLst>
          </p:cNvPr>
          <p:cNvSpPr>
            <a:spLocks noChangeArrowheads="1"/>
          </p:cNvSpPr>
          <p:nvPr/>
        </p:nvSpPr>
        <p:spPr bwMode="auto">
          <a:xfrm>
            <a:off x="3487341" y="2956322"/>
            <a:ext cx="16831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L2</a:t>
            </a:r>
            <a:endParaRPr lang="en-US" altLang="en-US" sz="1800"/>
          </a:p>
        </p:txBody>
      </p:sp>
      <p:sp>
        <p:nvSpPr>
          <p:cNvPr id="17443" name="Rectangle 68">
            <a:extLst>
              <a:ext uri="{FF2B5EF4-FFF2-40B4-BE49-F238E27FC236}">
                <a16:creationId xmlns:a16="http://schemas.microsoft.com/office/drawing/2014/main" id="{E687852F-F558-2F22-D966-85A98630FCE3}"/>
              </a:ext>
            </a:extLst>
          </p:cNvPr>
          <p:cNvSpPr>
            <a:spLocks noChangeArrowheads="1"/>
          </p:cNvSpPr>
          <p:nvPr/>
        </p:nvSpPr>
        <p:spPr bwMode="auto">
          <a:xfrm>
            <a:off x="4160044" y="2961085"/>
            <a:ext cx="16831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L3</a:t>
            </a:r>
            <a:endParaRPr lang="en-US" altLang="en-US" sz="1800"/>
          </a:p>
        </p:txBody>
      </p:sp>
      <p:sp>
        <p:nvSpPr>
          <p:cNvPr id="17444" name="Rectangle 69">
            <a:extLst>
              <a:ext uri="{FF2B5EF4-FFF2-40B4-BE49-F238E27FC236}">
                <a16:creationId xmlns:a16="http://schemas.microsoft.com/office/drawing/2014/main" id="{B537275A-AC7B-6A7C-ECF4-D4EBD0EFB584}"/>
              </a:ext>
            </a:extLst>
          </p:cNvPr>
          <p:cNvSpPr>
            <a:spLocks noChangeArrowheads="1"/>
          </p:cNvSpPr>
          <p:nvPr/>
        </p:nvSpPr>
        <p:spPr bwMode="auto">
          <a:xfrm>
            <a:off x="4813697" y="2959894"/>
            <a:ext cx="16831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L4</a:t>
            </a:r>
            <a:endParaRPr lang="en-US" altLang="en-US" sz="1800"/>
          </a:p>
        </p:txBody>
      </p:sp>
      <p:sp>
        <p:nvSpPr>
          <p:cNvPr id="17445" name="Rectangle 70">
            <a:extLst>
              <a:ext uri="{FF2B5EF4-FFF2-40B4-BE49-F238E27FC236}">
                <a16:creationId xmlns:a16="http://schemas.microsoft.com/office/drawing/2014/main" id="{33E550C2-F11A-778B-D20C-EF02A8E0CD8B}"/>
              </a:ext>
            </a:extLst>
          </p:cNvPr>
          <p:cNvSpPr>
            <a:spLocks noChangeArrowheads="1"/>
          </p:cNvSpPr>
          <p:nvPr/>
        </p:nvSpPr>
        <p:spPr bwMode="auto">
          <a:xfrm>
            <a:off x="5481638" y="2956322"/>
            <a:ext cx="16831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L5</a:t>
            </a:r>
            <a:endParaRPr lang="en-US" altLang="en-US" sz="1800"/>
          </a:p>
        </p:txBody>
      </p:sp>
      <p:sp>
        <p:nvSpPr>
          <p:cNvPr id="17446" name="Rectangle 71">
            <a:extLst>
              <a:ext uri="{FF2B5EF4-FFF2-40B4-BE49-F238E27FC236}">
                <a16:creationId xmlns:a16="http://schemas.microsoft.com/office/drawing/2014/main" id="{ED7918B7-57EC-C78B-51E6-4E21A83F64C1}"/>
              </a:ext>
            </a:extLst>
          </p:cNvPr>
          <p:cNvSpPr>
            <a:spLocks noChangeArrowheads="1"/>
          </p:cNvSpPr>
          <p:nvPr/>
        </p:nvSpPr>
        <p:spPr bwMode="auto">
          <a:xfrm>
            <a:off x="6155531" y="2961085"/>
            <a:ext cx="16831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L6</a:t>
            </a:r>
            <a:endParaRPr lang="en-US" altLang="en-US" sz="1800"/>
          </a:p>
        </p:txBody>
      </p:sp>
      <p:sp>
        <p:nvSpPr>
          <p:cNvPr id="17447" name="Rectangle 72">
            <a:extLst>
              <a:ext uri="{FF2B5EF4-FFF2-40B4-BE49-F238E27FC236}">
                <a16:creationId xmlns:a16="http://schemas.microsoft.com/office/drawing/2014/main" id="{1C635113-ECB8-5510-CEC6-660E27744582}"/>
              </a:ext>
            </a:extLst>
          </p:cNvPr>
          <p:cNvSpPr>
            <a:spLocks noChangeArrowheads="1"/>
          </p:cNvSpPr>
          <p:nvPr/>
        </p:nvSpPr>
        <p:spPr bwMode="auto">
          <a:xfrm>
            <a:off x="6885385" y="2745581"/>
            <a:ext cx="16831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L7</a:t>
            </a:r>
            <a:endParaRPr lang="en-US" altLang="en-US" sz="1800"/>
          </a:p>
        </p:txBody>
      </p:sp>
      <p:sp>
        <p:nvSpPr>
          <p:cNvPr id="17448" name="Rectangle 73">
            <a:extLst>
              <a:ext uri="{FF2B5EF4-FFF2-40B4-BE49-F238E27FC236}">
                <a16:creationId xmlns:a16="http://schemas.microsoft.com/office/drawing/2014/main" id="{B4ACE9D9-E06C-5211-5762-0A9868714E93}"/>
              </a:ext>
            </a:extLst>
          </p:cNvPr>
          <p:cNvSpPr>
            <a:spLocks noChangeArrowheads="1"/>
          </p:cNvSpPr>
          <p:nvPr/>
        </p:nvSpPr>
        <p:spPr bwMode="auto">
          <a:xfrm>
            <a:off x="2802731" y="1597819"/>
            <a:ext cx="18434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U1</a:t>
            </a:r>
            <a:endParaRPr lang="en-US" altLang="en-US" sz="1800"/>
          </a:p>
        </p:txBody>
      </p:sp>
      <p:sp>
        <p:nvSpPr>
          <p:cNvPr id="17449" name="Rectangle 74">
            <a:extLst>
              <a:ext uri="{FF2B5EF4-FFF2-40B4-BE49-F238E27FC236}">
                <a16:creationId xmlns:a16="http://schemas.microsoft.com/office/drawing/2014/main" id="{D4FE6E62-19C7-E0B9-FCEB-C83895C83BAF}"/>
              </a:ext>
            </a:extLst>
          </p:cNvPr>
          <p:cNvSpPr>
            <a:spLocks noChangeArrowheads="1"/>
          </p:cNvSpPr>
          <p:nvPr/>
        </p:nvSpPr>
        <p:spPr bwMode="auto">
          <a:xfrm>
            <a:off x="3480197" y="1597819"/>
            <a:ext cx="18434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U2</a:t>
            </a:r>
            <a:endParaRPr lang="en-US" altLang="en-US" sz="1800"/>
          </a:p>
        </p:txBody>
      </p:sp>
      <p:sp>
        <p:nvSpPr>
          <p:cNvPr id="17450" name="Rectangle 75">
            <a:extLst>
              <a:ext uri="{FF2B5EF4-FFF2-40B4-BE49-F238E27FC236}">
                <a16:creationId xmlns:a16="http://schemas.microsoft.com/office/drawing/2014/main" id="{75611EC8-564F-BFB7-75D5-4A1C5523E87D}"/>
              </a:ext>
            </a:extLst>
          </p:cNvPr>
          <p:cNvSpPr>
            <a:spLocks noChangeArrowheads="1"/>
          </p:cNvSpPr>
          <p:nvPr/>
        </p:nvSpPr>
        <p:spPr bwMode="auto">
          <a:xfrm>
            <a:off x="4129087" y="1597819"/>
            <a:ext cx="18434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U3</a:t>
            </a:r>
            <a:endParaRPr lang="en-US" altLang="en-US" sz="1800"/>
          </a:p>
        </p:txBody>
      </p:sp>
      <p:sp>
        <p:nvSpPr>
          <p:cNvPr id="17451" name="Rectangle 76">
            <a:extLst>
              <a:ext uri="{FF2B5EF4-FFF2-40B4-BE49-F238E27FC236}">
                <a16:creationId xmlns:a16="http://schemas.microsoft.com/office/drawing/2014/main" id="{8CEBD37E-C441-CD9E-6F57-E3D11157A392}"/>
              </a:ext>
            </a:extLst>
          </p:cNvPr>
          <p:cNvSpPr>
            <a:spLocks noChangeArrowheads="1"/>
          </p:cNvSpPr>
          <p:nvPr/>
        </p:nvSpPr>
        <p:spPr bwMode="auto">
          <a:xfrm>
            <a:off x="4769644" y="1601391"/>
            <a:ext cx="18434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U4</a:t>
            </a:r>
            <a:endParaRPr lang="en-US" altLang="en-US" sz="1800"/>
          </a:p>
        </p:txBody>
      </p:sp>
      <p:sp>
        <p:nvSpPr>
          <p:cNvPr id="17452" name="Rectangle 77">
            <a:extLst>
              <a:ext uri="{FF2B5EF4-FFF2-40B4-BE49-F238E27FC236}">
                <a16:creationId xmlns:a16="http://schemas.microsoft.com/office/drawing/2014/main" id="{A0C6FA0A-C753-E9B0-E059-A09BDDBE077E}"/>
              </a:ext>
            </a:extLst>
          </p:cNvPr>
          <p:cNvSpPr>
            <a:spLocks noChangeArrowheads="1"/>
          </p:cNvSpPr>
          <p:nvPr/>
        </p:nvSpPr>
        <p:spPr bwMode="auto">
          <a:xfrm>
            <a:off x="5447110" y="1601391"/>
            <a:ext cx="18434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U5</a:t>
            </a:r>
            <a:endParaRPr lang="en-US" altLang="en-US" sz="1800"/>
          </a:p>
        </p:txBody>
      </p:sp>
      <p:sp>
        <p:nvSpPr>
          <p:cNvPr id="17453" name="Rectangle 78">
            <a:extLst>
              <a:ext uri="{FF2B5EF4-FFF2-40B4-BE49-F238E27FC236}">
                <a16:creationId xmlns:a16="http://schemas.microsoft.com/office/drawing/2014/main" id="{BAAD22F3-3027-E2A2-4442-173C078EE7E2}"/>
              </a:ext>
            </a:extLst>
          </p:cNvPr>
          <p:cNvSpPr>
            <a:spLocks noChangeArrowheads="1"/>
          </p:cNvSpPr>
          <p:nvPr/>
        </p:nvSpPr>
        <p:spPr bwMode="auto">
          <a:xfrm>
            <a:off x="6096000" y="1601391"/>
            <a:ext cx="184346" cy="17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1125" b="1">
                <a:solidFill>
                  <a:srgbClr val="000000"/>
                </a:solidFill>
                <a:latin typeface="Arial" panose="020B0604020202020204" pitchFamily="34" charset="0"/>
              </a:rPr>
              <a:t>U6</a:t>
            </a:r>
            <a:endParaRPr lang="en-US" altLang="en-US" sz="1800"/>
          </a:p>
        </p:txBody>
      </p:sp>
      <p:sp>
        <p:nvSpPr>
          <p:cNvPr id="641103" name="Text Box 79">
            <a:extLst>
              <a:ext uri="{FF2B5EF4-FFF2-40B4-BE49-F238E27FC236}">
                <a16:creationId xmlns:a16="http://schemas.microsoft.com/office/drawing/2014/main" id="{235F90E9-2D17-C217-9427-37A86864AC39}"/>
              </a:ext>
            </a:extLst>
          </p:cNvPr>
          <p:cNvSpPr txBox="1">
            <a:spLocks noChangeArrowheads="1"/>
          </p:cNvSpPr>
          <p:nvPr/>
        </p:nvSpPr>
        <p:spPr bwMode="auto">
          <a:xfrm>
            <a:off x="4057650" y="3314700"/>
            <a:ext cx="1190326" cy="3231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500" b="1" dirty="0">
                <a:solidFill>
                  <a:srgbClr val="0081AB"/>
                </a:solidFill>
                <a:latin typeface="Arial" charset="0"/>
                <a:ea typeface="ＭＳ Ｐゴシック" charset="0"/>
              </a:rPr>
              <a:t>Pratt Truss</a:t>
            </a:r>
          </a:p>
        </p:txBody>
      </p:sp>
      <p:sp>
        <p:nvSpPr>
          <p:cNvPr id="3" name="Slide Number Placeholder 2">
            <a:extLst>
              <a:ext uri="{FF2B5EF4-FFF2-40B4-BE49-F238E27FC236}">
                <a16:creationId xmlns:a16="http://schemas.microsoft.com/office/drawing/2014/main" id="{3A4632EF-9CE4-713E-DEFD-7F9E20C6B711}"/>
              </a:ext>
            </a:extLst>
          </p:cNvPr>
          <p:cNvSpPr>
            <a:spLocks noGrp="1"/>
          </p:cNvSpPr>
          <p:nvPr>
            <p:ph type="sldNum" sz="quarter" idx="4"/>
          </p:nvPr>
        </p:nvSpPr>
        <p:spPr/>
        <p:txBody>
          <a:bodyPr/>
          <a:lstStyle/>
          <a:p>
            <a:fld id="{3A2281A5-0AAD-5C43-9874-F8F3A9F5B29A}" type="slidenum">
              <a:rPr lang="en-US" smtClean="0"/>
              <a:pPr/>
              <a:t>1</a:t>
            </a:fld>
            <a:endParaRPr lang="en-US"/>
          </a:p>
        </p:txBody>
      </p:sp>
    </p:spTree>
  </p:cSld>
  <p:clrMapOvr>
    <a:masterClrMapping/>
  </p:clrMapOvr>
  <p:extLst>
    <p:ext uri="{6950BFC3-D8DA-4A85-94F7-54DA5524770B}">
      <p188:commentRel xmlns:p188="http://schemas.microsoft.com/office/powerpoint/2018/8/main" r:id="rId3"/>
    </p:ext>
  </p:extLst>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66" name="Rectangle 66">
            <a:extLst>
              <a:ext uri="{FF2B5EF4-FFF2-40B4-BE49-F238E27FC236}">
                <a16:creationId xmlns:a16="http://schemas.microsoft.com/office/drawing/2014/main" id="{DC21B2DE-F83C-51CE-C3A1-BDE39DC03765}"/>
              </a:ext>
            </a:extLst>
          </p:cNvPr>
          <p:cNvSpPr>
            <a:spLocks noGrp="1" noChangeArrowheads="1"/>
          </p:cNvSpPr>
          <p:nvPr>
            <p:ph type="title"/>
          </p:nvPr>
        </p:nvSpPr>
        <p:spPr/>
        <p:txBody>
          <a:bodyPr/>
          <a:lstStyle/>
          <a:p>
            <a:pPr>
              <a:defRPr/>
            </a:pPr>
            <a:r>
              <a:rPr kumimoji="1" lang="en-CA"/>
              <a:t>Loads in Diagonals</a:t>
            </a:r>
            <a:endParaRPr kumimoji="1" lang="en-US"/>
          </a:p>
        </p:txBody>
      </p:sp>
      <p:sp>
        <p:nvSpPr>
          <p:cNvPr id="614403" name="Text Box 3">
            <a:extLst>
              <a:ext uri="{FF2B5EF4-FFF2-40B4-BE49-F238E27FC236}">
                <a16:creationId xmlns:a16="http://schemas.microsoft.com/office/drawing/2014/main" id="{1B5EAD58-651E-2230-70E0-8C9C1A2EC0F1}"/>
              </a:ext>
            </a:extLst>
          </p:cNvPr>
          <p:cNvSpPr txBox="1">
            <a:spLocks noChangeArrowheads="1"/>
          </p:cNvSpPr>
          <p:nvPr/>
        </p:nvSpPr>
        <p:spPr bwMode="auto">
          <a:xfrm>
            <a:off x="1657350" y="2857500"/>
            <a:ext cx="351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900" b="1">
                <a:latin typeface="Arial" charset="0"/>
                <a:ea typeface="ＭＳ Ｐゴシック" charset="0"/>
              </a:rPr>
              <a:t>L0 </a:t>
            </a:r>
          </a:p>
        </p:txBody>
      </p:sp>
      <p:sp>
        <p:nvSpPr>
          <p:cNvPr id="614404" name="Text Box 4">
            <a:extLst>
              <a:ext uri="{FF2B5EF4-FFF2-40B4-BE49-F238E27FC236}">
                <a16:creationId xmlns:a16="http://schemas.microsoft.com/office/drawing/2014/main" id="{AABDB509-7625-48F9-D7F7-947C25556554}"/>
              </a:ext>
            </a:extLst>
          </p:cNvPr>
          <p:cNvSpPr txBox="1">
            <a:spLocks noChangeArrowheads="1"/>
          </p:cNvSpPr>
          <p:nvPr/>
        </p:nvSpPr>
        <p:spPr bwMode="auto">
          <a:xfrm>
            <a:off x="2343150" y="2857500"/>
            <a:ext cx="528636"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L1 </a:t>
            </a:r>
          </a:p>
        </p:txBody>
      </p:sp>
      <p:sp>
        <p:nvSpPr>
          <p:cNvPr id="614405" name="Text Box 5">
            <a:extLst>
              <a:ext uri="{FF2B5EF4-FFF2-40B4-BE49-F238E27FC236}">
                <a16:creationId xmlns:a16="http://schemas.microsoft.com/office/drawing/2014/main" id="{8546626A-78B7-729F-5828-8234A2BAA151}"/>
              </a:ext>
            </a:extLst>
          </p:cNvPr>
          <p:cNvSpPr txBox="1">
            <a:spLocks noChangeArrowheads="1"/>
          </p:cNvSpPr>
          <p:nvPr/>
        </p:nvSpPr>
        <p:spPr bwMode="auto">
          <a:xfrm>
            <a:off x="3086099" y="2857500"/>
            <a:ext cx="38576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L2 </a:t>
            </a:r>
          </a:p>
        </p:txBody>
      </p:sp>
      <p:sp>
        <p:nvSpPr>
          <p:cNvPr id="614406" name="Text Box 6">
            <a:extLst>
              <a:ext uri="{FF2B5EF4-FFF2-40B4-BE49-F238E27FC236}">
                <a16:creationId xmlns:a16="http://schemas.microsoft.com/office/drawing/2014/main" id="{66E3B5F3-5541-73A5-642A-A4D4568D191D}"/>
              </a:ext>
            </a:extLst>
          </p:cNvPr>
          <p:cNvSpPr txBox="1">
            <a:spLocks noChangeArrowheads="1"/>
          </p:cNvSpPr>
          <p:nvPr/>
        </p:nvSpPr>
        <p:spPr bwMode="auto">
          <a:xfrm>
            <a:off x="3714749" y="2857500"/>
            <a:ext cx="42743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L3 </a:t>
            </a:r>
          </a:p>
        </p:txBody>
      </p:sp>
      <p:sp>
        <p:nvSpPr>
          <p:cNvPr id="614407" name="Text Box 7">
            <a:extLst>
              <a:ext uri="{FF2B5EF4-FFF2-40B4-BE49-F238E27FC236}">
                <a16:creationId xmlns:a16="http://schemas.microsoft.com/office/drawing/2014/main" id="{3CCDAF0C-8FEE-F03D-1B55-373386BFA0F7}"/>
              </a:ext>
            </a:extLst>
          </p:cNvPr>
          <p:cNvSpPr txBox="1">
            <a:spLocks noChangeArrowheads="1"/>
          </p:cNvSpPr>
          <p:nvPr/>
        </p:nvSpPr>
        <p:spPr bwMode="auto">
          <a:xfrm>
            <a:off x="4457699" y="2857500"/>
            <a:ext cx="40481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L4 </a:t>
            </a:r>
          </a:p>
        </p:txBody>
      </p:sp>
      <p:sp>
        <p:nvSpPr>
          <p:cNvPr id="614408" name="Text Box 8">
            <a:extLst>
              <a:ext uri="{FF2B5EF4-FFF2-40B4-BE49-F238E27FC236}">
                <a16:creationId xmlns:a16="http://schemas.microsoft.com/office/drawing/2014/main" id="{BA08C8E8-92F7-75C2-46DD-45610B639394}"/>
              </a:ext>
            </a:extLst>
          </p:cNvPr>
          <p:cNvSpPr txBox="1">
            <a:spLocks noChangeArrowheads="1"/>
          </p:cNvSpPr>
          <p:nvPr/>
        </p:nvSpPr>
        <p:spPr bwMode="auto">
          <a:xfrm>
            <a:off x="5143499" y="2857500"/>
            <a:ext cx="42981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L5 </a:t>
            </a:r>
          </a:p>
        </p:txBody>
      </p:sp>
      <p:sp>
        <p:nvSpPr>
          <p:cNvPr id="614409" name="Text Box 9">
            <a:extLst>
              <a:ext uri="{FF2B5EF4-FFF2-40B4-BE49-F238E27FC236}">
                <a16:creationId xmlns:a16="http://schemas.microsoft.com/office/drawing/2014/main" id="{EA1D7C70-D706-D7D9-A375-0CF1F7DEE00E}"/>
              </a:ext>
            </a:extLst>
          </p:cNvPr>
          <p:cNvSpPr txBox="1">
            <a:spLocks noChangeArrowheads="1"/>
          </p:cNvSpPr>
          <p:nvPr/>
        </p:nvSpPr>
        <p:spPr bwMode="auto">
          <a:xfrm>
            <a:off x="5829299" y="2857500"/>
            <a:ext cx="40600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L6 </a:t>
            </a:r>
          </a:p>
        </p:txBody>
      </p:sp>
      <p:sp>
        <p:nvSpPr>
          <p:cNvPr id="614410" name="Text Box 10">
            <a:extLst>
              <a:ext uri="{FF2B5EF4-FFF2-40B4-BE49-F238E27FC236}">
                <a16:creationId xmlns:a16="http://schemas.microsoft.com/office/drawing/2014/main" id="{B7FA6023-9EE4-98CF-E744-1C97622626A9}"/>
              </a:ext>
            </a:extLst>
          </p:cNvPr>
          <p:cNvSpPr txBox="1">
            <a:spLocks noChangeArrowheads="1"/>
          </p:cNvSpPr>
          <p:nvPr/>
        </p:nvSpPr>
        <p:spPr bwMode="auto">
          <a:xfrm>
            <a:off x="6457949" y="2857500"/>
            <a:ext cx="52030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L7 </a:t>
            </a:r>
          </a:p>
        </p:txBody>
      </p:sp>
      <p:sp>
        <p:nvSpPr>
          <p:cNvPr id="614411" name="Text Box 11">
            <a:extLst>
              <a:ext uri="{FF2B5EF4-FFF2-40B4-BE49-F238E27FC236}">
                <a16:creationId xmlns:a16="http://schemas.microsoft.com/office/drawing/2014/main" id="{DB075531-214C-755D-731B-464927A632F7}"/>
              </a:ext>
            </a:extLst>
          </p:cNvPr>
          <p:cNvSpPr txBox="1">
            <a:spLocks noChangeArrowheads="1"/>
          </p:cNvSpPr>
          <p:nvPr/>
        </p:nvSpPr>
        <p:spPr bwMode="auto">
          <a:xfrm>
            <a:off x="2343150" y="1657350"/>
            <a:ext cx="45482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U1 </a:t>
            </a:r>
          </a:p>
        </p:txBody>
      </p:sp>
      <p:sp>
        <p:nvSpPr>
          <p:cNvPr id="614412" name="Text Box 12">
            <a:extLst>
              <a:ext uri="{FF2B5EF4-FFF2-40B4-BE49-F238E27FC236}">
                <a16:creationId xmlns:a16="http://schemas.microsoft.com/office/drawing/2014/main" id="{B421533A-E283-67B3-0ACC-C8529F319B8F}"/>
              </a:ext>
            </a:extLst>
          </p:cNvPr>
          <p:cNvSpPr txBox="1">
            <a:spLocks noChangeArrowheads="1"/>
          </p:cNvSpPr>
          <p:nvPr/>
        </p:nvSpPr>
        <p:spPr bwMode="auto">
          <a:xfrm>
            <a:off x="3028950" y="1657350"/>
            <a:ext cx="39767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U2 </a:t>
            </a:r>
          </a:p>
        </p:txBody>
      </p:sp>
      <p:sp>
        <p:nvSpPr>
          <p:cNvPr id="614413" name="Text Box 13">
            <a:extLst>
              <a:ext uri="{FF2B5EF4-FFF2-40B4-BE49-F238E27FC236}">
                <a16:creationId xmlns:a16="http://schemas.microsoft.com/office/drawing/2014/main" id="{14B4DF09-95A0-A97D-6165-714D31FEE77D}"/>
              </a:ext>
            </a:extLst>
          </p:cNvPr>
          <p:cNvSpPr txBox="1">
            <a:spLocks noChangeArrowheads="1"/>
          </p:cNvSpPr>
          <p:nvPr/>
        </p:nvSpPr>
        <p:spPr bwMode="auto">
          <a:xfrm>
            <a:off x="3714749" y="1657350"/>
            <a:ext cx="371475"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U3 </a:t>
            </a:r>
          </a:p>
        </p:txBody>
      </p:sp>
      <p:sp>
        <p:nvSpPr>
          <p:cNvPr id="614414" name="Text Box 14">
            <a:extLst>
              <a:ext uri="{FF2B5EF4-FFF2-40B4-BE49-F238E27FC236}">
                <a16:creationId xmlns:a16="http://schemas.microsoft.com/office/drawing/2014/main" id="{33946AD3-B652-4747-2DC3-0731236F29B6}"/>
              </a:ext>
            </a:extLst>
          </p:cNvPr>
          <p:cNvSpPr txBox="1">
            <a:spLocks noChangeArrowheads="1"/>
          </p:cNvSpPr>
          <p:nvPr/>
        </p:nvSpPr>
        <p:spPr bwMode="auto">
          <a:xfrm>
            <a:off x="4457700" y="1657350"/>
            <a:ext cx="442914"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U4 </a:t>
            </a:r>
          </a:p>
        </p:txBody>
      </p:sp>
      <p:sp>
        <p:nvSpPr>
          <p:cNvPr id="614415" name="Text Box 15">
            <a:extLst>
              <a:ext uri="{FF2B5EF4-FFF2-40B4-BE49-F238E27FC236}">
                <a16:creationId xmlns:a16="http://schemas.microsoft.com/office/drawing/2014/main" id="{C61594E7-0292-9640-A945-D357CF5E9535}"/>
              </a:ext>
            </a:extLst>
          </p:cNvPr>
          <p:cNvSpPr txBox="1">
            <a:spLocks noChangeArrowheads="1"/>
          </p:cNvSpPr>
          <p:nvPr/>
        </p:nvSpPr>
        <p:spPr bwMode="auto">
          <a:xfrm>
            <a:off x="5143500" y="1657350"/>
            <a:ext cx="47863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U5 </a:t>
            </a:r>
          </a:p>
        </p:txBody>
      </p:sp>
      <p:sp>
        <p:nvSpPr>
          <p:cNvPr id="614416" name="Text Box 16">
            <a:extLst>
              <a:ext uri="{FF2B5EF4-FFF2-40B4-BE49-F238E27FC236}">
                <a16:creationId xmlns:a16="http://schemas.microsoft.com/office/drawing/2014/main" id="{B43A86E3-E18B-434F-D1E9-8EE14E01B8B7}"/>
              </a:ext>
            </a:extLst>
          </p:cNvPr>
          <p:cNvSpPr txBox="1">
            <a:spLocks noChangeArrowheads="1"/>
          </p:cNvSpPr>
          <p:nvPr/>
        </p:nvSpPr>
        <p:spPr bwMode="auto">
          <a:xfrm>
            <a:off x="5829300" y="1657350"/>
            <a:ext cx="428626"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U6 </a:t>
            </a:r>
          </a:p>
        </p:txBody>
      </p:sp>
      <p:sp>
        <p:nvSpPr>
          <p:cNvPr id="614421" name="Text Box 21">
            <a:extLst>
              <a:ext uri="{FF2B5EF4-FFF2-40B4-BE49-F238E27FC236}">
                <a16:creationId xmlns:a16="http://schemas.microsoft.com/office/drawing/2014/main" id="{7BB09D33-A09D-D009-10C4-B29A98FE2BD8}"/>
              </a:ext>
            </a:extLst>
          </p:cNvPr>
          <p:cNvSpPr txBox="1">
            <a:spLocks noChangeArrowheads="1"/>
          </p:cNvSpPr>
          <p:nvPr/>
        </p:nvSpPr>
        <p:spPr bwMode="auto">
          <a:xfrm>
            <a:off x="7258050" y="2857500"/>
            <a:ext cx="45601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L8 </a:t>
            </a:r>
          </a:p>
        </p:txBody>
      </p:sp>
      <p:sp>
        <p:nvSpPr>
          <p:cNvPr id="614422" name="Text Box 22">
            <a:extLst>
              <a:ext uri="{FF2B5EF4-FFF2-40B4-BE49-F238E27FC236}">
                <a16:creationId xmlns:a16="http://schemas.microsoft.com/office/drawing/2014/main" id="{9793AF4B-689B-E504-6B25-98690BB391D5}"/>
              </a:ext>
            </a:extLst>
          </p:cNvPr>
          <p:cNvSpPr txBox="1">
            <a:spLocks noChangeArrowheads="1"/>
          </p:cNvSpPr>
          <p:nvPr/>
        </p:nvSpPr>
        <p:spPr bwMode="auto">
          <a:xfrm>
            <a:off x="6400799" y="1657350"/>
            <a:ext cx="47863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U7 </a:t>
            </a:r>
          </a:p>
        </p:txBody>
      </p:sp>
      <p:sp>
        <p:nvSpPr>
          <p:cNvPr id="53266" name="Line 31">
            <a:extLst>
              <a:ext uri="{FF2B5EF4-FFF2-40B4-BE49-F238E27FC236}">
                <a16:creationId xmlns:a16="http://schemas.microsoft.com/office/drawing/2014/main" id="{F4C59F44-074B-8395-FD63-84CC71ED4B67}"/>
              </a:ext>
            </a:extLst>
          </p:cNvPr>
          <p:cNvSpPr>
            <a:spLocks noChangeShapeType="1"/>
          </p:cNvSpPr>
          <p:nvPr/>
        </p:nvSpPr>
        <p:spPr bwMode="auto">
          <a:xfrm>
            <a:off x="1810941" y="2732485"/>
            <a:ext cx="5428059" cy="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67" name="Line 32">
            <a:extLst>
              <a:ext uri="{FF2B5EF4-FFF2-40B4-BE49-F238E27FC236}">
                <a16:creationId xmlns:a16="http://schemas.microsoft.com/office/drawing/2014/main" id="{E6D78D18-85FB-A647-4B28-21F4682AD5E4}"/>
              </a:ext>
            </a:extLst>
          </p:cNvPr>
          <p:cNvSpPr>
            <a:spLocks noChangeShapeType="1"/>
          </p:cNvSpPr>
          <p:nvPr/>
        </p:nvSpPr>
        <p:spPr bwMode="auto">
          <a:xfrm>
            <a:off x="2489598" y="1907381"/>
            <a:ext cx="4054078" cy="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68" name="Line 33">
            <a:extLst>
              <a:ext uri="{FF2B5EF4-FFF2-40B4-BE49-F238E27FC236}">
                <a16:creationId xmlns:a16="http://schemas.microsoft.com/office/drawing/2014/main" id="{37AB5C01-9753-B569-97C4-EEE5012D8773}"/>
              </a:ext>
            </a:extLst>
          </p:cNvPr>
          <p:cNvSpPr>
            <a:spLocks noChangeShapeType="1"/>
          </p:cNvSpPr>
          <p:nvPr/>
        </p:nvSpPr>
        <p:spPr bwMode="auto">
          <a:xfrm>
            <a:off x="6543675"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69" name="Line 34">
            <a:extLst>
              <a:ext uri="{FF2B5EF4-FFF2-40B4-BE49-F238E27FC236}">
                <a16:creationId xmlns:a16="http://schemas.microsoft.com/office/drawing/2014/main" id="{038C3A2D-0AD6-4930-EA32-225D764E3500}"/>
              </a:ext>
            </a:extLst>
          </p:cNvPr>
          <p:cNvSpPr>
            <a:spLocks noChangeShapeType="1"/>
          </p:cNvSpPr>
          <p:nvPr/>
        </p:nvSpPr>
        <p:spPr bwMode="auto">
          <a:xfrm>
            <a:off x="5884069"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70" name="Line 35">
            <a:extLst>
              <a:ext uri="{FF2B5EF4-FFF2-40B4-BE49-F238E27FC236}">
                <a16:creationId xmlns:a16="http://schemas.microsoft.com/office/drawing/2014/main" id="{0D558B64-5858-0EBD-DF03-C1FDD29C79E8}"/>
              </a:ext>
            </a:extLst>
          </p:cNvPr>
          <p:cNvSpPr>
            <a:spLocks noChangeShapeType="1"/>
          </p:cNvSpPr>
          <p:nvPr/>
        </p:nvSpPr>
        <p:spPr bwMode="auto">
          <a:xfrm>
            <a:off x="5198269"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71" name="Line 36">
            <a:extLst>
              <a:ext uri="{FF2B5EF4-FFF2-40B4-BE49-F238E27FC236}">
                <a16:creationId xmlns:a16="http://schemas.microsoft.com/office/drawing/2014/main" id="{6DDB5269-EC59-37FB-9AED-9E4207DCA618}"/>
              </a:ext>
            </a:extLst>
          </p:cNvPr>
          <p:cNvSpPr>
            <a:spLocks noChangeShapeType="1"/>
          </p:cNvSpPr>
          <p:nvPr/>
        </p:nvSpPr>
        <p:spPr bwMode="auto">
          <a:xfrm>
            <a:off x="4516041"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72" name="Line 37">
            <a:extLst>
              <a:ext uri="{FF2B5EF4-FFF2-40B4-BE49-F238E27FC236}">
                <a16:creationId xmlns:a16="http://schemas.microsoft.com/office/drawing/2014/main" id="{42EA5202-BE3A-4A98-32A6-7AD3F9649294}"/>
              </a:ext>
            </a:extLst>
          </p:cNvPr>
          <p:cNvSpPr>
            <a:spLocks noChangeShapeType="1"/>
          </p:cNvSpPr>
          <p:nvPr/>
        </p:nvSpPr>
        <p:spPr bwMode="auto">
          <a:xfrm>
            <a:off x="3843338"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73" name="Line 38">
            <a:extLst>
              <a:ext uri="{FF2B5EF4-FFF2-40B4-BE49-F238E27FC236}">
                <a16:creationId xmlns:a16="http://schemas.microsoft.com/office/drawing/2014/main" id="{B045B338-C834-D603-736E-97BB23BA678C}"/>
              </a:ext>
            </a:extLst>
          </p:cNvPr>
          <p:cNvSpPr>
            <a:spLocks noChangeShapeType="1"/>
          </p:cNvSpPr>
          <p:nvPr/>
        </p:nvSpPr>
        <p:spPr bwMode="auto">
          <a:xfrm>
            <a:off x="3175397"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74" name="Line 39">
            <a:extLst>
              <a:ext uri="{FF2B5EF4-FFF2-40B4-BE49-F238E27FC236}">
                <a16:creationId xmlns:a16="http://schemas.microsoft.com/office/drawing/2014/main" id="{16543C9D-8A0B-7B30-5701-FBBA48CE1AAD}"/>
              </a:ext>
            </a:extLst>
          </p:cNvPr>
          <p:cNvSpPr>
            <a:spLocks noChangeShapeType="1"/>
          </p:cNvSpPr>
          <p:nvPr/>
        </p:nvSpPr>
        <p:spPr bwMode="auto">
          <a:xfrm>
            <a:off x="2489597"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75" name="Line 40">
            <a:extLst>
              <a:ext uri="{FF2B5EF4-FFF2-40B4-BE49-F238E27FC236}">
                <a16:creationId xmlns:a16="http://schemas.microsoft.com/office/drawing/2014/main" id="{CFCFE43A-1753-D59A-B3BF-6697C2327C86}"/>
              </a:ext>
            </a:extLst>
          </p:cNvPr>
          <p:cNvSpPr>
            <a:spLocks noChangeShapeType="1"/>
          </p:cNvSpPr>
          <p:nvPr/>
        </p:nvSpPr>
        <p:spPr bwMode="auto">
          <a:xfrm flipV="1">
            <a:off x="1810942" y="1907381"/>
            <a:ext cx="678656"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76" name="Line 41">
            <a:extLst>
              <a:ext uri="{FF2B5EF4-FFF2-40B4-BE49-F238E27FC236}">
                <a16:creationId xmlns:a16="http://schemas.microsoft.com/office/drawing/2014/main" id="{1E368B32-BE78-B5EF-27CB-54DBDD4E145D}"/>
              </a:ext>
            </a:extLst>
          </p:cNvPr>
          <p:cNvSpPr>
            <a:spLocks noChangeShapeType="1"/>
          </p:cNvSpPr>
          <p:nvPr/>
        </p:nvSpPr>
        <p:spPr bwMode="auto">
          <a:xfrm>
            <a:off x="2489597" y="1907381"/>
            <a:ext cx="68580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77" name="Line 42">
            <a:extLst>
              <a:ext uri="{FF2B5EF4-FFF2-40B4-BE49-F238E27FC236}">
                <a16:creationId xmlns:a16="http://schemas.microsoft.com/office/drawing/2014/main" id="{F84F607D-05AE-C815-E0ED-814ACCDCC093}"/>
              </a:ext>
            </a:extLst>
          </p:cNvPr>
          <p:cNvSpPr>
            <a:spLocks noChangeShapeType="1"/>
          </p:cNvSpPr>
          <p:nvPr/>
        </p:nvSpPr>
        <p:spPr bwMode="auto">
          <a:xfrm flipV="1">
            <a:off x="3175398" y="1907381"/>
            <a:ext cx="66794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78" name="Line 43">
            <a:extLst>
              <a:ext uri="{FF2B5EF4-FFF2-40B4-BE49-F238E27FC236}">
                <a16:creationId xmlns:a16="http://schemas.microsoft.com/office/drawing/2014/main" id="{35705112-E65B-EF5E-1192-3F2B88AD650A}"/>
              </a:ext>
            </a:extLst>
          </p:cNvPr>
          <p:cNvSpPr>
            <a:spLocks noChangeShapeType="1"/>
          </p:cNvSpPr>
          <p:nvPr/>
        </p:nvSpPr>
        <p:spPr bwMode="auto">
          <a:xfrm>
            <a:off x="3843337" y="1907381"/>
            <a:ext cx="682229"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79" name="Line 44">
            <a:extLst>
              <a:ext uri="{FF2B5EF4-FFF2-40B4-BE49-F238E27FC236}">
                <a16:creationId xmlns:a16="http://schemas.microsoft.com/office/drawing/2014/main" id="{520DC9BB-43A8-D4C3-62DE-EEAC096250F4}"/>
              </a:ext>
            </a:extLst>
          </p:cNvPr>
          <p:cNvSpPr>
            <a:spLocks noChangeShapeType="1"/>
          </p:cNvSpPr>
          <p:nvPr/>
        </p:nvSpPr>
        <p:spPr bwMode="auto">
          <a:xfrm flipV="1">
            <a:off x="4525567" y="1907381"/>
            <a:ext cx="66794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80" name="Line 45">
            <a:extLst>
              <a:ext uri="{FF2B5EF4-FFF2-40B4-BE49-F238E27FC236}">
                <a16:creationId xmlns:a16="http://schemas.microsoft.com/office/drawing/2014/main" id="{1E27A41B-4424-DAC8-F8BF-F50F983529A2}"/>
              </a:ext>
            </a:extLst>
          </p:cNvPr>
          <p:cNvSpPr>
            <a:spLocks noChangeShapeType="1"/>
          </p:cNvSpPr>
          <p:nvPr/>
        </p:nvSpPr>
        <p:spPr bwMode="auto">
          <a:xfrm>
            <a:off x="5193506" y="1907381"/>
            <a:ext cx="690563"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81" name="Line 46">
            <a:extLst>
              <a:ext uri="{FF2B5EF4-FFF2-40B4-BE49-F238E27FC236}">
                <a16:creationId xmlns:a16="http://schemas.microsoft.com/office/drawing/2014/main" id="{571ED459-D10B-27A9-571E-1FDA8567547B}"/>
              </a:ext>
            </a:extLst>
          </p:cNvPr>
          <p:cNvSpPr>
            <a:spLocks noChangeShapeType="1"/>
          </p:cNvSpPr>
          <p:nvPr/>
        </p:nvSpPr>
        <p:spPr bwMode="auto">
          <a:xfrm flipV="1">
            <a:off x="5884069" y="1907381"/>
            <a:ext cx="659606"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82" name="Line 47">
            <a:extLst>
              <a:ext uri="{FF2B5EF4-FFF2-40B4-BE49-F238E27FC236}">
                <a16:creationId xmlns:a16="http://schemas.microsoft.com/office/drawing/2014/main" id="{8C59BCFE-68C3-AC99-4F69-CAE8D5E0B6EA}"/>
              </a:ext>
            </a:extLst>
          </p:cNvPr>
          <p:cNvSpPr>
            <a:spLocks noChangeShapeType="1"/>
          </p:cNvSpPr>
          <p:nvPr/>
        </p:nvSpPr>
        <p:spPr bwMode="auto">
          <a:xfrm>
            <a:off x="6543675" y="1907381"/>
            <a:ext cx="690563"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83" name="Line 48">
            <a:extLst>
              <a:ext uri="{FF2B5EF4-FFF2-40B4-BE49-F238E27FC236}">
                <a16:creationId xmlns:a16="http://schemas.microsoft.com/office/drawing/2014/main" id="{B91C50B5-135D-77F0-C5C4-852ABC604C22}"/>
              </a:ext>
            </a:extLst>
          </p:cNvPr>
          <p:cNvSpPr>
            <a:spLocks noChangeShapeType="1"/>
          </p:cNvSpPr>
          <p:nvPr/>
        </p:nvSpPr>
        <p:spPr bwMode="auto">
          <a:xfrm flipV="1">
            <a:off x="7173516" y="2826544"/>
            <a:ext cx="7144" cy="5119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84" name="Freeform 49">
            <a:extLst>
              <a:ext uri="{FF2B5EF4-FFF2-40B4-BE49-F238E27FC236}">
                <a16:creationId xmlns:a16="http://schemas.microsoft.com/office/drawing/2014/main" id="{D095CC23-E924-5944-AA37-001BB4D81D6B}"/>
              </a:ext>
            </a:extLst>
          </p:cNvPr>
          <p:cNvSpPr>
            <a:spLocks/>
          </p:cNvSpPr>
          <p:nvPr/>
        </p:nvSpPr>
        <p:spPr bwMode="auto">
          <a:xfrm>
            <a:off x="7149704" y="2732485"/>
            <a:ext cx="169069" cy="145256"/>
          </a:xfrm>
          <a:custGeom>
            <a:avLst/>
            <a:gdLst>
              <a:gd name="T0" fmla="*/ 0 w 424"/>
              <a:gd name="T1" fmla="*/ 102207100 h 367"/>
              <a:gd name="T2" fmla="*/ 119850072 w 424"/>
              <a:gd name="T3" fmla="*/ 102207100 h 367"/>
              <a:gd name="T4" fmla="*/ 60207615 w 424"/>
              <a:gd name="T5" fmla="*/ 0 h 367"/>
              <a:gd name="T6" fmla="*/ 0 w 424"/>
              <a:gd name="T7" fmla="*/ 102207100 h 36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4" h="367">
                <a:moveTo>
                  <a:pt x="0" y="367"/>
                </a:moveTo>
                <a:lnTo>
                  <a:pt x="424" y="367"/>
                </a:lnTo>
                <a:lnTo>
                  <a:pt x="213" y="0"/>
                </a:lnTo>
                <a:lnTo>
                  <a:pt x="0" y="36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3285" name="Line 50">
            <a:extLst>
              <a:ext uri="{FF2B5EF4-FFF2-40B4-BE49-F238E27FC236}">
                <a16:creationId xmlns:a16="http://schemas.microsoft.com/office/drawing/2014/main" id="{B3F08321-2A46-EBEB-D3F7-18473A07D4EA}"/>
              </a:ext>
            </a:extLst>
          </p:cNvPr>
          <p:cNvSpPr>
            <a:spLocks noChangeShapeType="1"/>
          </p:cNvSpPr>
          <p:nvPr/>
        </p:nvSpPr>
        <p:spPr bwMode="auto">
          <a:xfrm>
            <a:off x="7149704" y="2877741"/>
            <a:ext cx="16906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86" name="Line 51">
            <a:extLst>
              <a:ext uri="{FF2B5EF4-FFF2-40B4-BE49-F238E27FC236}">
                <a16:creationId xmlns:a16="http://schemas.microsoft.com/office/drawing/2014/main" id="{AE5BD0F8-87D4-7E3F-3403-A049637C2909}"/>
              </a:ext>
            </a:extLst>
          </p:cNvPr>
          <p:cNvSpPr>
            <a:spLocks noChangeShapeType="1"/>
          </p:cNvSpPr>
          <p:nvPr/>
        </p:nvSpPr>
        <p:spPr bwMode="auto">
          <a:xfrm flipH="1" flipV="1">
            <a:off x="7234238" y="2732485"/>
            <a:ext cx="84535" cy="14525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87" name="Line 52">
            <a:extLst>
              <a:ext uri="{FF2B5EF4-FFF2-40B4-BE49-F238E27FC236}">
                <a16:creationId xmlns:a16="http://schemas.microsoft.com/office/drawing/2014/main" id="{419263A4-CA83-D893-D1B1-31A2D3DCB4E5}"/>
              </a:ext>
            </a:extLst>
          </p:cNvPr>
          <p:cNvSpPr>
            <a:spLocks noChangeShapeType="1"/>
          </p:cNvSpPr>
          <p:nvPr/>
        </p:nvSpPr>
        <p:spPr bwMode="auto">
          <a:xfrm flipV="1">
            <a:off x="7149704" y="2731294"/>
            <a:ext cx="85725" cy="1464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88" name="Line 53">
            <a:extLst>
              <a:ext uri="{FF2B5EF4-FFF2-40B4-BE49-F238E27FC236}">
                <a16:creationId xmlns:a16="http://schemas.microsoft.com/office/drawing/2014/main" id="{F175C118-2C84-6433-9C2B-6BE6A22C4AC0}"/>
              </a:ext>
            </a:extLst>
          </p:cNvPr>
          <p:cNvSpPr>
            <a:spLocks noChangeShapeType="1"/>
          </p:cNvSpPr>
          <p:nvPr/>
        </p:nvSpPr>
        <p:spPr bwMode="auto">
          <a:xfrm flipV="1">
            <a:off x="1751410" y="2826544"/>
            <a:ext cx="5953" cy="5119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89" name="Freeform 54">
            <a:extLst>
              <a:ext uri="{FF2B5EF4-FFF2-40B4-BE49-F238E27FC236}">
                <a16:creationId xmlns:a16="http://schemas.microsoft.com/office/drawing/2014/main" id="{D7D20AD9-D422-36FC-1686-8AA7D07D58AC}"/>
              </a:ext>
            </a:extLst>
          </p:cNvPr>
          <p:cNvSpPr>
            <a:spLocks/>
          </p:cNvSpPr>
          <p:nvPr/>
        </p:nvSpPr>
        <p:spPr bwMode="auto">
          <a:xfrm>
            <a:off x="1727598" y="2732485"/>
            <a:ext cx="167878" cy="145256"/>
          </a:xfrm>
          <a:custGeom>
            <a:avLst/>
            <a:gdLst>
              <a:gd name="T0" fmla="*/ 0 w 424"/>
              <a:gd name="T1" fmla="*/ 102207100 h 367"/>
              <a:gd name="T2" fmla="*/ 118167459 w 424"/>
              <a:gd name="T3" fmla="*/ 102207100 h 367"/>
              <a:gd name="T4" fmla="*/ 58805253 w 424"/>
              <a:gd name="T5" fmla="*/ 0 h 367"/>
              <a:gd name="T6" fmla="*/ 0 w 424"/>
              <a:gd name="T7" fmla="*/ 102207100 h 36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4" h="367">
                <a:moveTo>
                  <a:pt x="0" y="367"/>
                </a:moveTo>
                <a:lnTo>
                  <a:pt x="424" y="367"/>
                </a:lnTo>
                <a:lnTo>
                  <a:pt x="211" y="0"/>
                </a:lnTo>
                <a:lnTo>
                  <a:pt x="0" y="36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3290" name="Line 55">
            <a:extLst>
              <a:ext uri="{FF2B5EF4-FFF2-40B4-BE49-F238E27FC236}">
                <a16:creationId xmlns:a16="http://schemas.microsoft.com/office/drawing/2014/main" id="{D6A6ADD1-2537-BE60-EF5D-74280E05FD52}"/>
              </a:ext>
            </a:extLst>
          </p:cNvPr>
          <p:cNvSpPr>
            <a:spLocks noChangeShapeType="1"/>
          </p:cNvSpPr>
          <p:nvPr/>
        </p:nvSpPr>
        <p:spPr bwMode="auto">
          <a:xfrm>
            <a:off x="1727598" y="2877741"/>
            <a:ext cx="16787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91" name="Line 56">
            <a:extLst>
              <a:ext uri="{FF2B5EF4-FFF2-40B4-BE49-F238E27FC236}">
                <a16:creationId xmlns:a16="http://schemas.microsoft.com/office/drawing/2014/main" id="{1A398E66-D193-8668-2CF4-7E52252B855C}"/>
              </a:ext>
            </a:extLst>
          </p:cNvPr>
          <p:cNvSpPr>
            <a:spLocks noChangeShapeType="1"/>
          </p:cNvSpPr>
          <p:nvPr/>
        </p:nvSpPr>
        <p:spPr bwMode="auto">
          <a:xfrm flipH="1" flipV="1">
            <a:off x="1810941" y="2732485"/>
            <a:ext cx="84534" cy="14525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92" name="Line 57">
            <a:extLst>
              <a:ext uri="{FF2B5EF4-FFF2-40B4-BE49-F238E27FC236}">
                <a16:creationId xmlns:a16="http://schemas.microsoft.com/office/drawing/2014/main" id="{0EF6BB78-0B4F-A4CD-0668-23296FC7AABA}"/>
              </a:ext>
            </a:extLst>
          </p:cNvPr>
          <p:cNvSpPr>
            <a:spLocks noChangeShapeType="1"/>
          </p:cNvSpPr>
          <p:nvPr/>
        </p:nvSpPr>
        <p:spPr bwMode="auto">
          <a:xfrm flipV="1">
            <a:off x="1727597" y="2731294"/>
            <a:ext cx="84534" cy="1464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14458" name="Line 58">
            <a:extLst>
              <a:ext uri="{FF2B5EF4-FFF2-40B4-BE49-F238E27FC236}">
                <a16:creationId xmlns:a16="http://schemas.microsoft.com/office/drawing/2014/main" id="{7C22559A-9B77-F73C-FF07-9CC74269D093}"/>
              </a:ext>
            </a:extLst>
          </p:cNvPr>
          <p:cNvSpPr>
            <a:spLocks noChangeShapeType="1"/>
          </p:cNvSpPr>
          <p:nvPr/>
        </p:nvSpPr>
        <p:spPr bwMode="auto">
          <a:xfrm>
            <a:off x="3829050" y="31051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14459" name="Line 59">
            <a:extLst>
              <a:ext uri="{FF2B5EF4-FFF2-40B4-BE49-F238E27FC236}">
                <a16:creationId xmlns:a16="http://schemas.microsoft.com/office/drawing/2014/main" id="{DDE02D76-65A8-9081-BE14-A6EDD3F44B7C}"/>
              </a:ext>
            </a:extLst>
          </p:cNvPr>
          <p:cNvSpPr>
            <a:spLocks noChangeShapeType="1"/>
          </p:cNvSpPr>
          <p:nvPr/>
        </p:nvSpPr>
        <p:spPr bwMode="auto">
          <a:xfrm>
            <a:off x="4572000" y="31051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14460" name="Oval 60">
            <a:extLst>
              <a:ext uri="{FF2B5EF4-FFF2-40B4-BE49-F238E27FC236}">
                <a16:creationId xmlns:a16="http://schemas.microsoft.com/office/drawing/2014/main" id="{D67ECE94-A067-BFD6-ACE5-42919D186FD4}"/>
              </a:ext>
            </a:extLst>
          </p:cNvPr>
          <p:cNvSpPr>
            <a:spLocks noChangeArrowheads="1"/>
          </p:cNvSpPr>
          <p:nvPr/>
        </p:nvSpPr>
        <p:spPr bwMode="auto">
          <a:xfrm>
            <a:off x="3028950" y="1657350"/>
            <a:ext cx="914400" cy="1371600"/>
          </a:xfrm>
          <a:prstGeom prst="ellipse">
            <a:avLst/>
          </a:prstGeom>
          <a:noFill/>
          <a:ln w="28575">
            <a:solidFill>
              <a:srgbClr val="77B8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sz="1800">
              <a:latin typeface="Times New Roman" charset="0"/>
              <a:ea typeface="ＭＳ Ｐゴシック" charset="0"/>
            </a:endParaRPr>
          </a:p>
        </p:txBody>
      </p:sp>
      <p:sp>
        <p:nvSpPr>
          <p:cNvPr id="614461" name="Line 61">
            <a:extLst>
              <a:ext uri="{FF2B5EF4-FFF2-40B4-BE49-F238E27FC236}">
                <a16:creationId xmlns:a16="http://schemas.microsoft.com/office/drawing/2014/main" id="{22B23268-629A-5C36-E23C-4184996DD560}"/>
              </a:ext>
            </a:extLst>
          </p:cNvPr>
          <p:cNvSpPr>
            <a:spLocks noChangeShapeType="1"/>
          </p:cNvSpPr>
          <p:nvPr/>
        </p:nvSpPr>
        <p:spPr bwMode="auto">
          <a:xfrm>
            <a:off x="5257800" y="31051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14462" name="Line 62">
            <a:extLst>
              <a:ext uri="{FF2B5EF4-FFF2-40B4-BE49-F238E27FC236}">
                <a16:creationId xmlns:a16="http://schemas.microsoft.com/office/drawing/2014/main" id="{A374AEB7-7390-BAEB-161C-82ECB56D2762}"/>
              </a:ext>
            </a:extLst>
          </p:cNvPr>
          <p:cNvSpPr>
            <a:spLocks noChangeShapeType="1"/>
          </p:cNvSpPr>
          <p:nvPr/>
        </p:nvSpPr>
        <p:spPr bwMode="auto">
          <a:xfrm>
            <a:off x="5943600" y="31051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14463" name="Line 63">
            <a:extLst>
              <a:ext uri="{FF2B5EF4-FFF2-40B4-BE49-F238E27FC236}">
                <a16:creationId xmlns:a16="http://schemas.microsoft.com/office/drawing/2014/main" id="{D333A436-46DB-4143-E1A9-D38B4C889947}"/>
              </a:ext>
            </a:extLst>
          </p:cNvPr>
          <p:cNvSpPr>
            <a:spLocks noChangeShapeType="1"/>
          </p:cNvSpPr>
          <p:nvPr/>
        </p:nvSpPr>
        <p:spPr bwMode="auto">
          <a:xfrm>
            <a:off x="6572250" y="31051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D9160135-7DC2-EB5A-332B-C38841BF237C}"/>
              </a:ext>
            </a:extLst>
          </p:cNvPr>
          <p:cNvSpPr>
            <a:spLocks noGrp="1"/>
          </p:cNvSpPr>
          <p:nvPr>
            <p:ph type="sldNum" sz="quarter" idx="4"/>
          </p:nvPr>
        </p:nvSpPr>
        <p:spPr/>
        <p:txBody>
          <a:bodyPr/>
          <a:lstStyle/>
          <a:p>
            <a:fld id="{3A2281A5-0AAD-5C43-9874-F8F3A9F5B29A}"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1445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45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46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446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446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144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60" grpId="0" animBg="1"/>
    </p:bldLst>
  </p:timing>
  <p:extLst>
    <p:ext uri="{6950BFC3-D8DA-4A85-94F7-54DA5524770B}">
      <p188:commentRel xmlns:p188="http://schemas.microsoft.com/office/powerpoint/2018/8/main" r:id="rId3"/>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817" name="Rectangle 81">
            <a:extLst>
              <a:ext uri="{FF2B5EF4-FFF2-40B4-BE49-F238E27FC236}">
                <a16:creationId xmlns:a16="http://schemas.microsoft.com/office/drawing/2014/main" id="{1105A0F8-DCFD-C1B0-102C-1792A71880C2}"/>
              </a:ext>
            </a:extLst>
          </p:cNvPr>
          <p:cNvSpPr>
            <a:spLocks noGrp="1" noChangeArrowheads="1"/>
          </p:cNvSpPr>
          <p:nvPr>
            <p:ph type="title"/>
          </p:nvPr>
        </p:nvSpPr>
        <p:spPr/>
        <p:txBody>
          <a:bodyPr/>
          <a:lstStyle/>
          <a:p>
            <a:pPr>
              <a:defRPr/>
            </a:pPr>
            <a:r>
              <a:rPr kumimoji="1" lang="en-CA"/>
              <a:t>Loads in Diagonals</a:t>
            </a:r>
            <a:endParaRPr kumimoji="1" lang="en-US"/>
          </a:p>
        </p:txBody>
      </p:sp>
      <p:sp>
        <p:nvSpPr>
          <p:cNvPr id="628738" name="Line 2">
            <a:extLst>
              <a:ext uri="{FF2B5EF4-FFF2-40B4-BE49-F238E27FC236}">
                <a16:creationId xmlns:a16="http://schemas.microsoft.com/office/drawing/2014/main" id="{A9FCCB70-C55C-99DD-04DC-84A135F79AF8}"/>
              </a:ext>
            </a:extLst>
          </p:cNvPr>
          <p:cNvSpPr>
            <a:spLocks noChangeShapeType="1"/>
          </p:cNvSpPr>
          <p:nvPr/>
        </p:nvSpPr>
        <p:spPr bwMode="auto">
          <a:xfrm>
            <a:off x="5372100" y="2228850"/>
            <a:ext cx="0" cy="6286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28739" name="Line 3">
            <a:extLst>
              <a:ext uri="{FF2B5EF4-FFF2-40B4-BE49-F238E27FC236}">
                <a16:creationId xmlns:a16="http://schemas.microsoft.com/office/drawing/2014/main" id="{F8C81690-43BF-0BF2-1177-E08E9E1640C6}"/>
              </a:ext>
            </a:extLst>
          </p:cNvPr>
          <p:cNvSpPr>
            <a:spLocks noChangeShapeType="1"/>
          </p:cNvSpPr>
          <p:nvPr/>
        </p:nvSpPr>
        <p:spPr bwMode="auto">
          <a:xfrm flipV="1">
            <a:off x="3429000" y="2171700"/>
            <a:ext cx="0" cy="6286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28740" name="Text Box 4">
            <a:extLst>
              <a:ext uri="{FF2B5EF4-FFF2-40B4-BE49-F238E27FC236}">
                <a16:creationId xmlns:a16="http://schemas.microsoft.com/office/drawing/2014/main" id="{8E03C528-155A-935F-F589-04D8E367A426}"/>
              </a:ext>
            </a:extLst>
          </p:cNvPr>
          <p:cNvSpPr txBox="1">
            <a:spLocks noChangeArrowheads="1"/>
          </p:cNvSpPr>
          <p:nvPr/>
        </p:nvSpPr>
        <p:spPr bwMode="auto">
          <a:xfrm>
            <a:off x="3486150" y="108585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U2 </a:t>
            </a:r>
          </a:p>
        </p:txBody>
      </p:sp>
      <p:sp>
        <p:nvSpPr>
          <p:cNvPr id="628741" name="Text Box 5">
            <a:extLst>
              <a:ext uri="{FF2B5EF4-FFF2-40B4-BE49-F238E27FC236}">
                <a16:creationId xmlns:a16="http://schemas.microsoft.com/office/drawing/2014/main" id="{592F9157-AA45-9F84-771D-F0D5862DA2A5}"/>
              </a:ext>
            </a:extLst>
          </p:cNvPr>
          <p:cNvSpPr txBox="1">
            <a:spLocks noChangeArrowheads="1"/>
          </p:cNvSpPr>
          <p:nvPr/>
        </p:nvSpPr>
        <p:spPr bwMode="auto">
          <a:xfrm>
            <a:off x="5029200" y="108585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U3 </a:t>
            </a:r>
          </a:p>
        </p:txBody>
      </p:sp>
      <p:sp>
        <p:nvSpPr>
          <p:cNvPr id="628742" name="Text Box 6">
            <a:extLst>
              <a:ext uri="{FF2B5EF4-FFF2-40B4-BE49-F238E27FC236}">
                <a16:creationId xmlns:a16="http://schemas.microsoft.com/office/drawing/2014/main" id="{ABDE1D65-05D7-19EF-7E94-7B9E146C9F51}"/>
              </a:ext>
            </a:extLst>
          </p:cNvPr>
          <p:cNvSpPr txBox="1">
            <a:spLocks noChangeArrowheads="1"/>
          </p:cNvSpPr>
          <p:nvPr/>
        </p:nvSpPr>
        <p:spPr bwMode="auto">
          <a:xfrm>
            <a:off x="3371850" y="371475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L2 </a:t>
            </a:r>
          </a:p>
        </p:txBody>
      </p:sp>
      <p:sp>
        <p:nvSpPr>
          <p:cNvPr id="628743" name="Text Box 7">
            <a:extLst>
              <a:ext uri="{FF2B5EF4-FFF2-40B4-BE49-F238E27FC236}">
                <a16:creationId xmlns:a16="http://schemas.microsoft.com/office/drawing/2014/main" id="{508B0CD5-28D8-6EA1-D332-4CC3A1647783}"/>
              </a:ext>
            </a:extLst>
          </p:cNvPr>
          <p:cNvSpPr txBox="1">
            <a:spLocks noChangeArrowheads="1"/>
          </p:cNvSpPr>
          <p:nvPr/>
        </p:nvSpPr>
        <p:spPr bwMode="auto">
          <a:xfrm>
            <a:off x="5143500" y="365760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L3 </a:t>
            </a:r>
          </a:p>
        </p:txBody>
      </p:sp>
      <p:sp>
        <p:nvSpPr>
          <p:cNvPr id="628744" name="Rectangle 8">
            <a:extLst>
              <a:ext uri="{FF2B5EF4-FFF2-40B4-BE49-F238E27FC236}">
                <a16:creationId xmlns:a16="http://schemas.microsoft.com/office/drawing/2014/main" id="{0BB47203-0DD1-D2AA-E9AD-3C4561B70F07}"/>
              </a:ext>
            </a:extLst>
          </p:cNvPr>
          <p:cNvSpPr>
            <a:spLocks noChangeArrowheads="1"/>
          </p:cNvSpPr>
          <p:nvPr/>
        </p:nvSpPr>
        <p:spPr bwMode="auto">
          <a:xfrm>
            <a:off x="5543550" y="2057400"/>
            <a:ext cx="971550" cy="11430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107763" dir="2700000" algn="ctr" rotWithShape="0">
                    <a:schemeClr val="tx1">
                      <a:alpha val="74998"/>
                    </a:schemeClr>
                  </a:outerShdw>
                </a:effectLst>
              </a14:hiddenEffects>
            </a:ext>
          </a:extLst>
        </p:spPr>
        <p:txBody>
          <a:bodyPr lIns="66675" tIns="33338" rIns="66675" bIns="33338" anchor="ctr"/>
          <a:lstStyle/>
          <a:p>
            <a:pPr>
              <a:defRPr/>
            </a:pPr>
            <a:r>
              <a:rPr lang="en-US" sz="1050" b="1">
                <a:latin typeface="Arial" charset="0"/>
                <a:ea typeface="ＭＳ Ｐゴシック" charset="0"/>
              </a:rPr>
              <a:t>This side of the panel is being pulled down by the loads to the right</a:t>
            </a:r>
          </a:p>
        </p:txBody>
      </p:sp>
      <p:sp>
        <p:nvSpPr>
          <p:cNvPr id="628745" name="Rectangle 9">
            <a:extLst>
              <a:ext uri="{FF2B5EF4-FFF2-40B4-BE49-F238E27FC236}">
                <a16:creationId xmlns:a16="http://schemas.microsoft.com/office/drawing/2014/main" id="{62D4ED89-D7BA-614F-AE4D-51AC5BA6B7EC}"/>
              </a:ext>
            </a:extLst>
          </p:cNvPr>
          <p:cNvSpPr>
            <a:spLocks noChangeArrowheads="1"/>
          </p:cNvSpPr>
          <p:nvPr/>
        </p:nvSpPr>
        <p:spPr bwMode="auto">
          <a:xfrm>
            <a:off x="2400300" y="1943100"/>
            <a:ext cx="971550" cy="11430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107763" dir="2700000" algn="ctr" rotWithShape="0">
                    <a:schemeClr val="tx1">
                      <a:alpha val="74998"/>
                    </a:schemeClr>
                  </a:outerShdw>
                </a:effectLst>
              </a14:hiddenEffects>
            </a:ext>
          </a:extLst>
        </p:spPr>
        <p:txBody>
          <a:bodyPr lIns="66675" tIns="33338" rIns="66675" bIns="33338" anchor="ctr"/>
          <a:lstStyle/>
          <a:p>
            <a:pPr>
              <a:defRPr/>
            </a:pPr>
            <a:r>
              <a:rPr lang="en-US" sz="1050" b="1">
                <a:latin typeface="Arial" charset="0"/>
                <a:ea typeface="ＭＳ Ｐゴシック" charset="0"/>
              </a:rPr>
              <a:t>This side of the panel is being held up by the left support</a:t>
            </a:r>
          </a:p>
        </p:txBody>
      </p:sp>
      <p:sp>
        <p:nvSpPr>
          <p:cNvPr id="55306" name="Freeform 10">
            <a:extLst>
              <a:ext uri="{FF2B5EF4-FFF2-40B4-BE49-F238E27FC236}">
                <a16:creationId xmlns:a16="http://schemas.microsoft.com/office/drawing/2014/main" id="{E5230A58-8A2D-6DBC-00C7-5AE0CCA4985B}"/>
              </a:ext>
            </a:extLst>
          </p:cNvPr>
          <p:cNvSpPr>
            <a:spLocks/>
          </p:cNvSpPr>
          <p:nvPr/>
        </p:nvSpPr>
        <p:spPr bwMode="auto">
          <a:xfrm>
            <a:off x="3637360" y="1407319"/>
            <a:ext cx="67865" cy="57150"/>
          </a:xfrm>
          <a:custGeom>
            <a:avLst/>
            <a:gdLst>
              <a:gd name="T0" fmla="*/ 0 w 170"/>
              <a:gd name="T1" fmla="*/ 0 h 143"/>
              <a:gd name="T2" fmla="*/ 47880930 w 170"/>
              <a:gd name="T3" fmla="*/ 0 h 143"/>
              <a:gd name="T4" fmla="*/ 48164101 w 170"/>
              <a:gd name="T5" fmla="*/ 5111262 h 143"/>
              <a:gd name="T6" fmla="*/ 48164101 w 170"/>
              <a:gd name="T7" fmla="*/ 10506008 h 143"/>
              <a:gd name="T8" fmla="*/ 47314055 w 170"/>
              <a:gd name="T9" fmla="*/ 15617270 h 143"/>
              <a:gd name="T10" fmla="*/ 45614497 w 170"/>
              <a:gd name="T11" fmla="*/ 20727999 h 143"/>
              <a:gd name="T12" fmla="*/ 43631235 w 170"/>
              <a:gd name="T13" fmla="*/ 25555242 h 143"/>
              <a:gd name="T14" fmla="*/ 40797927 w 170"/>
              <a:gd name="T15" fmla="*/ 30098467 h 143"/>
              <a:gd name="T16" fmla="*/ 37681448 w 170"/>
              <a:gd name="T17" fmla="*/ 34073656 h 143"/>
              <a:gd name="T18" fmla="*/ 33998095 w 170"/>
              <a:gd name="T19" fmla="*/ 37764827 h 143"/>
              <a:gd name="T20" fmla="*/ 29465229 w 170"/>
              <a:gd name="T21" fmla="*/ 40604476 h 143"/>
              <a:gd name="T22" fmla="*/ 0 w 170"/>
              <a:gd name="T23" fmla="*/ 0 h 1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0" h="143">
                <a:moveTo>
                  <a:pt x="0" y="0"/>
                </a:moveTo>
                <a:lnTo>
                  <a:pt x="169" y="0"/>
                </a:lnTo>
                <a:lnTo>
                  <a:pt x="170" y="18"/>
                </a:lnTo>
                <a:lnTo>
                  <a:pt x="170" y="37"/>
                </a:lnTo>
                <a:lnTo>
                  <a:pt x="167" y="55"/>
                </a:lnTo>
                <a:lnTo>
                  <a:pt x="161" y="73"/>
                </a:lnTo>
                <a:lnTo>
                  <a:pt x="154" y="90"/>
                </a:lnTo>
                <a:lnTo>
                  <a:pt x="144" y="106"/>
                </a:lnTo>
                <a:lnTo>
                  <a:pt x="133" y="120"/>
                </a:lnTo>
                <a:lnTo>
                  <a:pt x="120" y="133"/>
                </a:lnTo>
                <a:lnTo>
                  <a:pt x="104" y="143"/>
                </a:lnTo>
                <a:lnTo>
                  <a:pt x="0" y="0"/>
                </a:lnTo>
                <a:close/>
              </a:path>
            </a:pathLst>
          </a:custGeom>
          <a:solidFill>
            <a:srgbClr val="ACA8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07" name="Line 11">
            <a:extLst>
              <a:ext uri="{FF2B5EF4-FFF2-40B4-BE49-F238E27FC236}">
                <a16:creationId xmlns:a16="http://schemas.microsoft.com/office/drawing/2014/main" id="{DD793760-BCC5-0580-0FB8-7E1F91FA4DAC}"/>
              </a:ext>
            </a:extLst>
          </p:cNvPr>
          <p:cNvSpPr>
            <a:spLocks noChangeShapeType="1"/>
          </p:cNvSpPr>
          <p:nvPr/>
        </p:nvSpPr>
        <p:spPr bwMode="auto">
          <a:xfrm>
            <a:off x="3637360" y="1407319"/>
            <a:ext cx="1579959"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5308" name="Freeform 12">
            <a:extLst>
              <a:ext uri="{FF2B5EF4-FFF2-40B4-BE49-F238E27FC236}">
                <a16:creationId xmlns:a16="http://schemas.microsoft.com/office/drawing/2014/main" id="{887E7BE1-5BBA-8C41-168A-0186C70C004E}"/>
              </a:ext>
            </a:extLst>
          </p:cNvPr>
          <p:cNvSpPr>
            <a:spLocks/>
          </p:cNvSpPr>
          <p:nvPr/>
        </p:nvSpPr>
        <p:spPr bwMode="auto">
          <a:xfrm>
            <a:off x="3637360" y="3489723"/>
            <a:ext cx="79772" cy="82153"/>
          </a:xfrm>
          <a:custGeom>
            <a:avLst/>
            <a:gdLst>
              <a:gd name="T0" fmla="*/ 51845683 w 202"/>
              <a:gd name="T1" fmla="*/ 57963065 h 207"/>
              <a:gd name="T2" fmla="*/ 0 w 202"/>
              <a:gd name="T3" fmla="*/ 57963065 h 207"/>
              <a:gd name="T4" fmla="*/ 0 w 202"/>
              <a:gd name="T5" fmla="*/ 3640121 h 207"/>
              <a:gd name="T6" fmla="*/ 4990589 w 202"/>
              <a:gd name="T7" fmla="*/ 1960024 h 207"/>
              <a:gd name="T8" fmla="*/ 9981179 w 202"/>
              <a:gd name="T9" fmla="*/ 839784 h 207"/>
              <a:gd name="T10" fmla="*/ 15525693 w 202"/>
              <a:gd name="T11" fmla="*/ 0 h 207"/>
              <a:gd name="T12" fmla="*/ 20793771 w 202"/>
              <a:gd name="T13" fmla="*/ 279928 h 207"/>
              <a:gd name="T14" fmla="*/ 26338812 w 202"/>
              <a:gd name="T15" fmla="*/ 1400169 h 207"/>
              <a:gd name="T16" fmla="*/ 31329401 w 202"/>
              <a:gd name="T17" fmla="*/ 3360193 h 207"/>
              <a:gd name="T18" fmla="*/ 36042501 w 202"/>
              <a:gd name="T19" fmla="*/ 5600145 h 207"/>
              <a:gd name="T20" fmla="*/ 40755602 w 202"/>
              <a:gd name="T21" fmla="*/ 8680410 h 207"/>
              <a:gd name="T22" fmla="*/ 44637288 w 202"/>
              <a:gd name="T23" fmla="*/ 12320531 h 207"/>
              <a:gd name="T24" fmla="*/ 48241486 w 202"/>
              <a:gd name="T25" fmla="*/ 16521037 h 207"/>
              <a:gd name="T26" fmla="*/ 51291232 w 202"/>
              <a:gd name="T27" fmla="*/ 21280870 h 207"/>
              <a:gd name="T28" fmla="*/ 53509037 w 202"/>
              <a:gd name="T29" fmla="*/ 25761303 h 207"/>
              <a:gd name="T30" fmla="*/ 54895429 w 202"/>
              <a:gd name="T31" fmla="*/ 31361449 h 207"/>
              <a:gd name="T32" fmla="*/ 56004332 w 202"/>
              <a:gd name="T33" fmla="*/ 36401738 h 207"/>
              <a:gd name="T34" fmla="*/ 56004332 w 202"/>
              <a:gd name="T35" fmla="*/ 42002412 h 207"/>
              <a:gd name="T36" fmla="*/ 55172392 w 202"/>
              <a:gd name="T37" fmla="*/ 47322630 h 207"/>
              <a:gd name="T38" fmla="*/ 54063489 w 202"/>
              <a:gd name="T39" fmla="*/ 52922775 h 207"/>
              <a:gd name="T40" fmla="*/ 51845683 w 202"/>
              <a:gd name="T41" fmla="*/ 57963065 h 20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02" h="207">
                <a:moveTo>
                  <a:pt x="187" y="207"/>
                </a:moveTo>
                <a:lnTo>
                  <a:pt x="0" y="207"/>
                </a:lnTo>
                <a:lnTo>
                  <a:pt x="0" y="13"/>
                </a:lnTo>
                <a:lnTo>
                  <a:pt x="18" y="7"/>
                </a:lnTo>
                <a:lnTo>
                  <a:pt x="36" y="3"/>
                </a:lnTo>
                <a:lnTo>
                  <a:pt x="56" y="0"/>
                </a:lnTo>
                <a:lnTo>
                  <a:pt x="75" y="1"/>
                </a:lnTo>
                <a:lnTo>
                  <a:pt x="95" y="5"/>
                </a:lnTo>
                <a:lnTo>
                  <a:pt x="113" y="12"/>
                </a:lnTo>
                <a:lnTo>
                  <a:pt x="130" y="20"/>
                </a:lnTo>
                <a:lnTo>
                  <a:pt x="147" y="31"/>
                </a:lnTo>
                <a:lnTo>
                  <a:pt x="161" y="44"/>
                </a:lnTo>
                <a:lnTo>
                  <a:pt x="174" y="59"/>
                </a:lnTo>
                <a:lnTo>
                  <a:pt x="185" y="76"/>
                </a:lnTo>
                <a:lnTo>
                  <a:pt x="193" y="92"/>
                </a:lnTo>
                <a:lnTo>
                  <a:pt x="198" y="112"/>
                </a:lnTo>
                <a:lnTo>
                  <a:pt x="202" y="130"/>
                </a:lnTo>
                <a:lnTo>
                  <a:pt x="202" y="150"/>
                </a:lnTo>
                <a:lnTo>
                  <a:pt x="199" y="169"/>
                </a:lnTo>
                <a:lnTo>
                  <a:pt x="195" y="189"/>
                </a:lnTo>
                <a:lnTo>
                  <a:pt x="187" y="2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09" name="Line 13">
            <a:extLst>
              <a:ext uri="{FF2B5EF4-FFF2-40B4-BE49-F238E27FC236}">
                <a16:creationId xmlns:a16="http://schemas.microsoft.com/office/drawing/2014/main" id="{453D47A6-1330-6FA7-16F3-779CD2E75809}"/>
              </a:ext>
            </a:extLst>
          </p:cNvPr>
          <p:cNvSpPr>
            <a:spLocks noChangeShapeType="1"/>
          </p:cNvSpPr>
          <p:nvPr/>
        </p:nvSpPr>
        <p:spPr bwMode="auto">
          <a:xfrm flipH="1">
            <a:off x="3637360" y="3571875"/>
            <a:ext cx="1579959"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5310" name="Freeform 14">
            <a:extLst>
              <a:ext uri="{FF2B5EF4-FFF2-40B4-BE49-F238E27FC236}">
                <a16:creationId xmlns:a16="http://schemas.microsoft.com/office/drawing/2014/main" id="{600B1665-36C4-462D-D207-53596F3940A9}"/>
              </a:ext>
            </a:extLst>
          </p:cNvPr>
          <p:cNvSpPr>
            <a:spLocks/>
          </p:cNvSpPr>
          <p:nvPr/>
        </p:nvSpPr>
        <p:spPr bwMode="auto">
          <a:xfrm>
            <a:off x="3637360" y="1407319"/>
            <a:ext cx="41672" cy="65485"/>
          </a:xfrm>
          <a:custGeom>
            <a:avLst/>
            <a:gdLst>
              <a:gd name="T0" fmla="*/ 0 w 104"/>
              <a:gd name="T1" fmla="*/ 45095061 h 166"/>
              <a:gd name="T2" fmla="*/ 0 w 104"/>
              <a:gd name="T3" fmla="*/ 0 h 166"/>
              <a:gd name="T4" fmla="*/ 29683999 w 104"/>
              <a:gd name="T5" fmla="*/ 39561731 h 166"/>
              <a:gd name="T6" fmla="*/ 25117230 w 104"/>
              <a:gd name="T7" fmla="*/ 42328396 h 166"/>
              <a:gd name="T8" fmla="*/ 20550461 w 104"/>
              <a:gd name="T9" fmla="*/ 43988395 h 166"/>
              <a:gd name="T10" fmla="*/ 15127289 w 104"/>
              <a:gd name="T11" fmla="*/ 45371727 h 166"/>
              <a:gd name="T12" fmla="*/ 9989941 w 104"/>
              <a:gd name="T13" fmla="*/ 45925060 h 166"/>
              <a:gd name="T14" fmla="*/ 4852059 w 104"/>
              <a:gd name="T15" fmla="*/ 45925060 h 166"/>
              <a:gd name="T16" fmla="*/ 0 w 104"/>
              <a:gd name="T17" fmla="*/ 45095061 h 1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4" h="166">
                <a:moveTo>
                  <a:pt x="0" y="163"/>
                </a:moveTo>
                <a:lnTo>
                  <a:pt x="0" y="0"/>
                </a:lnTo>
                <a:lnTo>
                  <a:pt x="104" y="143"/>
                </a:lnTo>
                <a:lnTo>
                  <a:pt x="88" y="153"/>
                </a:lnTo>
                <a:lnTo>
                  <a:pt x="72" y="159"/>
                </a:lnTo>
                <a:lnTo>
                  <a:pt x="53" y="164"/>
                </a:lnTo>
                <a:lnTo>
                  <a:pt x="35" y="166"/>
                </a:lnTo>
                <a:lnTo>
                  <a:pt x="17" y="166"/>
                </a:lnTo>
                <a:lnTo>
                  <a:pt x="0" y="163"/>
                </a:lnTo>
                <a:close/>
              </a:path>
            </a:pathLst>
          </a:custGeom>
          <a:solidFill>
            <a:srgbClr val="ACA8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11" name="Line 25">
            <a:extLst>
              <a:ext uri="{FF2B5EF4-FFF2-40B4-BE49-F238E27FC236}">
                <a16:creationId xmlns:a16="http://schemas.microsoft.com/office/drawing/2014/main" id="{27FBEBBB-AE9C-C06F-1819-ABF198A7A6FF}"/>
              </a:ext>
            </a:extLst>
          </p:cNvPr>
          <p:cNvSpPr>
            <a:spLocks noChangeShapeType="1"/>
          </p:cNvSpPr>
          <p:nvPr/>
        </p:nvSpPr>
        <p:spPr bwMode="auto">
          <a:xfrm flipV="1">
            <a:off x="3637360" y="1407319"/>
            <a:ext cx="0" cy="607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5312" name="Freeform 26">
            <a:extLst>
              <a:ext uri="{FF2B5EF4-FFF2-40B4-BE49-F238E27FC236}">
                <a16:creationId xmlns:a16="http://schemas.microsoft.com/office/drawing/2014/main" id="{43DB1E19-A82C-0E2C-2617-55B65F5CAE61}"/>
              </a:ext>
            </a:extLst>
          </p:cNvPr>
          <p:cNvSpPr>
            <a:spLocks/>
          </p:cNvSpPr>
          <p:nvPr/>
        </p:nvSpPr>
        <p:spPr bwMode="auto">
          <a:xfrm>
            <a:off x="5153025" y="1353741"/>
            <a:ext cx="113110" cy="113109"/>
          </a:xfrm>
          <a:custGeom>
            <a:avLst/>
            <a:gdLst>
              <a:gd name="T0" fmla="*/ 0 w 287"/>
              <a:gd name="T1" fmla="*/ 39762691 h 286"/>
              <a:gd name="T2" fmla="*/ 39762609 w 287"/>
              <a:gd name="T3" fmla="*/ 39762691 h 286"/>
              <a:gd name="T4" fmla="*/ 39762609 w 287"/>
              <a:gd name="T5" fmla="*/ 79525382 h 286"/>
              <a:gd name="T6" fmla="*/ 45009010 w 287"/>
              <a:gd name="T7" fmla="*/ 79247487 h 286"/>
              <a:gd name="T8" fmla="*/ 49979533 w 287"/>
              <a:gd name="T9" fmla="*/ 78134853 h 286"/>
              <a:gd name="T10" fmla="*/ 55225934 w 287"/>
              <a:gd name="T11" fmla="*/ 76744852 h 286"/>
              <a:gd name="T12" fmla="*/ 59644177 w 287"/>
              <a:gd name="T13" fmla="*/ 73964322 h 286"/>
              <a:gd name="T14" fmla="*/ 64338297 w 287"/>
              <a:gd name="T15" fmla="*/ 70905369 h 286"/>
              <a:gd name="T16" fmla="*/ 67927857 w 287"/>
              <a:gd name="T17" fmla="*/ 67290627 h 286"/>
              <a:gd name="T18" fmla="*/ 71517942 w 287"/>
              <a:gd name="T19" fmla="*/ 63119568 h 286"/>
              <a:gd name="T20" fmla="*/ 74555221 w 287"/>
              <a:gd name="T21" fmla="*/ 58392719 h 286"/>
              <a:gd name="T22" fmla="*/ 76764342 w 287"/>
              <a:gd name="T23" fmla="*/ 53943765 h 286"/>
              <a:gd name="T24" fmla="*/ 78144781 w 287"/>
              <a:gd name="T25" fmla="*/ 48660599 h 286"/>
              <a:gd name="T26" fmla="*/ 79249341 w 287"/>
              <a:gd name="T27" fmla="*/ 43377433 h 286"/>
              <a:gd name="T28" fmla="*/ 79249341 w 287"/>
              <a:gd name="T29" fmla="*/ 37816373 h 286"/>
              <a:gd name="T30" fmla="*/ 78421184 w 287"/>
              <a:gd name="T31" fmla="*/ 32811102 h 286"/>
              <a:gd name="T32" fmla="*/ 77316623 w 287"/>
              <a:gd name="T33" fmla="*/ 27527936 h 286"/>
              <a:gd name="T34" fmla="*/ 75107501 w 287"/>
              <a:gd name="T35" fmla="*/ 22801087 h 286"/>
              <a:gd name="T36" fmla="*/ 72621977 w 287"/>
              <a:gd name="T37" fmla="*/ 18073711 h 286"/>
              <a:gd name="T38" fmla="*/ 69584698 w 287"/>
              <a:gd name="T39" fmla="*/ 13624757 h 286"/>
              <a:gd name="T40" fmla="*/ 65442858 w 287"/>
              <a:gd name="T41" fmla="*/ 9732120 h 286"/>
              <a:gd name="T42" fmla="*/ 61576895 w 287"/>
              <a:gd name="T43" fmla="*/ 6395273 h 286"/>
              <a:gd name="T44" fmla="*/ 56882775 w 287"/>
              <a:gd name="T45" fmla="*/ 3892637 h 286"/>
              <a:gd name="T46" fmla="*/ 51912252 w 287"/>
              <a:gd name="T47" fmla="*/ 1946319 h 286"/>
              <a:gd name="T48" fmla="*/ 46942254 w 287"/>
              <a:gd name="T49" fmla="*/ 556317 h 286"/>
              <a:gd name="T50" fmla="*/ 41419450 w 287"/>
              <a:gd name="T51" fmla="*/ 0 h 286"/>
              <a:gd name="T52" fmla="*/ 36173050 w 287"/>
              <a:gd name="T53" fmla="*/ 277895 h 286"/>
              <a:gd name="T54" fmla="*/ 30650246 w 287"/>
              <a:gd name="T55" fmla="*/ 1112107 h 286"/>
              <a:gd name="T56" fmla="*/ 25680248 w 287"/>
              <a:gd name="T57" fmla="*/ 2502635 h 286"/>
              <a:gd name="T58" fmla="*/ 20986128 w 287"/>
              <a:gd name="T59" fmla="*/ 4726849 h 286"/>
              <a:gd name="T60" fmla="*/ 16291482 w 287"/>
              <a:gd name="T61" fmla="*/ 7507379 h 286"/>
              <a:gd name="T62" fmla="*/ 12426045 w 287"/>
              <a:gd name="T63" fmla="*/ 11122649 h 286"/>
              <a:gd name="T64" fmla="*/ 8835960 w 287"/>
              <a:gd name="T65" fmla="*/ 15015286 h 286"/>
              <a:gd name="T66" fmla="*/ 5522804 w 287"/>
              <a:gd name="T67" fmla="*/ 19464240 h 286"/>
              <a:gd name="T68" fmla="*/ 3313682 w 287"/>
              <a:gd name="T69" fmla="*/ 24191089 h 286"/>
              <a:gd name="T70" fmla="*/ 1656841 w 287"/>
              <a:gd name="T71" fmla="*/ 29196359 h 286"/>
              <a:gd name="T72" fmla="*/ 552280 w 287"/>
              <a:gd name="T73" fmla="*/ 34757420 h 286"/>
              <a:gd name="T74" fmla="*/ 0 w 287"/>
              <a:gd name="T75" fmla="*/ 39762691 h 28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7" h="286">
                <a:moveTo>
                  <a:pt x="0" y="143"/>
                </a:moveTo>
                <a:lnTo>
                  <a:pt x="144" y="143"/>
                </a:lnTo>
                <a:lnTo>
                  <a:pt x="144" y="286"/>
                </a:lnTo>
                <a:lnTo>
                  <a:pt x="163" y="285"/>
                </a:lnTo>
                <a:lnTo>
                  <a:pt x="181" y="281"/>
                </a:lnTo>
                <a:lnTo>
                  <a:pt x="200" y="276"/>
                </a:lnTo>
                <a:lnTo>
                  <a:pt x="216" y="266"/>
                </a:lnTo>
                <a:lnTo>
                  <a:pt x="233" y="255"/>
                </a:lnTo>
                <a:lnTo>
                  <a:pt x="246" y="242"/>
                </a:lnTo>
                <a:lnTo>
                  <a:pt x="259" y="227"/>
                </a:lnTo>
                <a:lnTo>
                  <a:pt x="270" y="210"/>
                </a:lnTo>
                <a:lnTo>
                  <a:pt x="278" y="194"/>
                </a:lnTo>
                <a:lnTo>
                  <a:pt x="283" y="175"/>
                </a:lnTo>
                <a:lnTo>
                  <a:pt x="287" y="156"/>
                </a:lnTo>
                <a:lnTo>
                  <a:pt x="287" y="136"/>
                </a:lnTo>
                <a:lnTo>
                  <a:pt x="284" y="118"/>
                </a:lnTo>
                <a:lnTo>
                  <a:pt x="280" y="99"/>
                </a:lnTo>
                <a:lnTo>
                  <a:pt x="272" y="82"/>
                </a:lnTo>
                <a:lnTo>
                  <a:pt x="263" y="65"/>
                </a:lnTo>
                <a:lnTo>
                  <a:pt x="252" y="49"/>
                </a:lnTo>
                <a:lnTo>
                  <a:pt x="237" y="35"/>
                </a:lnTo>
                <a:lnTo>
                  <a:pt x="223" y="23"/>
                </a:lnTo>
                <a:lnTo>
                  <a:pt x="206" y="14"/>
                </a:lnTo>
                <a:lnTo>
                  <a:pt x="188" y="7"/>
                </a:lnTo>
                <a:lnTo>
                  <a:pt x="170" y="2"/>
                </a:lnTo>
                <a:lnTo>
                  <a:pt x="150" y="0"/>
                </a:lnTo>
                <a:lnTo>
                  <a:pt x="131" y="1"/>
                </a:lnTo>
                <a:lnTo>
                  <a:pt x="111" y="4"/>
                </a:lnTo>
                <a:lnTo>
                  <a:pt x="93" y="9"/>
                </a:lnTo>
                <a:lnTo>
                  <a:pt x="76" y="17"/>
                </a:lnTo>
                <a:lnTo>
                  <a:pt x="59" y="27"/>
                </a:lnTo>
                <a:lnTo>
                  <a:pt x="45" y="40"/>
                </a:lnTo>
                <a:lnTo>
                  <a:pt x="32" y="54"/>
                </a:lnTo>
                <a:lnTo>
                  <a:pt x="20" y="70"/>
                </a:lnTo>
                <a:lnTo>
                  <a:pt x="12" y="87"/>
                </a:lnTo>
                <a:lnTo>
                  <a:pt x="6" y="105"/>
                </a:lnTo>
                <a:lnTo>
                  <a:pt x="2" y="125"/>
                </a:lnTo>
                <a:lnTo>
                  <a:pt x="0"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13" name="Freeform 27">
            <a:extLst>
              <a:ext uri="{FF2B5EF4-FFF2-40B4-BE49-F238E27FC236}">
                <a16:creationId xmlns:a16="http://schemas.microsoft.com/office/drawing/2014/main" id="{58542393-B2CB-2475-6153-44015913165F}"/>
              </a:ext>
            </a:extLst>
          </p:cNvPr>
          <p:cNvSpPr>
            <a:spLocks/>
          </p:cNvSpPr>
          <p:nvPr/>
        </p:nvSpPr>
        <p:spPr bwMode="auto">
          <a:xfrm>
            <a:off x="5153025" y="1409700"/>
            <a:ext cx="57150" cy="57150"/>
          </a:xfrm>
          <a:custGeom>
            <a:avLst/>
            <a:gdLst>
              <a:gd name="T0" fmla="*/ 40322500 w 144"/>
              <a:gd name="T1" fmla="*/ 0 h 143"/>
              <a:gd name="T2" fmla="*/ 40322500 w 144"/>
              <a:gd name="T3" fmla="*/ 40604476 h 143"/>
              <a:gd name="T4" fmla="*/ 35002258 w 144"/>
              <a:gd name="T5" fmla="*/ 40320457 h 143"/>
              <a:gd name="T6" fmla="*/ 29682017 w 144"/>
              <a:gd name="T7" fmla="*/ 39468936 h 143"/>
              <a:gd name="T8" fmla="*/ 24921633 w 144"/>
              <a:gd name="T9" fmla="*/ 37764827 h 143"/>
              <a:gd name="T10" fmla="*/ 20161250 w 144"/>
              <a:gd name="T11" fmla="*/ 35493214 h 143"/>
              <a:gd name="T12" fmla="*/ 15680796 w 144"/>
              <a:gd name="T13" fmla="*/ 32370080 h 143"/>
              <a:gd name="T14" fmla="*/ 11760729 w 144"/>
              <a:gd name="T15" fmla="*/ 28678909 h 143"/>
              <a:gd name="T16" fmla="*/ 8400521 w 144"/>
              <a:gd name="T17" fmla="*/ 24703187 h 143"/>
              <a:gd name="T18" fmla="*/ 5600171 w 144"/>
              <a:gd name="T19" fmla="*/ 20160495 h 143"/>
              <a:gd name="T20" fmla="*/ 3080279 w 144"/>
              <a:gd name="T21" fmla="*/ 15333252 h 143"/>
              <a:gd name="T22" fmla="*/ 1680104 w 144"/>
              <a:gd name="T23" fmla="*/ 10790027 h 143"/>
              <a:gd name="T24" fmla="*/ 559858 w 144"/>
              <a:gd name="T25" fmla="*/ 5394747 h 143"/>
              <a:gd name="T26" fmla="*/ 0 w 144"/>
              <a:gd name="T27" fmla="*/ 0 h 143"/>
              <a:gd name="T28" fmla="*/ 40322500 w 144"/>
              <a:gd name="T29" fmla="*/ 0 h 14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44" h="143">
                <a:moveTo>
                  <a:pt x="144" y="0"/>
                </a:moveTo>
                <a:lnTo>
                  <a:pt x="144" y="143"/>
                </a:lnTo>
                <a:lnTo>
                  <a:pt x="125" y="142"/>
                </a:lnTo>
                <a:lnTo>
                  <a:pt x="106" y="139"/>
                </a:lnTo>
                <a:lnTo>
                  <a:pt x="89" y="133"/>
                </a:lnTo>
                <a:lnTo>
                  <a:pt x="72" y="125"/>
                </a:lnTo>
                <a:lnTo>
                  <a:pt x="56" y="114"/>
                </a:lnTo>
                <a:lnTo>
                  <a:pt x="42" y="101"/>
                </a:lnTo>
                <a:lnTo>
                  <a:pt x="30" y="87"/>
                </a:lnTo>
                <a:lnTo>
                  <a:pt x="20" y="71"/>
                </a:lnTo>
                <a:lnTo>
                  <a:pt x="11" y="54"/>
                </a:lnTo>
                <a:lnTo>
                  <a:pt x="6" y="38"/>
                </a:lnTo>
                <a:lnTo>
                  <a:pt x="2" y="19"/>
                </a:lnTo>
                <a:lnTo>
                  <a:pt x="0" y="0"/>
                </a:lnTo>
                <a:lnTo>
                  <a:pt x="14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14" name="Freeform 28">
            <a:extLst>
              <a:ext uri="{FF2B5EF4-FFF2-40B4-BE49-F238E27FC236}">
                <a16:creationId xmlns:a16="http://schemas.microsoft.com/office/drawing/2014/main" id="{A9D6BA02-A7CA-3C9F-4DB4-87FE0A43418B}"/>
              </a:ext>
            </a:extLst>
          </p:cNvPr>
          <p:cNvSpPr>
            <a:spLocks/>
          </p:cNvSpPr>
          <p:nvPr/>
        </p:nvSpPr>
        <p:spPr bwMode="auto">
          <a:xfrm>
            <a:off x="3590925" y="1359694"/>
            <a:ext cx="114300" cy="113110"/>
          </a:xfrm>
          <a:custGeom>
            <a:avLst/>
            <a:gdLst>
              <a:gd name="T0" fmla="*/ 40604476 w 286"/>
              <a:gd name="T1" fmla="*/ 79249341 h 287"/>
              <a:gd name="T2" fmla="*/ 40604476 w 286"/>
              <a:gd name="T3" fmla="*/ 39486732 h 287"/>
              <a:gd name="T4" fmla="*/ 81208951 w 286"/>
              <a:gd name="T5" fmla="*/ 39486732 h 287"/>
              <a:gd name="T6" fmla="*/ 80924933 w 286"/>
              <a:gd name="T7" fmla="*/ 34516209 h 287"/>
              <a:gd name="T8" fmla="*/ 79789393 w 286"/>
              <a:gd name="T9" fmla="*/ 29269808 h 287"/>
              <a:gd name="T10" fmla="*/ 78085284 w 286"/>
              <a:gd name="T11" fmla="*/ 24023407 h 287"/>
              <a:gd name="T12" fmla="*/ 75814204 w 286"/>
              <a:gd name="T13" fmla="*/ 19605165 h 287"/>
              <a:gd name="T14" fmla="*/ 72406519 w 286"/>
              <a:gd name="T15" fmla="*/ 15186922 h 287"/>
              <a:gd name="T16" fmla="*/ 68715348 w 286"/>
              <a:gd name="T17" fmla="*/ 11321485 h 287"/>
              <a:gd name="T18" fmla="*/ 64740159 w 286"/>
              <a:gd name="T19" fmla="*/ 7731400 h 287"/>
              <a:gd name="T20" fmla="*/ 59912916 w 286"/>
              <a:gd name="T21" fmla="*/ 4694120 h 287"/>
              <a:gd name="T22" fmla="*/ 55085673 w 286"/>
              <a:gd name="T23" fmla="*/ 2484999 h 287"/>
              <a:gd name="T24" fmla="*/ 49974944 w 286"/>
              <a:gd name="T25" fmla="*/ 1104561 h 287"/>
              <a:gd name="T26" fmla="*/ 44295646 w 286"/>
              <a:gd name="T27" fmla="*/ 552280 h 287"/>
              <a:gd name="T28" fmla="*/ 38900899 w 286"/>
              <a:gd name="T29" fmla="*/ 0 h 287"/>
              <a:gd name="T30" fmla="*/ 33221601 w 286"/>
              <a:gd name="T31" fmla="*/ 828158 h 287"/>
              <a:gd name="T32" fmla="*/ 28110873 w 286"/>
              <a:gd name="T33" fmla="*/ 2209121 h 287"/>
              <a:gd name="T34" fmla="*/ 22999611 w 286"/>
              <a:gd name="T35" fmla="*/ 4141840 h 287"/>
              <a:gd name="T36" fmla="*/ 18172368 w 286"/>
              <a:gd name="T37" fmla="*/ 6627364 h 287"/>
              <a:gd name="T38" fmla="*/ 14197179 w 286"/>
              <a:gd name="T39" fmla="*/ 9664644 h 287"/>
              <a:gd name="T40" fmla="*/ 9937972 w 286"/>
              <a:gd name="T41" fmla="*/ 13806483 h 287"/>
              <a:gd name="T42" fmla="*/ 6814838 w 286"/>
              <a:gd name="T43" fmla="*/ 17948323 h 287"/>
              <a:gd name="T44" fmla="*/ 3975189 w 286"/>
              <a:gd name="T45" fmla="*/ 22642444 h 287"/>
              <a:gd name="T46" fmla="*/ 1987594 w 286"/>
              <a:gd name="T47" fmla="*/ 27337090 h 287"/>
              <a:gd name="T48" fmla="*/ 852055 w 286"/>
              <a:gd name="T49" fmla="*/ 32859368 h 287"/>
              <a:gd name="T50" fmla="*/ 0 w 286"/>
              <a:gd name="T51" fmla="*/ 37829891 h 287"/>
              <a:gd name="T52" fmla="*/ 0 w 286"/>
              <a:gd name="T53" fmla="*/ 43076292 h 287"/>
              <a:gd name="T54" fmla="*/ 1135540 w 286"/>
              <a:gd name="T55" fmla="*/ 48599095 h 287"/>
              <a:gd name="T56" fmla="*/ 2555631 w 286"/>
              <a:gd name="T57" fmla="*/ 53569093 h 287"/>
              <a:gd name="T58" fmla="*/ 4827243 w 286"/>
              <a:gd name="T59" fmla="*/ 58263213 h 287"/>
              <a:gd name="T60" fmla="*/ 7666359 w 286"/>
              <a:gd name="T61" fmla="*/ 62957859 h 287"/>
              <a:gd name="T62" fmla="*/ 11358063 w 286"/>
              <a:gd name="T63" fmla="*/ 66823296 h 287"/>
              <a:gd name="T64" fmla="*/ 15049234 w 286"/>
              <a:gd name="T65" fmla="*/ 70413381 h 287"/>
              <a:gd name="T66" fmla="*/ 19876477 w 286"/>
              <a:gd name="T67" fmla="*/ 73726538 h 287"/>
              <a:gd name="T68" fmla="*/ 24703187 w 286"/>
              <a:gd name="T69" fmla="*/ 76212062 h 287"/>
              <a:gd name="T70" fmla="*/ 30098467 w 286"/>
              <a:gd name="T71" fmla="*/ 77592500 h 287"/>
              <a:gd name="T72" fmla="*/ 35209729 w 286"/>
              <a:gd name="T73" fmla="*/ 78697061 h 287"/>
              <a:gd name="T74" fmla="*/ 40604476 w 286"/>
              <a:gd name="T75" fmla="*/ 79249341 h 28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6" h="287">
                <a:moveTo>
                  <a:pt x="143" y="287"/>
                </a:moveTo>
                <a:lnTo>
                  <a:pt x="143" y="143"/>
                </a:lnTo>
                <a:lnTo>
                  <a:pt x="286" y="143"/>
                </a:lnTo>
                <a:lnTo>
                  <a:pt x="285" y="125"/>
                </a:lnTo>
                <a:lnTo>
                  <a:pt x="281" y="106"/>
                </a:lnTo>
                <a:lnTo>
                  <a:pt x="275" y="87"/>
                </a:lnTo>
                <a:lnTo>
                  <a:pt x="267" y="71"/>
                </a:lnTo>
                <a:lnTo>
                  <a:pt x="255" y="55"/>
                </a:lnTo>
                <a:lnTo>
                  <a:pt x="242" y="41"/>
                </a:lnTo>
                <a:lnTo>
                  <a:pt x="228" y="28"/>
                </a:lnTo>
                <a:lnTo>
                  <a:pt x="211" y="17"/>
                </a:lnTo>
                <a:lnTo>
                  <a:pt x="194" y="9"/>
                </a:lnTo>
                <a:lnTo>
                  <a:pt x="176" y="4"/>
                </a:lnTo>
                <a:lnTo>
                  <a:pt x="156" y="2"/>
                </a:lnTo>
                <a:lnTo>
                  <a:pt x="137" y="0"/>
                </a:lnTo>
                <a:lnTo>
                  <a:pt x="117" y="3"/>
                </a:lnTo>
                <a:lnTo>
                  <a:pt x="99" y="8"/>
                </a:lnTo>
                <a:lnTo>
                  <a:pt x="81" y="15"/>
                </a:lnTo>
                <a:lnTo>
                  <a:pt x="64" y="24"/>
                </a:lnTo>
                <a:lnTo>
                  <a:pt x="50" y="35"/>
                </a:lnTo>
                <a:lnTo>
                  <a:pt x="35" y="50"/>
                </a:lnTo>
                <a:lnTo>
                  <a:pt x="24" y="65"/>
                </a:lnTo>
                <a:lnTo>
                  <a:pt x="14" y="82"/>
                </a:lnTo>
                <a:lnTo>
                  <a:pt x="7" y="99"/>
                </a:lnTo>
                <a:lnTo>
                  <a:pt x="3" y="119"/>
                </a:lnTo>
                <a:lnTo>
                  <a:pt x="0" y="137"/>
                </a:lnTo>
                <a:lnTo>
                  <a:pt x="0" y="156"/>
                </a:lnTo>
                <a:lnTo>
                  <a:pt x="4" y="176"/>
                </a:lnTo>
                <a:lnTo>
                  <a:pt x="9" y="194"/>
                </a:lnTo>
                <a:lnTo>
                  <a:pt x="17" y="211"/>
                </a:lnTo>
                <a:lnTo>
                  <a:pt x="27" y="228"/>
                </a:lnTo>
                <a:lnTo>
                  <a:pt x="40" y="242"/>
                </a:lnTo>
                <a:lnTo>
                  <a:pt x="53" y="255"/>
                </a:lnTo>
                <a:lnTo>
                  <a:pt x="70" y="267"/>
                </a:lnTo>
                <a:lnTo>
                  <a:pt x="87" y="276"/>
                </a:lnTo>
                <a:lnTo>
                  <a:pt x="106" y="281"/>
                </a:lnTo>
                <a:lnTo>
                  <a:pt x="124" y="285"/>
                </a:lnTo>
                <a:lnTo>
                  <a:pt x="143" y="2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15" name="Freeform 29">
            <a:extLst>
              <a:ext uri="{FF2B5EF4-FFF2-40B4-BE49-F238E27FC236}">
                <a16:creationId xmlns:a16="http://schemas.microsoft.com/office/drawing/2014/main" id="{F8F77CF4-2B9A-3A0B-4AEB-4B68EBBC0766}"/>
              </a:ext>
            </a:extLst>
          </p:cNvPr>
          <p:cNvSpPr>
            <a:spLocks/>
          </p:cNvSpPr>
          <p:nvPr/>
        </p:nvSpPr>
        <p:spPr bwMode="auto">
          <a:xfrm>
            <a:off x="5158979" y="3502819"/>
            <a:ext cx="113109" cy="113110"/>
          </a:xfrm>
          <a:custGeom>
            <a:avLst/>
            <a:gdLst>
              <a:gd name="T0" fmla="*/ 39762691 w 286"/>
              <a:gd name="T1" fmla="*/ 0 h 287"/>
              <a:gd name="T2" fmla="*/ 39762691 w 286"/>
              <a:gd name="T3" fmla="*/ 39486732 h 287"/>
              <a:gd name="T4" fmla="*/ 0 w 286"/>
              <a:gd name="T5" fmla="*/ 39486732 h 287"/>
              <a:gd name="T6" fmla="*/ 277895 w 286"/>
              <a:gd name="T7" fmla="*/ 45009010 h 287"/>
              <a:gd name="T8" fmla="*/ 1390529 w 286"/>
              <a:gd name="T9" fmla="*/ 50531814 h 287"/>
              <a:gd name="T10" fmla="*/ 3336847 w 286"/>
              <a:gd name="T11" fmla="*/ 55502337 h 287"/>
              <a:gd name="T12" fmla="*/ 5283166 w 286"/>
              <a:gd name="T13" fmla="*/ 60196457 h 287"/>
              <a:gd name="T14" fmla="*/ 8620013 w 286"/>
              <a:gd name="T15" fmla="*/ 64338297 h 287"/>
              <a:gd name="T16" fmla="*/ 12234755 w 286"/>
              <a:gd name="T17" fmla="*/ 68480137 h 287"/>
              <a:gd name="T18" fmla="*/ 16405814 w 286"/>
              <a:gd name="T19" fmla="*/ 71517942 h 287"/>
              <a:gd name="T20" fmla="*/ 20854768 w 286"/>
              <a:gd name="T21" fmla="*/ 74555221 h 287"/>
              <a:gd name="T22" fmla="*/ 25581617 w 286"/>
              <a:gd name="T23" fmla="*/ 76764342 h 287"/>
              <a:gd name="T24" fmla="*/ 30864783 w 286"/>
              <a:gd name="T25" fmla="*/ 78421184 h 287"/>
              <a:gd name="T26" fmla="*/ 36147949 w 286"/>
              <a:gd name="T27" fmla="*/ 79249341 h 287"/>
              <a:gd name="T28" fmla="*/ 41709010 w 286"/>
              <a:gd name="T29" fmla="*/ 79249341 h 287"/>
              <a:gd name="T30" fmla="*/ 46992175 w 286"/>
              <a:gd name="T31" fmla="*/ 78697061 h 287"/>
              <a:gd name="T32" fmla="*/ 51997446 w 286"/>
              <a:gd name="T33" fmla="*/ 77316623 h 287"/>
              <a:gd name="T34" fmla="*/ 57280612 w 286"/>
              <a:gd name="T35" fmla="*/ 75659782 h 287"/>
              <a:gd name="T36" fmla="*/ 62007461 w 286"/>
              <a:gd name="T37" fmla="*/ 72621977 h 287"/>
              <a:gd name="T38" fmla="*/ 65900625 w 286"/>
              <a:gd name="T39" fmla="*/ 69584698 h 287"/>
              <a:gd name="T40" fmla="*/ 69793262 w 286"/>
              <a:gd name="T41" fmla="*/ 65718735 h 287"/>
              <a:gd name="T42" fmla="*/ 73130110 w 286"/>
              <a:gd name="T43" fmla="*/ 61576895 h 287"/>
              <a:gd name="T44" fmla="*/ 75632745 w 286"/>
              <a:gd name="T45" fmla="*/ 56882775 h 287"/>
              <a:gd name="T46" fmla="*/ 77856959 w 286"/>
              <a:gd name="T47" fmla="*/ 51912252 h 287"/>
              <a:gd name="T48" fmla="*/ 78969065 w 286"/>
              <a:gd name="T49" fmla="*/ 46942254 h 287"/>
              <a:gd name="T50" fmla="*/ 79525382 w 286"/>
              <a:gd name="T51" fmla="*/ 41419450 h 287"/>
              <a:gd name="T52" fmla="*/ 79525382 w 286"/>
              <a:gd name="T53" fmla="*/ 35897172 h 287"/>
              <a:gd name="T54" fmla="*/ 78413276 w 286"/>
              <a:gd name="T55" fmla="*/ 30926649 h 287"/>
              <a:gd name="T56" fmla="*/ 77022747 w 286"/>
              <a:gd name="T57" fmla="*/ 25956126 h 287"/>
              <a:gd name="T58" fmla="*/ 74798533 w 286"/>
              <a:gd name="T59" fmla="*/ 20986128 h 287"/>
              <a:gd name="T60" fmla="*/ 72018003 w 286"/>
              <a:gd name="T61" fmla="*/ 16567885 h 287"/>
              <a:gd name="T62" fmla="*/ 68402734 w 286"/>
              <a:gd name="T63" fmla="*/ 12426045 h 287"/>
              <a:gd name="T64" fmla="*/ 64787991 w 286"/>
              <a:gd name="T65" fmla="*/ 8835960 h 287"/>
              <a:gd name="T66" fmla="*/ 60061143 w 286"/>
              <a:gd name="T67" fmla="*/ 5798681 h 287"/>
              <a:gd name="T68" fmla="*/ 55334294 w 286"/>
              <a:gd name="T69" fmla="*/ 3313682 h 287"/>
              <a:gd name="T70" fmla="*/ 50329023 w 286"/>
              <a:gd name="T71" fmla="*/ 1656841 h 287"/>
              <a:gd name="T72" fmla="*/ 45323752 w 286"/>
              <a:gd name="T73" fmla="*/ 552280 h 287"/>
              <a:gd name="T74" fmla="*/ 39762691 w 286"/>
              <a:gd name="T75" fmla="*/ 0 h 28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6" h="287">
                <a:moveTo>
                  <a:pt x="143" y="0"/>
                </a:moveTo>
                <a:lnTo>
                  <a:pt x="143" y="143"/>
                </a:lnTo>
                <a:lnTo>
                  <a:pt x="0" y="143"/>
                </a:lnTo>
                <a:lnTo>
                  <a:pt x="1" y="163"/>
                </a:lnTo>
                <a:lnTo>
                  <a:pt x="5" y="183"/>
                </a:lnTo>
                <a:lnTo>
                  <a:pt x="12" y="201"/>
                </a:lnTo>
                <a:lnTo>
                  <a:pt x="19" y="218"/>
                </a:lnTo>
                <a:lnTo>
                  <a:pt x="31" y="233"/>
                </a:lnTo>
                <a:lnTo>
                  <a:pt x="44" y="248"/>
                </a:lnTo>
                <a:lnTo>
                  <a:pt x="59" y="259"/>
                </a:lnTo>
                <a:lnTo>
                  <a:pt x="75" y="270"/>
                </a:lnTo>
                <a:lnTo>
                  <a:pt x="92" y="278"/>
                </a:lnTo>
                <a:lnTo>
                  <a:pt x="111" y="284"/>
                </a:lnTo>
                <a:lnTo>
                  <a:pt x="130" y="287"/>
                </a:lnTo>
                <a:lnTo>
                  <a:pt x="150" y="287"/>
                </a:lnTo>
                <a:lnTo>
                  <a:pt x="169" y="285"/>
                </a:lnTo>
                <a:lnTo>
                  <a:pt x="187" y="280"/>
                </a:lnTo>
                <a:lnTo>
                  <a:pt x="206" y="274"/>
                </a:lnTo>
                <a:lnTo>
                  <a:pt x="223" y="263"/>
                </a:lnTo>
                <a:lnTo>
                  <a:pt x="237" y="252"/>
                </a:lnTo>
                <a:lnTo>
                  <a:pt x="251" y="238"/>
                </a:lnTo>
                <a:lnTo>
                  <a:pt x="263" y="223"/>
                </a:lnTo>
                <a:lnTo>
                  <a:pt x="272" y="206"/>
                </a:lnTo>
                <a:lnTo>
                  <a:pt x="280" y="188"/>
                </a:lnTo>
                <a:lnTo>
                  <a:pt x="284" y="170"/>
                </a:lnTo>
                <a:lnTo>
                  <a:pt x="286" y="150"/>
                </a:lnTo>
                <a:lnTo>
                  <a:pt x="286" y="130"/>
                </a:lnTo>
                <a:lnTo>
                  <a:pt x="282" y="112"/>
                </a:lnTo>
                <a:lnTo>
                  <a:pt x="277" y="94"/>
                </a:lnTo>
                <a:lnTo>
                  <a:pt x="269" y="76"/>
                </a:lnTo>
                <a:lnTo>
                  <a:pt x="259" y="60"/>
                </a:lnTo>
                <a:lnTo>
                  <a:pt x="246" y="45"/>
                </a:lnTo>
                <a:lnTo>
                  <a:pt x="233" y="32"/>
                </a:lnTo>
                <a:lnTo>
                  <a:pt x="216" y="21"/>
                </a:lnTo>
                <a:lnTo>
                  <a:pt x="199" y="12"/>
                </a:lnTo>
                <a:lnTo>
                  <a:pt x="181" y="6"/>
                </a:lnTo>
                <a:lnTo>
                  <a:pt x="163" y="2"/>
                </a:lnTo>
                <a:lnTo>
                  <a:pt x="1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16" name="Freeform 30">
            <a:extLst>
              <a:ext uri="{FF2B5EF4-FFF2-40B4-BE49-F238E27FC236}">
                <a16:creationId xmlns:a16="http://schemas.microsoft.com/office/drawing/2014/main" id="{EC774C15-E8FF-B177-36C3-96592C40942E}"/>
              </a:ext>
            </a:extLst>
          </p:cNvPr>
          <p:cNvSpPr>
            <a:spLocks/>
          </p:cNvSpPr>
          <p:nvPr/>
        </p:nvSpPr>
        <p:spPr bwMode="auto">
          <a:xfrm>
            <a:off x="5181600" y="3502819"/>
            <a:ext cx="34529" cy="55960"/>
          </a:xfrm>
          <a:custGeom>
            <a:avLst/>
            <a:gdLst>
              <a:gd name="T0" fmla="*/ 0 w 87"/>
              <a:gd name="T1" fmla="*/ 8167254 h 143"/>
              <a:gd name="T2" fmla="*/ 24362040 w 87"/>
              <a:gd name="T3" fmla="*/ 38930768 h 143"/>
              <a:gd name="T4" fmla="*/ 24362040 w 87"/>
              <a:gd name="T5" fmla="*/ 0 h 143"/>
              <a:gd name="T6" fmla="*/ 19321672 w 87"/>
              <a:gd name="T7" fmla="*/ 544727 h 143"/>
              <a:gd name="T8" fmla="*/ 13720912 w 87"/>
              <a:gd name="T9" fmla="*/ 1633659 h 143"/>
              <a:gd name="T10" fmla="*/ 8961006 w 87"/>
              <a:gd name="T11" fmla="*/ 3266797 h 143"/>
              <a:gd name="T12" fmla="*/ 4480503 w 87"/>
              <a:gd name="T13" fmla="*/ 5444662 h 143"/>
              <a:gd name="T14" fmla="*/ 0 w 87"/>
              <a:gd name="T15" fmla="*/ 8167254 h 14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7" h="143">
                <a:moveTo>
                  <a:pt x="0" y="30"/>
                </a:moveTo>
                <a:lnTo>
                  <a:pt x="87" y="143"/>
                </a:lnTo>
                <a:lnTo>
                  <a:pt x="87" y="0"/>
                </a:lnTo>
                <a:lnTo>
                  <a:pt x="69" y="2"/>
                </a:lnTo>
                <a:lnTo>
                  <a:pt x="49" y="6"/>
                </a:lnTo>
                <a:lnTo>
                  <a:pt x="32" y="12"/>
                </a:lnTo>
                <a:lnTo>
                  <a:pt x="16" y="20"/>
                </a:lnTo>
                <a:lnTo>
                  <a:pt x="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17" name="Freeform 31">
            <a:extLst>
              <a:ext uri="{FF2B5EF4-FFF2-40B4-BE49-F238E27FC236}">
                <a16:creationId xmlns:a16="http://schemas.microsoft.com/office/drawing/2014/main" id="{6C1E404F-E86E-57FB-2E3F-131F9EC60D5F}"/>
              </a:ext>
            </a:extLst>
          </p:cNvPr>
          <p:cNvSpPr>
            <a:spLocks/>
          </p:cNvSpPr>
          <p:nvPr/>
        </p:nvSpPr>
        <p:spPr bwMode="auto">
          <a:xfrm>
            <a:off x="3661172" y="3489722"/>
            <a:ext cx="55959" cy="57150"/>
          </a:xfrm>
          <a:custGeom>
            <a:avLst/>
            <a:gdLst>
              <a:gd name="T0" fmla="*/ 38929724 w 143"/>
              <a:gd name="T1" fmla="*/ 40604476 h 143"/>
              <a:gd name="T2" fmla="*/ 0 w 143"/>
              <a:gd name="T3" fmla="*/ 40604476 h 143"/>
              <a:gd name="T4" fmla="*/ 0 w 143"/>
              <a:gd name="T5" fmla="*/ 0 h 143"/>
              <a:gd name="T6" fmla="*/ 4900391 w 143"/>
              <a:gd name="T7" fmla="*/ 284018 h 143"/>
              <a:gd name="T8" fmla="*/ 10072620 w 143"/>
              <a:gd name="T9" fmla="*/ 1419558 h 143"/>
              <a:gd name="T10" fmla="*/ 14700651 w 143"/>
              <a:gd name="T11" fmla="*/ 3407152 h 143"/>
              <a:gd name="T12" fmla="*/ 19328682 w 143"/>
              <a:gd name="T13" fmla="*/ 5678765 h 143"/>
              <a:gd name="T14" fmla="*/ 23684353 w 143"/>
              <a:gd name="T15" fmla="*/ 8518414 h 143"/>
              <a:gd name="T16" fmla="*/ 27495826 w 143"/>
              <a:gd name="T17" fmla="*/ 12209585 h 143"/>
              <a:gd name="T18" fmla="*/ 30762580 w 143"/>
              <a:gd name="T19" fmla="*/ 15901288 h 143"/>
              <a:gd name="T20" fmla="*/ 33485135 w 143"/>
              <a:gd name="T21" fmla="*/ 20443980 h 143"/>
              <a:gd name="T22" fmla="*/ 35935331 w 143"/>
              <a:gd name="T23" fmla="*/ 25271224 h 143"/>
              <a:gd name="T24" fmla="*/ 37568446 w 143"/>
              <a:gd name="T25" fmla="*/ 30382485 h 143"/>
              <a:gd name="T26" fmla="*/ 38385004 w 143"/>
              <a:gd name="T27" fmla="*/ 35493214 h 143"/>
              <a:gd name="T28" fmla="*/ 38929724 w 143"/>
              <a:gd name="T29" fmla="*/ 40604476 h 14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43" h="143">
                <a:moveTo>
                  <a:pt x="143" y="143"/>
                </a:moveTo>
                <a:lnTo>
                  <a:pt x="0" y="143"/>
                </a:lnTo>
                <a:lnTo>
                  <a:pt x="0" y="0"/>
                </a:lnTo>
                <a:lnTo>
                  <a:pt x="18" y="1"/>
                </a:lnTo>
                <a:lnTo>
                  <a:pt x="37" y="5"/>
                </a:lnTo>
                <a:lnTo>
                  <a:pt x="54" y="12"/>
                </a:lnTo>
                <a:lnTo>
                  <a:pt x="71" y="20"/>
                </a:lnTo>
                <a:lnTo>
                  <a:pt x="87" y="30"/>
                </a:lnTo>
                <a:lnTo>
                  <a:pt x="101" y="43"/>
                </a:lnTo>
                <a:lnTo>
                  <a:pt x="113" y="56"/>
                </a:lnTo>
                <a:lnTo>
                  <a:pt x="123" y="72"/>
                </a:lnTo>
                <a:lnTo>
                  <a:pt x="132" y="89"/>
                </a:lnTo>
                <a:lnTo>
                  <a:pt x="138" y="107"/>
                </a:lnTo>
                <a:lnTo>
                  <a:pt x="141" y="125"/>
                </a:lnTo>
                <a:lnTo>
                  <a:pt x="143"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18" name="Freeform 32">
            <a:extLst>
              <a:ext uri="{FF2B5EF4-FFF2-40B4-BE49-F238E27FC236}">
                <a16:creationId xmlns:a16="http://schemas.microsoft.com/office/drawing/2014/main" id="{347B2658-203C-AB5B-F9E9-2D5054E5C440}"/>
              </a:ext>
            </a:extLst>
          </p:cNvPr>
          <p:cNvSpPr>
            <a:spLocks/>
          </p:cNvSpPr>
          <p:nvPr/>
        </p:nvSpPr>
        <p:spPr bwMode="auto">
          <a:xfrm>
            <a:off x="5158979" y="3514725"/>
            <a:ext cx="57150" cy="44054"/>
          </a:xfrm>
          <a:custGeom>
            <a:avLst/>
            <a:gdLst>
              <a:gd name="T0" fmla="*/ 40604476 w 143"/>
              <a:gd name="T1" fmla="*/ 30532324 h 113"/>
              <a:gd name="T2" fmla="*/ 0 w 143"/>
              <a:gd name="T3" fmla="*/ 30532324 h 113"/>
              <a:gd name="T4" fmla="*/ 284018 w 143"/>
              <a:gd name="T5" fmla="*/ 25669026 h 113"/>
              <a:gd name="T6" fmla="*/ 1419558 w 143"/>
              <a:gd name="T7" fmla="*/ 20805208 h 113"/>
              <a:gd name="T8" fmla="*/ 2839649 w 143"/>
              <a:gd name="T9" fmla="*/ 15941909 h 113"/>
              <a:gd name="T10" fmla="*/ 5394747 w 143"/>
              <a:gd name="T11" fmla="*/ 11348390 h 113"/>
              <a:gd name="T12" fmla="*/ 8518414 w 143"/>
              <a:gd name="T13" fmla="*/ 7025169 h 113"/>
              <a:gd name="T14" fmla="*/ 11925566 w 143"/>
              <a:gd name="T15" fmla="*/ 3242546 h 113"/>
              <a:gd name="T16" fmla="*/ 15901288 w 143"/>
              <a:gd name="T17" fmla="*/ 0 h 113"/>
              <a:gd name="T18" fmla="*/ 40604476 w 143"/>
              <a:gd name="T19" fmla="*/ 30532324 h 1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3" h="113">
                <a:moveTo>
                  <a:pt x="143" y="113"/>
                </a:moveTo>
                <a:lnTo>
                  <a:pt x="0" y="113"/>
                </a:lnTo>
                <a:lnTo>
                  <a:pt x="1" y="95"/>
                </a:lnTo>
                <a:lnTo>
                  <a:pt x="5" y="77"/>
                </a:lnTo>
                <a:lnTo>
                  <a:pt x="10" y="59"/>
                </a:lnTo>
                <a:lnTo>
                  <a:pt x="19" y="42"/>
                </a:lnTo>
                <a:lnTo>
                  <a:pt x="30" y="26"/>
                </a:lnTo>
                <a:lnTo>
                  <a:pt x="42" y="12"/>
                </a:lnTo>
                <a:lnTo>
                  <a:pt x="56" y="0"/>
                </a:lnTo>
                <a:lnTo>
                  <a:pt x="143"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19" name="Freeform 33">
            <a:extLst>
              <a:ext uri="{FF2B5EF4-FFF2-40B4-BE49-F238E27FC236}">
                <a16:creationId xmlns:a16="http://schemas.microsoft.com/office/drawing/2014/main" id="{2E5077A3-F7B2-2316-56D3-F3609CEA3872}"/>
              </a:ext>
            </a:extLst>
          </p:cNvPr>
          <p:cNvSpPr>
            <a:spLocks/>
          </p:cNvSpPr>
          <p:nvPr/>
        </p:nvSpPr>
        <p:spPr bwMode="auto">
          <a:xfrm>
            <a:off x="3604023" y="3489722"/>
            <a:ext cx="111919" cy="114300"/>
          </a:xfrm>
          <a:custGeom>
            <a:avLst/>
            <a:gdLst>
              <a:gd name="T0" fmla="*/ 78964896 w 282"/>
              <a:gd name="T1" fmla="*/ 52246557 h 286"/>
              <a:gd name="T2" fmla="*/ 40322500 w 282"/>
              <a:gd name="T3" fmla="*/ 40604476 h 286"/>
              <a:gd name="T4" fmla="*/ 40322500 w 282"/>
              <a:gd name="T5" fmla="*/ 0 h 286"/>
              <a:gd name="T6" fmla="*/ 34722329 w 282"/>
              <a:gd name="T7" fmla="*/ 284018 h 286"/>
              <a:gd name="T8" fmla="*/ 29682017 w 282"/>
              <a:gd name="T9" fmla="*/ 1419558 h 286"/>
              <a:gd name="T10" fmla="*/ 24641704 w 282"/>
              <a:gd name="T11" fmla="*/ 3407152 h 286"/>
              <a:gd name="T12" fmla="*/ 19881321 w 282"/>
              <a:gd name="T13" fmla="*/ 5962783 h 286"/>
              <a:gd name="T14" fmla="*/ 15400867 w 282"/>
              <a:gd name="T15" fmla="*/ 8802432 h 286"/>
              <a:gd name="T16" fmla="*/ 11480800 w 282"/>
              <a:gd name="T17" fmla="*/ 12493603 h 286"/>
              <a:gd name="T18" fmla="*/ 7840662 w 282"/>
              <a:gd name="T19" fmla="*/ 16752810 h 286"/>
              <a:gd name="T20" fmla="*/ 4760383 w 282"/>
              <a:gd name="T21" fmla="*/ 21580053 h 286"/>
              <a:gd name="T22" fmla="*/ 2520421 w 282"/>
              <a:gd name="T23" fmla="*/ 26123278 h 286"/>
              <a:gd name="T24" fmla="*/ 1120246 w 282"/>
              <a:gd name="T25" fmla="*/ 31518025 h 286"/>
              <a:gd name="T26" fmla="*/ 559858 w 282"/>
              <a:gd name="T27" fmla="*/ 36913305 h 286"/>
              <a:gd name="T28" fmla="*/ 0 w 282"/>
              <a:gd name="T29" fmla="*/ 42592070 h 286"/>
              <a:gd name="T30" fmla="*/ 840317 w 282"/>
              <a:gd name="T31" fmla="*/ 47703331 h 286"/>
              <a:gd name="T32" fmla="*/ 1960033 w 282"/>
              <a:gd name="T33" fmla="*/ 53382097 h 286"/>
              <a:gd name="T34" fmla="*/ 4199996 w 282"/>
              <a:gd name="T35" fmla="*/ 57925322 h 286"/>
              <a:gd name="T36" fmla="*/ 6720417 w 282"/>
              <a:gd name="T37" fmla="*/ 62752565 h 286"/>
              <a:gd name="T38" fmla="*/ 9800696 w 282"/>
              <a:gd name="T39" fmla="*/ 67295790 h 286"/>
              <a:gd name="T40" fmla="*/ 13440833 w 282"/>
              <a:gd name="T41" fmla="*/ 71270979 h 286"/>
              <a:gd name="T42" fmla="*/ 17921288 w 282"/>
              <a:gd name="T43" fmla="*/ 74678131 h 286"/>
              <a:gd name="T44" fmla="*/ 22401213 w 282"/>
              <a:gd name="T45" fmla="*/ 77233762 h 286"/>
              <a:gd name="T46" fmla="*/ 27441525 w 282"/>
              <a:gd name="T47" fmla="*/ 79505375 h 286"/>
              <a:gd name="T48" fmla="*/ 32481837 w 282"/>
              <a:gd name="T49" fmla="*/ 80640915 h 286"/>
              <a:gd name="T50" fmla="*/ 38082538 w 282"/>
              <a:gd name="T51" fmla="*/ 81208951 h 286"/>
              <a:gd name="T52" fmla="*/ 43402779 w 282"/>
              <a:gd name="T53" fmla="*/ 81208951 h 286"/>
              <a:gd name="T54" fmla="*/ 48443092 w 282"/>
              <a:gd name="T55" fmla="*/ 80640915 h 286"/>
              <a:gd name="T56" fmla="*/ 53763333 w 282"/>
              <a:gd name="T57" fmla="*/ 79221357 h 286"/>
              <a:gd name="T58" fmla="*/ 58803646 w 282"/>
              <a:gd name="T59" fmla="*/ 76949744 h 286"/>
              <a:gd name="T60" fmla="*/ 63564029 w 282"/>
              <a:gd name="T61" fmla="*/ 73826077 h 286"/>
              <a:gd name="T62" fmla="*/ 67484096 w 282"/>
              <a:gd name="T63" fmla="*/ 70702943 h 286"/>
              <a:gd name="T64" fmla="*/ 71124233 w 282"/>
              <a:gd name="T65" fmla="*/ 66443736 h 286"/>
              <a:gd name="T66" fmla="*/ 74484442 w 282"/>
              <a:gd name="T67" fmla="*/ 62184529 h 286"/>
              <a:gd name="T68" fmla="*/ 77004863 w 282"/>
              <a:gd name="T69" fmla="*/ 57357285 h 286"/>
              <a:gd name="T70" fmla="*/ 78964896 w 282"/>
              <a:gd name="T71" fmla="*/ 52246557 h 28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82" h="286">
                <a:moveTo>
                  <a:pt x="282" y="184"/>
                </a:moveTo>
                <a:lnTo>
                  <a:pt x="144" y="143"/>
                </a:lnTo>
                <a:lnTo>
                  <a:pt x="144" y="0"/>
                </a:lnTo>
                <a:lnTo>
                  <a:pt x="124" y="1"/>
                </a:lnTo>
                <a:lnTo>
                  <a:pt x="106" y="5"/>
                </a:lnTo>
                <a:lnTo>
                  <a:pt x="88" y="12"/>
                </a:lnTo>
                <a:lnTo>
                  <a:pt x="71" y="21"/>
                </a:lnTo>
                <a:lnTo>
                  <a:pt x="55" y="31"/>
                </a:lnTo>
                <a:lnTo>
                  <a:pt x="41" y="44"/>
                </a:lnTo>
                <a:lnTo>
                  <a:pt x="28" y="59"/>
                </a:lnTo>
                <a:lnTo>
                  <a:pt x="17" y="76"/>
                </a:lnTo>
                <a:lnTo>
                  <a:pt x="9" y="92"/>
                </a:lnTo>
                <a:lnTo>
                  <a:pt x="4" y="111"/>
                </a:lnTo>
                <a:lnTo>
                  <a:pt x="2" y="130"/>
                </a:lnTo>
                <a:lnTo>
                  <a:pt x="0" y="150"/>
                </a:lnTo>
                <a:lnTo>
                  <a:pt x="3" y="168"/>
                </a:lnTo>
                <a:lnTo>
                  <a:pt x="7" y="188"/>
                </a:lnTo>
                <a:lnTo>
                  <a:pt x="15" y="204"/>
                </a:lnTo>
                <a:lnTo>
                  <a:pt x="24" y="221"/>
                </a:lnTo>
                <a:lnTo>
                  <a:pt x="35" y="237"/>
                </a:lnTo>
                <a:lnTo>
                  <a:pt x="48" y="251"/>
                </a:lnTo>
                <a:lnTo>
                  <a:pt x="64" y="263"/>
                </a:lnTo>
                <a:lnTo>
                  <a:pt x="80" y="272"/>
                </a:lnTo>
                <a:lnTo>
                  <a:pt x="98" y="280"/>
                </a:lnTo>
                <a:lnTo>
                  <a:pt x="116" y="284"/>
                </a:lnTo>
                <a:lnTo>
                  <a:pt x="136" y="286"/>
                </a:lnTo>
                <a:lnTo>
                  <a:pt x="155" y="286"/>
                </a:lnTo>
                <a:lnTo>
                  <a:pt x="173" y="284"/>
                </a:lnTo>
                <a:lnTo>
                  <a:pt x="192" y="279"/>
                </a:lnTo>
                <a:lnTo>
                  <a:pt x="210" y="271"/>
                </a:lnTo>
                <a:lnTo>
                  <a:pt x="227" y="260"/>
                </a:lnTo>
                <a:lnTo>
                  <a:pt x="241" y="249"/>
                </a:lnTo>
                <a:lnTo>
                  <a:pt x="254" y="234"/>
                </a:lnTo>
                <a:lnTo>
                  <a:pt x="266" y="219"/>
                </a:lnTo>
                <a:lnTo>
                  <a:pt x="275" y="202"/>
                </a:lnTo>
                <a:lnTo>
                  <a:pt x="282" y="1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20" name="Freeform 34">
            <a:extLst>
              <a:ext uri="{FF2B5EF4-FFF2-40B4-BE49-F238E27FC236}">
                <a16:creationId xmlns:a16="http://schemas.microsoft.com/office/drawing/2014/main" id="{BD022799-9EE7-B5B5-EFCF-4E2A20AB9FE9}"/>
              </a:ext>
            </a:extLst>
          </p:cNvPr>
          <p:cNvSpPr>
            <a:spLocks/>
          </p:cNvSpPr>
          <p:nvPr/>
        </p:nvSpPr>
        <p:spPr bwMode="auto">
          <a:xfrm>
            <a:off x="3604023" y="3489722"/>
            <a:ext cx="111919" cy="114300"/>
          </a:xfrm>
          <a:custGeom>
            <a:avLst/>
            <a:gdLst>
              <a:gd name="T0" fmla="*/ 78964896 w 282"/>
              <a:gd name="T1" fmla="*/ 52246557 h 286"/>
              <a:gd name="T2" fmla="*/ 40322500 w 282"/>
              <a:gd name="T3" fmla="*/ 40604476 h 286"/>
              <a:gd name="T4" fmla="*/ 40322500 w 282"/>
              <a:gd name="T5" fmla="*/ 0 h 286"/>
              <a:gd name="T6" fmla="*/ 34722329 w 282"/>
              <a:gd name="T7" fmla="*/ 284018 h 286"/>
              <a:gd name="T8" fmla="*/ 29682017 w 282"/>
              <a:gd name="T9" fmla="*/ 1419558 h 286"/>
              <a:gd name="T10" fmla="*/ 24641704 w 282"/>
              <a:gd name="T11" fmla="*/ 3407152 h 286"/>
              <a:gd name="T12" fmla="*/ 19881321 w 282"/>
              <a:gd name="T13" fmla="*/ 5962783 h 286"/>
              <a:gd name="T14" fmla="*/ 15400867 w 282"/>
              <a:gd name="T15" fmla="*/ 8802432 h 286"/>
              <a:gd name="T16" fmla="*/ 11480800 w 282"/>
              <a:gd name="T17" fmla="*/ 12493603 h 286"/>
              <a:gd name="T18" fmla="*/ 7840662 w 282"/>
              <a:gd name="T19" fmla="*/ 16752810 h 286"/>
              <a:gd name="T20" fmla="*/ 4760383 w 282"/>
              <a:gd name="T21" fmla="*/ 21580053 h 286"/>
              <a:gd name="T22" fmla="*/ 2520421 w 282"/>
              <a:gd name="T23" fmla="*/ 26123278 h 286"/>
              <a:gd name="T24" fmla="*/ 1120246 w 282"/>
              <a:gd name="T25" fmla="*/ 31518025 h 286"/>
              <a:gd name="T26" fmla="*/ 559858 w 282"/>
              <a:gd name="T27" fmla="*/ 36913305 h 286"/>
              <a:gd name="T28" fmla="*/ 0 w 282"/>
              <a:gd name="T29" fmla="*/ 42592070 h 286"/>
              <a:gd name="T30" fmla="*/ 840317 w 282"/>
              <a:gd name="T31" fmla="*/ 47703331 h 286"/>
              <a:gd name="T32" fmla="*/ 1960033 w 282"/>
              <a:gd name="T33" fmla="*/ 53382097 h 286"/>
              <a:gd name="T34" fmla="*/ 4199996 w 282"/>
              <a:gd name="T35" fmla="*/ 57925322 h 286"/>
              <a:gd name="T36" fmla="*/ 6720417 w 282"/>
              <a:gd name="T37" fmla="*/ 62752565 h 286"/>
              <a:gd name="T38" fmla="*/ 9800696 w 282"/>
              <a:gd name="T39" fmla="*/ 67295790 h 286"/>
              <a:gd name="T40" fmla="*/ 13440833 w 282"/>
              <a:gd name="T41" fmla="*/ 71270979 h 286"/>
              <a:gd name="T42" fmla="*/ 17921288 w 282"/>
              <a:gd name="T43" fmla="*/ 74678131 h 286"/>
              <a:gd name="T44" fmla="*/ 22401213 w 282"/>
              <a:gd name="T45" fmla="*/ 77233762 h 286"/>
              <a:gd name="T46" fmla="*/ 27441525 w 282"/>
              <a:gd name="T47" fmla="*/ 79505375 h 286"/>
              <a:gd name="T48" fmla="*/ 32481837 w 282"/>
              <a:gd name="T49" fmla="*/ 80640915 h 286"/>
              <a:gd name="T50" fmla="*/ 38082538 w 282"/>
              <a:gd name="T51" fmla="*/ 81208951 h 286"/>
              <a:gd name="T52" fmla="*/ 43402779 w 282"/>
              <a:gd name="T53" fmla="*/ 81208951 h 286"/>
              <a:gd name="T54" fmla="*/ 48443092 w 282"/>
              <a:gd name="T55" fmla="*/ 80640915 h 286"/>
              <a:gd name="T56" fmla="*/ 53763333 w 282"/>
              <a:gd name="T57" fmla="*/ 79221357 h 286"/>
              <a:gd name="T58" fmla="*/ 58803646 w 282"/>
              <a:gd name="T59" fmla="*/ 76949744 h 286"/>
              <a:gd name="T60" fmla="*/ 63564029 w 282"/>
              <a:gd name="T61" fmla="*/ 73826077 h 286"/>
              <a:gd name="T62" fmla="*/ 67484096 w 282"/>
              <a:gd name="T63" fmla="*/ 70702943 h 286"/>
              <a:gd name="T64" fmla="*/ 71124233 w 282"/>
              <a:gd name="T65" fmla="*/ 66443736 h 286"/>
              <a:gd name="T66" fmla="*/ 74484442 w 282"/>
              <a:gd name="T67" fmla="*/ 62184529 h 286"/>
              <a:gd name="T68" fmla="*/ 77004863 w 282"/>
              <a:gd name="T69" fmla="*/ 57357285 h 286"/>
              <a:gd name="T70" fmla="*/ 78964896 w 282"/>
              <a:gd name="T71" fmla="*/ 52246557 h 28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82" h="286">
                <a:moveTo>
                  <a:pt x="282" y="184"/>
                </a:moveTo>
                <a:lnTo>
                  <a:pt x="144" y="143"/>
                </a:lnTo>
                <a:lnTo>
                  <a:pt x="144" y="0"/>
                </a:lnTo>
                <a:lnTo>
                  <a:pt x="124" y="1"/>
                </a:lnTo>
                <a:lnTo>
                  <a:pt x="106" y="5"/>
                </a:lnTo>
                <a:lnTo>
                  <a:pt x="88" y="12"/>
                </a:lnTo>
                <a:lnTo>
                  <a:pt x="71" y="21"/>
                </a:lnTo>
                <a:lnTo>
                  <a:pt x="55" y="31"/>
                </a:lnTo>
                <a:lnTo>
                  <a:pt x="41" y="44"/>
                </a:lnTo>
                <a:lnTo>
                  <a:pt x="28" y="59"/>
                </a:lnTo>
                <a:lnTo>
                  <a:pt x="17" y="76"/>
                </a:lnTo>
                <a:lnTo>
                  <a:pt x="9" y="92"/>
                </a:lnTo>
                <a:lnTo>
                  <a:pt x="4" y="111"/>
                </a:lnTo>
                <a:lnTo>
                  <a:pt x="2" y="130"/>
                </a:lnTo>
                <a:lnTo>
                  <a:pt x="0" y="150"/>
                </a:lnTo>
                <a:lnTo>
                  <a:pt x="3" y="168"/>
                </a:lnTo>
                <a:lnTo>
                  <a:pt x="7" y="188"/>
                </a:lnTo>
                <a:lnTo>
                  <a:pt x="15" y="204"/>
                </a:lnTo>
                <a:lnTo>
                  <a:pt x="24" y="221"/>
                </a:lnTo>
                <a:lnTo>
                  <a:pt x="35" y="237"/>
                </a:lnTo>
                <a:lnTo>
                  <a:pt x="48" y="251"/>
                </a:lnTo>
                <a:lnTo>
                  <a:pt x="64" y="263"/>
                </a:lnTo>
                <a:lnTo>
                  <a:pt x="80" y="272"/>
                </a:lnTo>
                <a:lnTo>
                  <a:pt x="98" y="280"/>
                </a:lnTo>
                <a:lnTo>
                  <a:pt x="116" y="284"/>
                </a:lnTo>
                <a:lnTo>
                  <a:pt x="136" y="286"/>
                </a:lnTo>
                <a:lnTo>
                  <a:pt x="155" y="286"/>
                </a:lnTo>
                <a:lnTo>
                  <a:pt x="173" y="284"/>
                </a:lnTo>
                <a:lnTo>
                  <a:pt x="192" y="279"/>
                </a:lnTo>
                <a:lnTo>
                  <a:pt x="210" y="271"/>
                </a:lnTo>
                <a:lnTo>
                  <a:pt x="227" y="260"/>
                </a:lnTo>
                <a:lnTo>
                  <a:pt x="241" y="249"/>
                </a:lnTo>
                <a:lnTo>
                  <a:pt x="254" y="234"/>
                </a:lnTo>
                <a:lnTo>
                  <a:pt x="266" y="219"/>
                </a:lnTo>
                <a:lnTo>
                  <a:pt x="275" y="202"/>
                </a:lnTo>
                <a:lnTo>
                  <a:pt x="282" y="1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21" name="Freeform 35">
            <a:extLst>
              <a:ext uri="{FF2B5EF4-FFF2-40B4-BE49-F238E27FC236}">
                <a16:creationId xmlns:a16="http://schemas.microsoft.com/office/drawing/2014/main" id="{24BFC096-1829-5E10-1F35-D7DCA7175D93}"/>
              </a:ext>
            </a:extLst>
          </p:cNvPr>
          <p:cNvSpPr>
            <a:spLocks/>
          </p:cNvSpPr>
          <p:nvPr/>
        </p:nvSpPr>
        <p:spPr bwMode="auto">
          <a:xfrm>
            <a:off x="3648075" y="1415654"/>
            <a:ext cx="54769" cy="46434"/>
          </a:xfrm>
          <a:custGeom>
            <a:avLst/>
            <a:gdLst>
              <a:gd name="T0" fmla="*/ 0 w 138"/>
              <a:gd name="T1" fmla="*/ 0 h 115"/>
              <a:gd name="T2" fmla="*/ 24641704 w 138"/>
              <a:gd name="T3" fmla="*/ 33331267 h 115"/>
              <a:gd name="T4" fmla="*/ 28281842 w 138"/>
              <a:gd name="T5" fmla="*/ 29853428 h 115"/>
              <a:gd name="T6" fmla="*/ 31921979 w 138"/>
              <a:gd name="T7" fmla="*/ 25795769 h 115"/>
              <a:gd name="T8" fmla="*/ 34722329 w 138"/>
              <a:gd name="T9" fmla="*/ 21737572 h 115"/>
              <a:gd name="T10" fmla="*/ 36962292 w 138"/>
              <a:gd name="T11" fmla="*/ 16810454 h 115"/>
              <a:gd name="T12" fmla="*/ 38642396 w 138"/>
              <a:gd name="T13" fmla="*/ 11883335 h 115"/>
              <a:gd name="T14" fmla="*/ 0 w 138"/>
              <a:gd name="T15" fmla="*/ 0 h 11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8" h="115">
                <a:moveTo>
                  <a:pt x="0" y="0"/>
                </a:moveTo>
                <a:lnTo>
                  <a:pt x="88" y="115"/>
                </a:lnTo>
                <a:lnTo>
                  <a:pt x="101" y="103"/>
                </a:lnTo>
                <a:lnTo>
                  <a:pt x="114" y="89"/>
                </a:lnTo>
                <a:lnTo>
                  <a:pt x="124" y="75"/>
                </a:lnTo>
                <a:lnTo>
                  <a:pt x="132" y="58"/>
                </a:lnTo>
                <a:lnTo>
                  <a:pt x="138"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322" name="Freeform 36">
            <a:extLst>
              <a:ext uri="{FF2B5EF4-FFF2-40B4-BE49-F238E27FC236}">
                <a16:creationId xmlns:a16="http://schemas.microsoft.com/office/drawing/2014/main" id="{C6165836-C93C-90AB-3593-E4E16EF0D45C}"/>
              </a:ext>
            </a:extLst>
          </p:cNvPr>
          <p:cNvSpPr>
            <a:spLocks/>
          </p:cNvSpPr>
          <p:nvPr/>
        </p:nvSpPr>
        <p:spPr bwMode="auto">
          <a:xfrm>
            <a:off x="3590925" y="1359694"/>
            <a:ext cx="114300" cy="113110"/>
          </a:xfrm>
          <a:custGeom>
            <a:avLst/>
            <a:gdLst>
              <a:gd name="T0" fmla="*/ 81208951 w 286"/>
              <a:gd name="T1" fmla="*/ 39486732 h 287"/>
              <a:gd name="T2" fmla="*/ 80924933 w 286"/>
              <a:gd name="T3" fmla="*/ 45009010 h 287"/>
              <a:gd name="T4" fmla="*/ 79789393 w 286"/>
              <a:gd name="T5" fmla="*/ 49979533 h 287"/>
              <a:gd name="T6" fmla="*/ 78085284 w 286"/>
              <a:gd name="T7" fmla="*/ 54950057 h 287"/>
              <a:gd name="T8" fmla="*/ 75814204 w 286"/>
              <a:gd name="T9" fmla="*/ 59644177 h 287"/>
              <a:gd name="T10" fmla="*/ 72406519 w 286"/>
              <a:gd name="T11" fmla="*/ 64338297 h 287"/>
              <a:gd name="T12" fmla="*/ 69283385 w 286"/>
              <a:gd name="T13" fmla="*/ 67927857 h 287"/>
              <a:gd name="T14" fmla="*/ 64740159 w 286"/>
              <a:gd name="T15" fmla="*/ 71517942 h 287"/>
              <a:gd name="T16" fmla="*/ 60196934 w 286"/>
              <a:gd name="T17" fmla="*/ 74555221 h 287"/>
              <a:gd name="T18" fmla="*/ 55369691 w 286"/>
              <a:gd name="T19" fmla="*/ 76487940 h 287"/>
              <a:gd name="T20" fmla="*/ 50258429 w 286"/>
              <a:gd name="T21" fmla="*/ 78144781 h 287"/>
              <a:gd name="T22" fmla="*/ 44863683 w 286"/>
              <a:gd name="T23" fmla="*/ 79249341 h 287"/>
              <a:gd name="T24" fmla="*/ 39184917 w 286"/>
              <a:gd name="T25" fmla="*/ 79249341 h 287"/>
              <a:gd name="T26" fmla="*/ 34073656 w 286"/>
              <a:gd name="T27" fmla="*/ 78697061 h 287"/>
              <a:gd name="T28" fmla="*/ 28394891 w 286"/>
              <a:gd name="T29" fmla="*/ 77316623 h 287"/>
              <a:gd name="T30" fmla="*/ 23567648 w 286"/>
              <a:gd name="T31" fmla="*/ 75659782 h 287"/>
              <a:gd name="T32" fmla="*/ 18740404 w 286"/>
              <a:gd name="T33" fmla="*/ 72898380 h 287"/>
              <a:gd name="T34" fmla="*/ 14481197 w 286"/>
              <a:gd name="T35" fmla="*/ 69861101 h 287"/>
              <a:gd name="T36" fmla="*/ 10506008 w 286"/>
              <a:gd name="T37" fmla="*/ 66271016 h 287"/>
              <a:gd name="T38" fmla="*/ 7098856 w 286"/>
              <a:gd name="T39" fmla="*/ 62129176 h 287"/>
              <a:gd name="T40" fmla="*/ 4543225 w 286"/>
              <a:gd name="T41" fmla="*/ 57435055 h 287"/>
              <a:gd name="T42" fmla="*/ 2271613 w 286"/>
              <a:gd name="T43" fmla="*/ 52464532 h 287"/>
              <a:gd name="T44" fmla="*/ 852055 w 286"/>
              <a:gd name="T45" fmla="*/ 47494534 h 287"/>
              <a:gd name="T46" fmla="*/ 0 w 286"/>
              <a:gd name="T47" fmla="*/ 42524011 h 287"/>
              <a:gd name="T48" fmla="*/ 0 w 286"/>
              <a:gd name="T49" fmla="*/ 37001208 h 287"/>
              <a:gd name="T50" fmla="*/ 852055 w 286"/>
              <a:gd name="T51" fmla="*/ 31754807 h 287"/>
              <a:gd name="T52" fmla="*/ 2271613 w 286"/>
              <a:gd name="T53" fmla="*/ 26784809 h 287"/>
              <a:gd name="T54" fmla="*/ 4543225 w 286"/>
              <a:gd name="T55" fmla="*/ 22090163 h 287"/>
              <a:gd name="T56" fmla="*/ 7098856 w 286"/>
              <a:gd name="T57" fmla="*/ 17396043 h 287"/>
              <a:gd name="T58" fmla="*/ 10506008 w 286"/>
              <a:gd name="T59" fmla="*/ 12978326 h 287"/>
              <a:gd name="T60" fmla="*/ 14481197 w 286"/>
              <a:gd name="T61" fmla="*/ 9388241 h 287"/>
              <a:gd name="T62" fmla="*/ 18740404 w 286"/>
              <a:gd name="T63" fmla="*/ 6627364 h 287"/>
              <a:gd name="T64" fmla="*/ 23567648 w 286"/>
              <a:gd name="T65" fmla="*/ 3589560 h 287"/>
              <a:gd name="T66" fmla="*/ 28394891 w 286"/>
              <a:gd name="T67" fmla="*/ 1932719 h 287"/>
              <a:gd name="T68" fmla="*/ 34073656 w 286"/>
              <a:gd name="T69" fmla="*/ 828158 h 287"/>
              <a:gd name="T70" fmla="*/ 39184917 w 286"/>
              <a:gd name="T71" fmla="*/ 0 h 287"/>
              <a:gd name="T72" fmla="*/ 44863683 w 286"/>
              <a:gd name="T73" fmla="*/ 552280 h 287"/>
              <a:gd name="T74" fmla="*/ 50258429 w 286"/>
              <a:gd name="T75" fmla="*/ 1104561 h 287"/>
              <a:gd name="T76" fmla="*/ 55369691 w 286"/>
              <a:gd name="T77" fmla="*/ 3037279 h 287"/>
              <a:gd name="T78" fmla="*/ 60196934 w 286"/>
              <a:gd name="T79" fmla="*/ 4970523 h 287"/>
              <a:gd name="T80" fmla="*/ 64740159 w 286"/>
              <a:gd name="T81" fmla="*/ 8007802 h 287"/>
              <a:gd name="T82" fmla="*/ 69283385 w 286"/>
              <a:gd name="T83" fmla="*/ 11321485 h 287"/>
              <a:gd name="T84" fmla="*/ 72406519 w 286"/>
              <a:gd name="T85" fmla="*/ 15186922 h 287"/>
              <a:gd name="T86" fmla="*/ 75814204 w 286"/>
              <a:gd name="T87" fmla="*/ 19605165 h 287"/>
              <a:gd name="T88" fmla="*/ 78085284 w 286"/>
              <a:gd name="T89" fmla="*/ 24023407 h 287"/>
              <a:gd name="T90" fmla="*/ 79789393 w 286"/>
              <a:gd name="T91" fmla="*/ 29269808 h 287"/>
              <a:gd name="T92" fmla="*/ 80924933 w 286"/>
              <a:gd name="T93" fmla="*/ 34516209 h 287"/>
              <a:gd name="T94" fmla="*/ 81208951 w 286"/>
              <a:gd name="T95" fmla="*/ 39486732 h 28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6" h="287">
                <a:moveTo>
                  <a:pt x="286" y="143"/>
                </a:moveTo>
                <a:lnTo>
                  <a:pt x="285" y="163"/>
                </a:lnTo>
                <a:lnTo>
                  <a:pt x="281" y="181"/>
                </a:lnTo>
                <a:lnTo>
                  <a:pt x="275" y="199"/>
                </a:lnTo>
                <a:lnTo>
                  <a:pt x="267" y="216"/>
                </a:lnTo>
                <a:lnTo>
                  <a:pt x="255" y="233"/>
                </a:lnTo>
                <a:lnTo>
                  <a:pt x="244" y="246"/>
                </a:lnTo>
                <a:lnTo>
                  <a:pt x="228" y="259"/>
                </a:lnTo>
                <a:lnTo>
                  <a:pt x="212" y="270"/>
                </a:lnTo>
                <a:lnTo>
                  <a:pt x="195" y="277"/>
                </a:lnTo>
                <a:lnTo>
                  <a:pt x="177" y="283"/>
                </a:lnTo>
                <a:lnTo>
                  <a:pt x="158" y="287"/>
                </a:lnTo>
                <a:lnTo>
                  <a:pt x="138" y="287"/>
                </a:lnTo>
                <a:lnTo>
                  <a:pt x="120" y="285"/>
                </a:lnTo>
                <a:lnTo>
                  <a:pt x="100" y="280"/>
                </a:lnTo>
                <a:lnTo>
                  <a:pt x="83" y="274"/>
                </a:lnTo>
                <a:lnTo>
                  <a:pt x="66" y="264"/>
                </a:lnTo>
                <a:lnTo>
                  <a:pt x="51" y="253"/>
                </a:lnTo>
                <a:lnTo>
                  <a:pt x="37" y="240"/>
                </a:lnTo>
                <a:lnTo>
                  <a:pt x="25" y="225"/>
                </a:lnTo>
                <a:lnTo>
                  <a:pt x="16" y="208"/>
                </a:lnTo>
                <a:lnTo>
                  <a:pt x="8" y="190"/>
                </a:lnTo>
                <a:lnTo>
                  <a:pt x="3" y="172"/>
                </a:lnTo>
                <a:lnTo>
                  <a:pt x="0" y="154"/>
                </a:lnTo>
                <a:lnTo>
                  <a:pt x="0" y="134"/>
                </a:lnTo>
                <a:lnTo>
                  <a:pt x="3" y="115"/>
                </a:lnTo>
                <a:lnTo>
                  <a:pt x="8" y="97"/>
                </a:lnTo>
                <a:lnTo>
                  <a:pt x="16" y="80"/>
                </a:lnTo>
                <a:lnTo>
                  <a:pt x="25" y="63"/>
                </a:lnTo>
                <a:lnTo>
                  <a:pt x="37" y="47"/>
                </a:lnTo>
                <a:lnTo>
                  <a:pt x="51" y="34"/>
                </a:lnTo>
                <a:lnTo>
                  <a:pt x="66" y="24"/>
                </a:lnTo>
                <a:lnTo>
                  <a:pt x="83" y="13"/>
                </a:lnTo>
                <a:lnTo>
                  <a:pt x="100" y="7"/>
                </a:lnTo>
                <a:lnTo>
                  <a:pt x="120" y="3"/>
                </a:lnTo>
                <a:lnTo>
                  <a:pt x="138" y="0"/>
                </a:lnTo>
                <a:lnTo>
                  <a:pt x="158" y="2"/>
                </a:lnTo>
                <a:lnTo>
                  <a:pt x="177" y="4"/>
                </a:lnTo>
                <a:lnTo>
                  <a:pt x="195" y="11"/>
                </a:lnTo>
                <a:lnTo>
                  <a:pt x="212" y="18"/>
                </a:lnTo>
                <a:lnTo>
                  <a:pt x="228" y="29"/>
                </a:lnTo>
                <a:lnTo>
                  <a:pt x="244" y="41"/>
                </a:lnTo>
                <a:lnTo>
                  <a:pt x="255" y="55"/>
                </a:lnTo>
                <a:lnTo>
                  <a:pt x="267" y="71"/>
                </a:lnTo>
                <a:lnTo>
                  <a:pt x="275" y="87"/>
                </a:lnTo>
                <a:lnTo>
                  <a:pt x="281" y="106"/>
                </a:lnTo>
                <a:lnTo>
                  <a:pt x="285" y="125"/>
                </a:lnTo>
                <a:lnTo>
                  <a:pt x="286" y="143"/>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5323" name="Freeform 37">
            <a:extLst>
              <a:ext uri="{FF2B5EF4-FFF2-40B4-BE49-F238E27FC236}">
                <a16:creationId xmlns:a16="http://schemas.microsoft.com/office/drawing/2014/main" id="{40645AC2-6CB1-55FB-5433-50764D9693E8}"/>
              </a:ext>
            </a:extLst>
          </p:cNvPr>
          <p:cNvSpPr>
            <a:spLocks/>
          </p:cNvSpPr>
          <p:nvPr/>
        </p:nvSpPr>
        <p:spPr bwMode="auto">
          <a:xfrm>
            <a:off x="5153025" y="1353741"/>
            <a:ext cx="113110" cy="113109"/>
          </a:xfrm>
          <a:custGeom>
            <a:avLst/>
            <a:gdLst>
              <a:gd name="T0" fmla="*/ 79249341 w 287"/>
              <a:gd name="T1" fmla="*/ 39762691 h 286"/>
              <a:gd name="T2" fmla="*/ 78697061 w 287"/>
              <a:gd name="T3" fmla="*/ 45045857 h 286"/>
              <a:gd name="T4" fmla="*/ 77868903 w 287"/>
              <a:gd name="T5" fmla="*/ 50329023 h 286"/>
              <a:gd name="T6" fmla="*/ 75935659 w 287"/>
              <a:gd name="T7" fmla="*/ 55334294 h 286"/>
              <a:gd name="T8" fmla="*/ 73726538 w 287"/>
              <a:gd name="T9" fmla="*/ 60061143 h 286"/>
              <a:gd name="T10" fmla="*/ 70413381 w 287"/>
              <a:gd name="T11" fmla="*/ 64787991 h 286"/>
              <a:gd name="T12" fmla="*/ 66823296 w 287"/>
              <a:gd name="T13" fmla="*/ 68402734 h 286"/>
              <a:gd name="T14" fmla="*/ 62957859 w 287"/>
              <a:gd name="T15" fmla="*/ 72018003 h 286"/>
              <a:gd name="T16" fmla="*/ 58815494 w 287"/>
              <a:gd name="T17" fmla="*/ 74798533 h 286"/>
              <a:gd name="T18" fmla="*/ 53569093 w 287"/>
              <a:gd name="T19" fmla="*/ 77022747 h 286"/>
              <a:gd name="T20" fmla="*/ 48599095 w 287"/>
              <a:gd name="T21" fmla="*/ 78413276 h 286"/>
              <a:gd name="T22" fmla="*/ 43628572 w 287"/>
              <a:gd name="T23" fmla="*/ 79525382 h 286"/>
              <a:gd name="T24" fmla="*/ 38105768 w 287"/>
              <a:gd name="T25" fmla="*/ 79525382 h 286"/>
              <a:gd name="T26" fmla="*/ 33135771 w 287"/>
              <a:gd name="T27" fmla="*/ 79247487 h 286"/>
              <a:gd name="T28" fmla="*/ 27889370 w 287"/>
              <a:gd name="T29" fmla="*/ 77579064 h 286"/>
              <a:gd name="T30" fmla="*/ 23194724 w 287"/>
              <a:gd name="T31" fmla="*/ 75910640 h 286"/>
              <a:gd name="T32" fmla="*/ 18500604 w 287"/>
              <a:gd name="T33" fmla="*/ 73408005 h 286"/>
              <a:gd name="T34" fmla="*/ 14082886 w 287"/>
              <a:gd name="T35" fmla="*/ 70071157 h 286"/>
              <a:gd name="T36" fmla="*/ 10216924 w 287"/>
              <a:gd name="T37" fmla="*/ 66456415 h 286"/>
              <a:gd name="T38" fmla="*/ 6903242 w 287"/>
              <a:gd name="T39" fmla="*/ 62563778 h 286"/>
              <a:gd name="T40" fmla="*/ 4418243 w 287"/>
              <a:gd name="T41" fmla="*/ 57836402 h 286"/>
              <a:gd name="T42" fmla="*/ 2209121 w 287"/>
              <a:gd name="T43" fmla="*/ 52831658 h 286"/>
              <a:gd name="T44" fmla="*/ 828158 w 287"/>
              <a:gd name="T45" fmla="*/ 47548492 h 286"/>
              <a:gd name="T46" fmla="*/ 0 w 287"/>
              <a:gd name="T47" fmla="*/ 42543221 h 286"/>
              <a:gd name="T48" fmla="*/ 0 w 287"/>
              <a:gd name="T49" fmla="*/ 37260056 h 286"/>
              <a:gd name="T50" fmla="*/ 828158 w 287"/>
              <a:gd name="T51" fmla="*/ 31698995 h 286"/>
              <a:gd name="T52" fmla="*/ 2209121 w 287"/>
              <a:gd name="T53" fmla="*/ 26693724 h 286"/>
              <a:gd name="T54" fmla="*/ 4418243 w 287"/>
              <a:gd name="T55" fmla="*/ 21966875 h 286"/>
              <a:gd name="T56" fmla="*/ 6903242 w 287"/>
              <a:gd name="T57" fmla="*/ 17240026 h 286"/>
              <a:gd name="T58" fmla="*/ 10216924 w 287"/>
              <a:gd name="T59" fmla="*/ 13346862 h 286"/>
              <a:gd name="T60" fmla="*/ 14082886 w 287"/>
              <a:gd name="T61" fmla="*/ 9175803 h 286"/>
              <a:gd name="T62" fmla="*/ 18500604 w 287"/>
              <a:gd name="T63" fmla="*/ 6395273 h 286"/>
              <a:gd name="T64" fmla="*/ 23194724 w 287"/>
              <a:gd name="T65" fmla="*/ 3614742 h 286"/>
              <a:gd name="T66" fmla="*/ 27889370 w 287"/>
              <a:gd name="T67" fmla="*/ 1668424 h 286"/>
              <a:gd name="T68" fmla="*/ 33135771 w 287"/>
              <a:gd name="T69" fmla="*/ 556317 h 286"/>
              <a:gd name="T70" fmla="*/ 38105768 w 287"/>
              <a:gd name="T71" fmla="*/ 0 h 286"/>
              <a:gd name="T72" fmla="*/ 43628572 w 287"/>
              <a:gd name="T73" fmla="*/ 277895 h 286"/>
              <a:gd name="T74" fmla="*/ 48599095 w 287"/>
              <a:gd name="T75" fmla="*/ 1112107 h 286"/>
              <a:gd name="T76" fmla="*/ 53569093 w 287"/>
              <a:gd name="T77" fmla="*/ 2780530 h 286"/>
              <a:gd name="T78" fmla="*/ 58815494 w 287"/>
              <a:gd name="T79" fmla="*/ 5005271 h 286"/>
              <a:gd name="T80" fmla="*/ 62957859 w 287"/>
              <a:gd name="T81" fmla="*/ 7785801 h 286"/>
              <a:gd name="T82" fmla="*/ 66823296 w 287"/>
              <a:gd name="T83" fmla="*/ 11122649 h 286"/>
              <a:gd name="T84" fmla="*/ 70413381 w 287"/>
              <a:gd name="T85" fmla="*/ 15015286 h 286"/>
              <a:gd name="T86" fmla="*/ 73726538 w 287"/>
              <a:gd name="T87" fmla="*/ 19464240 h 286"/>
              <a:gd name="T88" fmla="*/ 75935659 w 287"/>
              <a:gd name="T89" fmla="*/ 24191089 h 286"/>
              <a:gd name="T90" fmla="*/ 77868903 w 287"/>
              <a:gd name="T91" fmla="*/ 29196359 h 286"/>
              <a:gd name="T92" fmla="*/ 78697061 w 287"/>
              <a:gd name="T93" fmla="*/ 34757420 h 286"/>
              <a:gd name="T94" fmla="*/ 79249341 w 287"/>
              <a:gd name="T95" fmla="*/ 39762691 h 28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7" h="286">
                <a:moveTo>
                  <a:pt x="287" y="143"/>
                </a:moveTo>
                <a:lnTo>
                  <a:pt x="285" y="162"/>
                </a:lnTo>
                <a:lnTo>
                  <a:pt x="282" y="181"/>
                </a:lnTo>
                <a:lnTo>
                  <a:pt x="275" y="199"/>
                </a:lnTo>
                <a:lnTo>
                  <a:pt x="267" y="216"/>
                </a:lnTo>
                <a:lnTo>
                  <a:pt x="255" y="233"/>
                </a:lnTo>
                <a:lnTo>
                  <a:pt x="242" y="246"/>
                </a:lnTo>
                <a:lnTo>
                  <a:pt x="228" y="259"/>
                </a:lnTo>
                <a:lnTo>
                  <a:pt x="213" y="269"/>
                </a:lnTo>
                <a:lnTo>
                  <a:pt x="194" y="277"/>
                </a:lnTo>
                <a:lnTo>
                  <a:pt x="176" y="282"/>
                </a:lnTo>
                <a:lnTo>
                  <a:pt x="158" y="286"/>
                </a:lnTo>
                <a:lnTo>
                  <a:pt x="138" y="286"/>
                </a:lnTo>
                <a:lnTo>
                  <a:pt x="120" y="285"/>
                </a:lnTo>
                <a:lnTo>
                  <a:pt x="101" y="279"/>
                </a:lnTo>
                <a:lnTo>
                  <a:pt x="84" y="273"/>
                </a:lnTo>
                <a:lnTo>
                  <a:pt x="67" y="264"/>
                </a:lnTo>
                <a:lnTo>
                  <a:pt x="51" y="252"/>
                </a:lnTo>
                <a:lnTo>
                  <a:pt x="37" y="239"/>
                </a:lnTo>
                <a:lnTo>
                  <a:pt x="25" y="225"/>
                </a:lnTo>
                <a:lnTo>
                  <a:pt x="16" y="208"/>
                </a:lnTo>
                <a:lnTo>
                  <a:pt x="8" y="190"/>
                </a:lnTo>
                <a:lnTo>
                  <a:pt x="3" y="171"/>
                </a:lnTo>
                <a:lnTo>
                  <a:pt x="0" y="153"/>
                </a:lnTo>
                <a:lnTo>
                  <a:pt x="0" y="134"/>
                </a:lnTo>
                <a:lnTo>
                  <a:pt x="3" y="114"/>
                </a:lnTo>
                <a:lnTo>
                  <a:pt x="8" y="96"/>
                </a:lnTo>
                <a:lnTo>
                  <a:pt x="16" y="79"/>
                </a:lnTo>
                <a:lnTo>
                  <a:pt x="25" y="62"/>
                </a:lnTo>
                <a:lnTo>
                  <a:pt x="37" y="48"/>
                </a:lnTo>
                <a:lnTo>
                  <a:pt x="51" y="33"/>
                </a:lnTo>
                <a:lnTo>
                  <a:pt x="67" y="23"/>
                </a:lnTo>
                <a:lnTo>
                  <a:pt x="84" y="13"/>
                </a:lnTo>
                <a:lnTo>
                  <a:pt x="101" y="6"/>
                </a:lnTo>
                <a:lnTo>
                  <a:pt x="120" y="2"/>
                </a:lnTo>
                <a:lnTo>
                  <a:pt x="138" y="0"/>
                </a:lnTo>
                <a:lnTo>
                  <a:pt x="158" y="1"/>
                </a:lnTo>
                <a:lnTo>
                  <a:pt x="176" y="4"/>
                </a:lnTo>
                <a:lnTo>
                  <a:pt x="194" y="10"/>
                </a:lnTo>
                <a:lnTo>
                  <a:pt x="213" y="18"/>
                </a:lnTo>
                <a:lnTo>
                  <a:pt x="228" y="28"/>
                </a:lnTo>
                <a:lnTo>
                  <a:pt x="242" y="40"/>
                </a:lnTo>
                <a:lnTo>
                  <a:pt x="255" y="54"/>
                </a:lnTo>
                <a:lnTo>
                  <a:pt x="267" y="70"/>
                </a:lnTo>
                <a:lnTo>
                  <a:pt x="275" y="87"/>
                </a:lnTo>
                <a:lnTo>
                  <a:pt x="282" y="105"/>
                </a:lnTo>
                <a:lnTo>
                  <a:pt x="285" y="125"/>
                </a:lnTo>
                <a:lnTo>
                  <a:pt x="287" y="143"/>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5324" name="Freeform 38">
            <a:extLst>
              <a:ext uri="{FF2B5EF4-FFF2-40B4-BE49-F238E27FC236}">
                <a16:creationId xmlns:a16="http://schemas.microsoft.com/office/drawing/2014/main" id="{6F15B023-471E-524D-86AA-A0496D619396}"/>
              </a:ext>
            </a:extLst>
          </p:cNvPr>
          <p:cNvSpPr>
            <a:spLocks/>
          </p:cNvSpPr>
          <p:nvPr/>
        </p:nvSpPr>
        <p:spPr bwMode="auto">
          <a:xfrm>
            <a:off x="5158979" y="3502819"/>
            <a:ext cx="113109" cy="113110"/>
          </a:xfrm>
          <a:custGeom>
            <a:avLst/>
            <a:gdLst>
              <a:gd name="T0" fmla="*/ 79525382 w 286"/>
              <a:gd name="T1" fmla="*/ 39486732 h 287"/>
              <a:gd name="T2" fmla="*/ 79247487 w 286"/>
              <a:gd name="T3" fmla="*/ 45009010 h 287"/>
              <a:gd name="T4" fmla="*/ 78134853 w 286"/>
              <a:gd name="T5" fmla="*/ 49979533 h 287"/>
              <a:gd name="T6" fmla="*/ 76466957 w 286"/>
              <a:gd name="T7" fmla="*/ 54950057 h 287"/>
              <a:gd name="T8" fmla="*/ 74242216 w 286"/>
              <a:gd name="T9" fmla="*/ 59644177 h 287"/>
              <a:gd name="T10" fmla="*/ 70905369 w 286"/>
              <a:gd name="T11" fmla="*/ 64338297 h 287"/>
              <a:gd name="T12" fmla="*/ 67290627 w 286"/>
              <a:gd name="T13" fmla="*/ 67927857 h 287"/>
              <a:gd name="T14" fmla="*/ 63397990 w 286"/>
              <a:gd name="T15" fmla="*/ 71517942 h 287"/>
              <a:gd name="T16" fmla="*/ 58949036 w 286"/>
              <a:gd name="T17" fmla="*/ 74555221 h 287"/>
              <a:gd name="T18" fmla="*/ 53943765 w 286"/>
              <a:gd name="T19" fmla="*/ 76764342 h 287"/>
              <a:gd name="T20" fmla="*/ 48938494 w 286"/>
              <a:gd name="T21" fmla="*/ 78144781 h 287"/>
              <a:gd name="T22" fmla="*/ 43655328 w 286"/>
              <a:gd name="T23" fmla="*/ 79249341 h 287"/>
              <a:gd name="T24" fmla="*/ 38372162 w 286"/>
              <a:gd name="T25" fmla="*/ 79249341 h 287"/>
              <a:gd name="T26" fmla="*/ 33367419 w 286"/>
              <a:gd name="T27" fmla="*/ 78697061 h 287"/>
              <a:gd name="T28" fmla="*/ 27805831 w 286"/>
              <a:gd name="T29" fmla="*/ 77316623 h 287"/>
              <a:gd name="T30" fmla="*/ 23078982 w 286"/>
              <a:gd name="T31" fmla="*/ 75659782 h 287"/>
              <a:gd name="T32" fmla="*/ 18352133 w 286"/>
              <a:gd name="T33" fmla="*/ 73174257 h 287"/>
              <a:gd name="T34" fmla="*/ 14181074 w 286"/>
              <a:gd name="T35" fmla="*/ 69861101 h 287"/>
              <a:gd name="T36" fmla="*/ 10010015 w 286"/>
              <a:gd name="T37" fmla="*/ 66271016 h 287"/>
              <a:gd name="T38" fmla="*/ 6951589 w 286"/>
              <a:gd name="T39" fmla="*/ 62129176 h 287"/>
              <a:gd name="T40" fmla="*/ 4448954 w 286"/>
              <a:gd name="T41" fmla="*/ 57710933 h 287"/>
              <a:gd name="T42" fmla="*/ 2224741 w 286"/>
              <a:gd name="T43" fmla="*/ 52464532 h 287"/>
              <a:gd name="T44" fmla="*/ 834212 w 286"/>
              <a:gd name="T45" fmla="*/ 47494534 h 287"/>
              <a:gd name="T46" fmla="*/ 0 w 286"/>
              <a:gd name="T47" fmla="*/ 42524011 h 287"/>
              <a:gd name="T48" fmla="*/ 0 w 286"/>
              <a:gd name="T49" fmla="*/ 37001208 h 287"/>
              <a:gd name="T50" fmla="*/ 834212 w 286"/>
              <a:gd name="T51" fmla="*/ 31754807 h 287"/>
              <a:gd name="T52" fmla="*/ 2224741 w 286"/>
              <a:gd name="T53" fmla="*/ 26784809 h 287"/>
              <a:gd name="T54" fmla="*/ 4448954 w 286"/>
              <a:gd name="T55" fmla="*/ 22090163 h 287"/>
              <a:gd name="T56" fmla="*/ 6951589 w 286"/>
              <a:gd name="T57" fmla="*/ 17396043 h 287"/>
              <a:gd name="T58" fmla="*/ 10010015 w 286"/>
              <a:gd name="T59" fmla="*/ 13254203 h 287"/>
              <a:gd name="T60" fmla="*/ 14181074 w 286"/>
              <a:gd name="T61" fmla="*/ 9388241 h 287"/>
              <a:gd name="T62" fmla="*/ 18352133 w 286"/>
              <a:gd name="T63" fmla="*/ 6627364 h 287"/>
              <a:gd name="T64" fmla="*/ 23078982 w 286"/>
              <a:gd name="T65" fmla="*/ 4141840 h 287"/>
              <a:gd name="T66" fmla="*/ 27805831 w 286"/>
              <a:gd name="T67" fmla="*/ 1932719 h 287"/>
              <a:gd name="T68" fmla="*/ 33367419 w 286"/>
              <a:gd name="T69" fmla="*/ 828158 h 287"/>
              <a:gd name="T70" fmla="*/ 38372162 w 286"/>
              <a:gd name="T71" fmla="*/ 0 h 287"/>
              <a:gd name="T72" fmla="*/ 43655328 w 286"/>
              <a:gd name="T73" fmla="*/ 552280 h 287"/>
              <a:gd name="T74" fmla="*/ 48938494 w 286"/>
              <a:gd name="T75" fmla="*/ 1104561 h 287"/>
              <a:gd name="T76" fmla="*/ 53943765 w 286"/>
              <a:gd name="T77" fmla="*/ 3037279 h 287"/>
              <a:gd name="T78" fmla="*/ 58949036 w 286"/>
              <a:gd name="T79" fmla="*/ 5246401 h 287"/>
              <a:gd name="T80" fmla="*/ 63397990 w 286"/>
              <a:gd name="T81" fmla="*/ 8007802 h 287"/>
              <a:gd name="T82" fmla="*/ 67290627 w 286"/>
              <a:gd name="T83" fmla="*/ 11321485 h 287"/>
              <a:gd name="T84" fmla="*/ 70905369 w 286"/>
              <a:gd name="T85" fmla="*/ 15186922 h 287"/>
              <a:gd name="T86" fmla="*/ 74242216 w 286"/>
              <a:gd name="T87" fmla="*/ 19605165 h 287"/>
              <a:gd name="T88" fmla="*/ 76466957 w 286"/>
              <a:gd name="T89" fmla="*/ 24299285 h 287"/>
              <a:gd name="T90" fmla="*/ 78134853 w 286"/>
              <a:gd name="T91" fmla="*/ 29269808 h 287"/>
              <a:gd name="T92" fmla="*/ 79247487 w 286"/>
              <a:gd name="T93" fmla="*/ 34516209 h 287"/>
              <a:gd name="T94" fmla="*/ 79525382 w 286"/>
              <a:gd name="T95" fmla="*/ 39486732 h 28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6" h="287">
                <a:moveTo>
                  <a:pt x="286" y="143"/>
                </a:moveTo>
                <a:lnTo>
                  <a:pt x="285" y="163"/>
                </a:lnTo>
                <a:lnTo>
                  <a:pt x="281" y="181"/>
                </a:lnTo>
                <a:lnTo>
                  <a:pt x="275" y="199"/>
                </a:lnTo>
                <a:lnTo>
                  <a:pt x="267" y="216"/>
                </a:lnTo>
                <a:lnTo>
                  <a:pt x="255" y="233"/>
                </a:lnTo>
                <a:lnTo>
                  <a:pt x="242" y="246"/>
                </a:lnTo>
                <a:lnTo>
                  <a:pt x="228" y="259"/>
                </a:lnTo>
                <a:lnTo>
                  <a:pt x="212" y="270"/>
                </a:lnTo>
                <a:lnTo>
                  <a:pt x="194" y="278"/>
                </a:lnTo>
                <a:lnTo>
                  <a:pt x="176" y="283"/>
                </a:lnTo>
                <a:lnTo>
                  <a:pt x="157" y="287"/>
                </a:lnTo>
                <a:lnTo>
                  <a:pt x="138" y="287"/>
                </a:lnTo>
                <a:lnTo>
                  <a:pt x="120" y="285"/>
                </a:lnTo>
                <a:lnTo>
                  <a:pt x="100" y="280"/>
                </a:lnTo>
                <a:lnTo>
                  <a:pt x="83" y="274"/>
                </a:lnTo>
                <a:lnTo>
                  <a:pt x="66" y="265"/>
                </a:lnTo>
                <a:lnTo>
                  <a:pt x="51" y="253"/>
                </a:lnTo>
                <a:lnTo>
                  <a:pt x="36" y="240"/>
                </a:lnTo>
                <a:lnTo>
                  <a:pt x="25" y="225"/>
                </a:lnTo>
                <a:lnTo>
                  <a:pt x="16" y="209"/>
                </a:lnTo>
                <a:lnTo>
                  <a:pt x="8" y="190"/>
                </a:lnTo>
                <a:lnTo>
                  <a:pt x="3" y="172"/>
                </a:lnTo>
                <a:lnTo>
                  <a:pt x="0" y="154"/>
                </a:lnTo>
                <a:lnTo>
                  <a:pt x="0" y="134"/>
                </a:lnTo>
                <a:lnTo>
                  <a:pt x="3" y="115"/>
                </a:lnTo>
                <a:lnTo>
                  <a:pt x="8" y="97"/>
                </a:lnTo>
                <a:lnTo>
                  <a:pt x="16" y="80"/>
                </a:lnTo>
                <a:lnTo>
                  <a:pt x="25" y="63"/>
                </a:lnTo>
                <a:lnTo>
                  <a:pt x="36" y="48"/>
                </a:lnTo>
                <a:lnTo>
                  <a:pt x="51" y="34"/>
                </a:lnTo>
                <a:lnTo>
                  <a:pt x="66" y="24"/>
                </a:lnTo>
                <a:lnTo>
                  <a:pt x="83" y="15"/>
                </a:lnTo>
                <a:lnTo>
                  <a:pt x="100" y="7"/>
                </a:lnTo>
                <a:lnTo>
                  <a:pt x="120" y="3"/>
                </a:lnTo>
                <a:lnTo>
                  <a:pt x="138" y="0"/>
                </a:lnTo>
                <a:lnTo>
                  <a:pt x="157" y="2"/>
                </a:lnTo>
                <a:lnTo>
                  <a:pt x="176" y="4"/>
                </a:lnTo>
                <a:lnTo>
                  <a:pt x="194" y="11"/>
                </a:lnTo>
                <a:lnTo>
                  <a:pt x="212" y="19"/>
                </a:lnTo>
                <a:lnTo>
                  <a:pt x="228" y="29"/>
                </a:lnTo>
                <a:lnTo>
                  <a:pt x="242" y="41"/>
                </a:lnTo>
                <a:lnTo>
                  <a:pt x="255" y="55"/>
                </a:lnTo>
                <a:lnTo>
                  <a:pt x="267" y="71"/>
                </a:lnTo>
                <a:lnTo>
                  <a:pt x="275" y="88"/>
                </a:lnTo>
                <a:lnTo>
                  <a:pt x="281" y="106"/>
                </a:lnTo>
                <a:lnTo>
                  <a:pt x="285" y="125"/>
                </a:lnTo>
                <a:lnTo>
                  <a:pt x="286" y="143"/>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5325" name="Freeform 39">
            <a:extLst>
              <a:ext uri="{FF2B5EF4-FFF2-40B4-BE49-F238E27FC236}">
                <a16:creationId xmlns:a16="http://schemas.microsoft.com/office/drawing/2014/main" id="{D21A3AFA-CAFD-C35D-EB68-AA76DAED94CB}"/>
              </a:ext>
            </a:extLst>
          </p:cNvPr>
          <p:cNvSpPr>
            <a:spLocks/>
          </p:cNvSpPr>
          <p:nvPr/>
        </p:nvSpPr>
        <p:spPr bwMode="auto">
          <a:xfrm>
            <a:off x="3604022" y="3489722"/>
            <a:ext cx="113109" cy="114300"/>
          </a:xfrm>
          <a:custGeom>
            <a:avLst/>
            <a:gdLst>
              <a:gd name="T0" fmla="*/ 79248290 w 287"/>
              <a:gd name="T1" fmla="*/ 40604476 h 286"/>
              <a:gd name="T2" fmla="*/ 78696014 w 287"/>
              <a:gd name="T3" fmla="*/ 46283241 h 286"/>
              <a:gd name="T4" fmla="*/ 77867861 w 287"/>
              <a:gd name="T5" fmla="*/ 51394502 h 286"/>
              <a:gd name="T6" fmla="*/ 75934630 w 287"/>
              <a:gd name="T7" fmla="*/ 56505764 h 286"/>
              <a:gd name="T8" fmla="*/ 73725523 w 287"/>
              <a:gd name="T9" fmla="*/ 61332474 h 286"/>
              <a:gd name="T10" fmla="*/ 70412389 w 287"/>
              <a:gd name="T11" fmla="*/ 66159717 h 286"/>
              <a:gd name="T12" fmla="*/ 67374604 w 287"/>
              <a:gd name="T13" fmla="*/ 69850888 h 286"/>
              <a:gd name="T14" fmla="*/ 62956916 w 287"/>
              <a:gd name="T15" fmla="*/ 73542592 h 286"/>
              <a:gd name="T16" fmla="*/ 58815104 w 287"/>
              <a:gd name="T17" fmla="*/ 76381708 h 286"/>
              <a:gd name="T18" fmla="*/ 54121014 w 287"/>
              <a:gd name="T19" fmla="*/ 78653320 h 286"/>
              <a:gd name="T20" fmla="*/ 48874123 w 287"/>
              <a:gd name="T21" fmla="*/ 80356897 h 286"/>
              <a:gd name="T22" fmla="*/ 43627757 w 287"/>
              <a:gd name="T23" fmla="*/ 81208951 h 286"/>
              <a:gd name="T24" fmla="*/ 38105516 w 287"/>
              <a:gd name="T25" fmla="*/ 81208951 h 286"/>
              <a:gd name="T26" fmla="*/ 33135025 w 287"/>
              <a:gd name="T27" fmla="*/ 80924933 h 286"/>
              <a:gd name="T28" fmla="*/ 27888659 w 287"/>
              <a:gd name="T29" fmla="*/ 79505375 h 286"/>
              <a:gd name="T30" fmla="*/ 23194570 w 287"/>
              <a:gd name="T31" fmla="*/ 77517780 h 286"/>
              <a:gd name="T32" fmla="*/ 18500481 w 287"/>
              <a:gd name="T33" fmla="*/ 74962150 h 286"/>
              <a:gd name="T34" fmla="*/ 14082268 w 287"/>
              <a:gd name="T35" fmla="*/ 71838483 h 286"/>
              <a:gd name="T36" fmla="*/ 10216856 w 287"/>
              <a:gd name="T37" fmla="*/ 68147312 h 286"/>
              <a:gd name="T38" fmla="*/ 6903196 w 287"/>
              <a:gd name="T39" fmla="*/ 63888105 h 286"/>
              <a:gd name="T40" fmla="*/ 4418214 w 287"/>
              <a:gd name="T41" fmla="*/ 59060862 h 286"/>
              <a:gd name="T42" fmla="*/ 2209107 w 287"/>
              <a:gd name="T43" fmla="*/ 53950133 h 286"/>
              <a:gd name="T44" fmla="*/ 828152 w 287"/>
              <a:gd name="T45" fmla="*/ 48838871 h 286"/>
              <a:gd name="T46" fmla="*/ 0 w 287"/>
              <a:gd name="T47" fmla="*/ 43728143 h 286"/>
              <a:gd name="T48" fmla="*/ 0 w 287"/>
              <a:gd name="T49" fmla="*/ 38048845 h 286"/>
              <a:gd name="T50" fmla="*/ 828152 w 287"/>
              <a:gd name="T51" fmla="*/ 32654098 h 286"/>
              <a:gd name="T52" fmla="*/ 2209107 w 287"/>
              <a:gd name="T53" fmla="*/ 27258818 h 286"/>
              <a:gd name="T54" fmla="*/ 4418214 w 287"/>
              <a:gd name="T55" fmla="*/ 22432108 h 286"/>
              <a:gd name="T56" fmla="*/ 6903196 w 287"/>
              <a:gd name="T57" fmla="*/ 17888883 h 286"/>
              <a:gd name="T58" fmla="*/ 10216856 w 287"/>
              <a:gd name="T59" fmla="*/ 13629676 h 286"/>
              <a:gd name="T60" fmla="*/ 14082268 w 287"/>
              <a:gd name="T61" fmla="*/ 9653954 h 286"/>
              <a:gd name="T62" fmla="*/ 18500481 w 287"/>
              <a:gd name="T63" fmla="*/ 6814838 h 286"/>
              <a:gd name="T64" fmla="*/ 23194570 w 287"/>
              <a:gd name="T65" fmla="*/ 3975189 h 286"/>
              <a:gd name="T66" fmla="*/ 27888659 w 287"/>
              <a:gd name="T67" fmla="*/ 1987594 h 286"/>
              <a:gd name="T68" fmla="*/ 33135025 w 287"/>
              <a:gd name="T69" fmla="*/ 852055 h 286"/>
              <a:gd name="T70" fmla="*/ 38105516 w 287"/>
              <a:gd name="T71" fmla="*/ 0 h 286"/>
              <a:gd name="T72" fmla="*/ 43627757 w 287"/>
              <a:gd name="T73" fmla="*/ 284018 h 286"/>
              <a:gd name="T74" fmla="*/ 48874123 w 287"/>
              <a:gd name="T75" fmla="*/ 1135540 h 286"/>
              <a:gd name="T76" fmla="*/ 54121014 w 287"/>
              <a:gd name="T77" fmla="*/ 2839649 h 286"/>
              <a:gd name="T78" fmla="*/ 58815104 w 287"/>
              <a:gd name="T79" fmla="*/ 5111262 h 286"/>
              <a:gd name="T80" fmla="*/ 62956916 w 287"/>
              <a:gd name="T81" fmla="*/ 8234396 h 286"/>
              <a:gd name="T82" fmla="*/ 67374604 w 287"/>
              <a:gd name="T83" fmla="*/ 11358063 h 286"/>
              <a:gd name="T84" fmla="*/ 70412389 w 287"/>
              <a:gd name="T85" fmla="*/ 15617270 h 286"/>
              <a:gd name="T86" fmla="*/ 73725523 w 287"/>
              <a:gd name="T87" fmla="*/ 19876477 h 286"/>
              <a:gd name="T88" fmla="*/ 75934630 w 287"/>
              <a:gd name="T89" fmla="*/ 24703187 h 286"/>
              <a:gd name="T90" fmla="*/ 77867861 w 287"/>
              <a:gd name="T91" fmla="*/ 30098467 h 286"/>
              <a:gd name="T92" fmla="*/ 78696014 w 287"/>
              <a:gd name="T93" fmla="*/ 35493214 h 286"/>
              <a:gd name="T94" fmla="*/ 79248290 w 287"/>
              <a:gd name="T95" fmla="*/ 40604476 h 28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7" h="286">
                <a:moveTo>
                  <a:pt x="287" y="143"/>
                </a:moveTo>
                <a:lnTo>
                  <a:pt x="285" y="163"/>
                </a:lnTo>
                <a:lnTo>
                  <a:pt x="282" y="181"/>
                </a:lnTo>
                <a:lnTo>
                  <a:pt x="275" y="199"/>
                </a:lnTo>
                <a:lnTo>
                  <a:pt x="267" y="216"/>
                </a:lnTo>
                <a:lnTo>
                  <a:pt x="255" y="233"/>
                </a:lnTo>
                <a:lnTo>
                  <a:pt x="244" y="246"/>
                </a:lnTo>
                <a:lnTo>
                  <a:pt x="228" y="259"/>
                </a:lnTo>
                <a:lnTo>
                  <a:pt x="213" y="269"/>
                </a:lnTo>
                <a:lnTo>
                  <a:pt x="196" y="277"/>
                </a:lnTo>
                <a:lnTo>
                  <a:pt x="177" y="283"/>
                </a:lnTo>
                <a:lnTo>
                  <a:pt x="158" y="286"/>
                </a:lnTo>
                <a:lnTo>
                  <a:pt x="138" y="286"/>
                </a:lnTo>
                <a:lnTo>
                  <a:pt x="120" y="285"/>
                </a:lnTo>
                <a:lnTo>
                  <a:pt x="101" y="280"/>
                </a:lnTo>
                <a:lnTo>
                  <a:pt x="84" y="273"/>
                </a:lnTo>
                <a:lnTo>
                  <a:pt x="67" y="264"/>
                </a:lnTo>
                <a:lnTo>
                  <a:pt x="51" y="253"/>
                </a:lnTo>
                <a:lnTo>
                  <a:pt x="37" y="240"/>
                </a:lnTo>
                <a:lnTo>
                  <a:pt x="25" y="225"/>
                </a:lnTo>
                <a:lnTo>
                  <a:pt x="16" y="208"/>
                </a:lnTo>
                <a:lnTo>
                  <a:pt x="8" y="190"/>
                </a:lnTo>
                <a:lnTo>
                  <a:pt x="3" y="172"/>
                </a:lnTo>
                <a:lnTo>
                  <a:pt x="0" y="154"/>
                </a:lnTo>
                <a:lnTo>
                  <a:pt x="0" y="134"/>
                </a:lnTo>
                <a:lnTo>
                  <a:pt x="3" y="115"/>
                </a:lnTo>
                <a:lnTo>
                  <a:pt x="8" y="96"/>
                </a:lnTo>
                <a:lnTo>
                  <a:pt x="16" y="79"/>
                </a:lnTo>
                <a:lnTo>
                  <a:pt x="25" y="63"/>
                </a:lnTo>
                <a:lnTo>
                  <a:pt x="37" y="48"/>
                </a:lnTo>
                <a:lnTo>
                  <a:pt x="51" y="34"/>
                </a:lnTo>
                <a:lnTo>
                  <a:pt x="67" y="24"/>
                </a:lnTo>
                <a:lnTo>
                  <a:pt x="84" y="14"/>
                </a:lnTo>
                <a:lnTo>
                  <a:pt x="101" y="7"/>
                </a:lnTo>
                <a:lnTo>
                  <a:pt x="120" y="3"/>
                </a:lnTo>
                <a:lnTo>
                  <a:pt x="138" y="0"/>
                </a:lnTo>
                <a:lnTo>
                  <a:pt x="158" y="1"/>
                </a:lnTo>
                <a:lnTo>
                  <a:pt x="177" y="4"/>
                </a:lnTo>
                <a:lnTo>
                  <a:pt x="196" y="10"/>
                </a:lnTo>
                <a:lnTo>
                  <a:pt x="213" y="18"/>
                </a:lnTo>
                <a:lnTo>
                  <a:pt x="228" y="29"/>
                </a:lnTo>
                <a:lnTo>
                  <a:pt x="244" y="40"/>
                </a:lnTo>
                <a:lnTo>
                  <a:pt x="255" y="55"/>
                </a:lnTo>
                <a:lnTo>
                  <a:pt x="267" y="70"/>
                </a:lnTo>
                <a:lnTo>
                  <a:pt x="275" y="87"/>
                </a:lnTo>
                <a:lnTo>
                  <a:pt x="282" y="106"/>
                </a:lnTo>
                <a:lnTo>
                  <a:pt x="285" y="125"/>
                </a:lnTo>
                <a:lnTo>
                  <a:pt x="287" y="143"/>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5326" name="Line 40">
            <a:extLst>
              <a:ext uri="{FF2B5EF4-FFF2-40B4-BE49-F238E27FC236}">
                <a16:creationId xmlns:a16="http://schemas.microsoft.com/office/drawing/2014/main" id="{FF835D4A-0054-2D97-8F56-0165246B2BF8}"/>
              </a:ext>
            </a:extLst>
          </p:cNvPr>
          <p:cNvSpPr>
            <a:spLocks noChangeShapeType="1"/>
          </p:cNvSpPr>
          <p:nvPr/>
        </p:nvSpPr>
        <p:spPr bwMode="auto">
          <a:xfrm flipV="1">
            <a:off x="3637360" y="1407319"/>
            <a:ext cx="1579959" cy="216455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5327" name="Line 41">
            <a:extLst>
              <a:ext uri="{FF2B5EF4-FFF2-40B4-BE49-F238E27FC236}">
                <a16:creationId xmlns:a16="http://schemas.microsoft.com/office/drawing/2014/main" id="{178F97E2-4F6B-EAD1-4860-653255687130}"/>
              </a:ext>
            </a:extLst>
          </p:cNvPr>
          <p:cNvSpPr>
            <a:spLocks noChangeShapeType="1"/>
          </p:cNvSpPr>
          <p:nvPr/>
        </p:nvSpPr>
        <p:spPr bwMode="auto">
          <a:xfrm flipH="1">
            <a:off x="5216129" y="1407319"/>
            <a:ext cx="1190" cy="215146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78" name="Line 42">
            <a:extLst>
              <a:ext uri="{FF2B5EF4-FFF2-40B4-BE49-F238E27FC236}">
                <a16:creationId xmlns:a16="http://schemas.microsoft.com/office/drawing/2014/main" id="{77B4DC51-4EC7-9F42-FAE4-1516A4DD95D3}"/>
              </a:ext>
            </a:extLst>
          </p:cNvPr>
          <p:cNvSpPr>
            <a:spLocks noChangeShapeType="1"/>
          </p:cNvSpPr>
          <p:nvPr/>
        </p:nvSpPr>
        <p:spPr bwMode="auto">
          <a:xfrm>
            <a:off x="3637360" y="1407319"/>
            <a:ext cx="138113" cy="2143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79" name="Line 43">
            <a:extLst>
              <a:ext uri="{FF2B5EF4-FFF2-40B4-BE49-F238E27FC236}">
                <a16:creationId xmlns:a16="http://schemas.microsoft.com/office/drawing/2014/main" id="{CECAEE44-885E-254D-8552-BEE5C94BA5A4}"/>
              </a:ext>
            </a:extLst>
          </p:cNvPr>
          <p:cNvSpPr>
            <a:spLocks noChangeShapeType="1"/>
          </p:cNvSpPr>
          <p:nvPr/>
        </p:nvSpPr>
        <p:spPr bwMode="auto">
          <a:xfrm>
            <a:off x="3844529" y="1439466"/>
            <a:ext cx="139303" cy="226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80" name="Line 44">
            <a:extLst>
              <a:ext uri="{FF2B5EF4-FFF2-40B4-BE49-F238E27FC236}">
                <a16:creationId xmlns:a16="http://schemas.microsoft.com/office/drawing/2014/main" id="{7E1EA276-8600-44E8-1B26-690E3001E887}"/>
              </a:ext>
            </a:extLst>
          </p:cNvPr>
          <p:cNvSpPr>
            <a:spLocks noChangeShapeType="1"/>
          </p:cNvSpPr>
          <p:nvPr/>
        </p:nvSpPr>
        <p:spPr bwMode="auto">
          <a:xfrm>
            <a:off x="4052887" y="1472803"/>
            <a:ext cx="139304" cy="226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81" name="Line 45">
            <a:extLst>
              <a:ext uri="{FF2B5EF4-FFF2-40B4-BE49-F238E27FC236}">
                <a16:creationId xmlns:a16="http://schemas.microsoft.com/office/drawing/2014/main" id="{47C8F607-EABD-7B5D-F1C5-52D204090F6C}"/>
              </a:ext>
            </a:extLst>
          </p:cNvPr>
          <p:cNvSpPr>
            <a:spLocks noChangeShapeType="1"/>
          </p:cNvSpPr>
          <p:nvPr/>
        </p:nvSpPr>
        <p:spPr bwMode="auto">
          <a:xfrm>
            <a:off x="4261247" y="1506142"/>
            <a:ext cx="138113" cy="2143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82" name="Line 46">
            <a:extLst>
              <a:ext uri="{FF2B5EF4-FFF2-40B4-BE49-F238E27FC236}">
                <a16:creationId xmlns:a16="http://schemas.microsoft.com/office/drawing/2014/main" id="{54449F31-9575-4164-0B35-7FD92B067026}"/>
              </a:ext>
            </a:extLst>
          </p:cNvPr>
          <p:cNvSpPr>
            <a:spLocks noChangeShapeType="1"/>
          </p:cNvSpPr>
          <p:nvPr/>
        </p:nvSpPr>
        <p:spPr bwMode="auto">
          <a:xfrm>
            <a:off x="4468416" y="1539479"/>
            <a:ext cx="139303" cy="2143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83" name="Line 47">
            <a:extLst>
              <a:ext uri="{FF2B5EF4-FFF2-40B4-BE49-F238E27FC236}">
                <a16:creationId xmlns:a16="http://schemas.microsoft.com/office/drawing/2014/main" id="{5ABE6216-55C7-2677-2949-63199D1168D5}"/>
              </a:ext>
            </a:extLst>
          </p:cNvPr>
          <p:cNvSpPr>
            <a:spLocks noChangeShapeType="1"/>
          </p:cNvSpPr>
          <p:nvPr/>
        </p:nvSpPr>
        <p:spPr bwMode="auto">
          <a:xfrm>
            <a:off x="4676775" y="1571626"/>
            <a:ext cx="138113" cy="226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84" name="Line 48">
            <a:extLst>
              <a:ext uri="{FF2B5EF4-FFF2-40B4-BE49-F238E27FC236}">
                <a16:creationId xmlns:a16="http://schemas.microsoft.com/office/drawing/2014/main" id="{EE74FAD1-5312-E630-8DD2-E9CF4F4199E5}"/>
              </a:ext>
            </a:extLst>
          </p:cNvPr>
          <p:cNvSpPr>
            <a:spLocks noChangeShapeType="1"/>
          </p:cNvSpPr>
          <p:nvPr/>
        </p:nvSpPr>
        <p:spPr bwMode="auto">
          <a:xfrm>
            <a:off x="4885135" y="1604963"/>
            <a:ext cx="138113" cy="2143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85" name="Line 49">
            <a:extLst>
              <a:ext uri="{FF2B5EF4-FFF2-40B4-BE49-F238E27FC236}">
                <a16:creationId xmlns:a16="http://schemas.microsoft.com/office/drawing/2014/main" id="{C237CC9A-FDFD-EC64-854A-CE30E221CD03}"/>
              </a:ext>
            </a:extLst>
          </p:cNvPr>
          <p:cNvSpPr>
            <a:spLocks noChangeShapeType="1"/>
          </p:cNvSpPr>
          <p:nvPr/>
        </p:nvSpPr>
        <p:spPr bwMode="auto">
          <a:xfrm>
            <a:off x="5092304" y="1638300"/>
            <a:ext cx="46434" cy="714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86" name="Line 50">
            <a:extLst>
              <a:ext uri="{FF2B5EF4-FFF2-40B4-BE49-F238E27FC236}">
                <a16:creationId xmlns:a16="http://schemas.microsoft.com/office/drawing/2014/main" id="{0EB69FF1-2324-3DCB-56BC-FFB6C246ACAD}"/>
              </a:ext>
            </a:extLst>
          </p:cNvPr>
          <p:cNvSpPr>
            <a:spLocks noChangeShapeType="1"/>
          </p:cNvSpPr>
          <p:nvPr/>
        </p:nvSpPr>
        <p:spPr bwMode="auto">
          <a:xfrm>
            <a:off x="5138738" y="1645444"/>
            <a:ext cx="0" cy="14049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87" name="Line 51">
            <a:extLst>
              <a:ext uri="{FF2B5EF4-FFF2-40B4-BE49-F238E27FC236}">
                <a16:creationId xmlns:a16="http://schemas.microsoft.com/office/drawing/2014/main" id="{61CCABD4-78BD-878E-B599-7239B972D752}"/>
              </a:ext>
            </a:extLst>
          </p:cNvPr>
          <p:cNvSpPr>
            <a:spLocks noChangeShapeType="1"/>
          </p:cNvSpPr>
          <p:nvPr/>
        </p:nvSpPr>
        <p:spPr bwMode="auto">
          <a:xfrm>
            <a:off x="5138738" y="1856185"/>
            <a:ext cx="0" cy="13930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88" name="Line 52">
            <a:extLst>
              <a:ext uri="{FF2B5EF4-FFF2-40B4-BE49-F238E27FC236}">
                <a16:creationId xmlns:a16="http://schemas.microsoft.com/office/drawing/2014/main" id="{C5A3B302-D647-AD44-2BC5-754268AE638C}"/>
              </a:ext>
            </a:extLst>
          </p:cNvPr>
          <p:cNvSpPr>
            <a:spLocks noChangeShapeType="1"/>
          </p:cNvSpPr>
          <p:nvPr/>
        </p:nvSpPr>
        <p:spPr bwMode="auto">
          <a:xfrm>
            <a:off x="5138738" y="2065735"/>
            <a:ext cx="0" cy="14049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89" name="Line 53">
            <a:extLst>
              <a:ext uri="{FF2B5EF4-FFF2-40B4-BE49-F238E27FC236}">
                <a16:creationId xmlns:a16="http://schemas.microsoft.com/office/drawing/2014/main" id="{F6F9B384-9423-2613-7588-CD5812FBCDFE}"/>
              </a:ext>
            </a:extLst>
          </p:cNvPr>
          <p:cNvSpPr>
            <a:spLocks noChangeShapeType="1"/>
          </p:cNvSpPr>
          <p:nvPr/>
        </p:nvSpPr>
        <p:spPr bwMode="auto">
          <a:xfrm>
            <a:off x="5138738" y="2276475"/>
            <a:ext cx="0" cy="14049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90" name="Line 54">
            <a:extLst>
              <a:ext uri="{FF2B5EF4-FFF2-40B4-BE49-F238E27FC236}">
                <a16:creationId xmlns:a16="http://schemas.microsoft.com/office/drawing/2014/main" id="{1E21F38D-5DE1-1954-0C49-7223C30A6A97}"/>
              </a:ext>
            </a:extLst>
          </p:cNvPr>
          <p:cNvSpPr>
            <a:spLocks noChangeShapeType="1"/>
          </p:cNvSpPr>
          <p:nvPr/>
        </p:nvSpPr>
        <p:spPr bwMode="auto">
          <a:xfrm>
            <a:off x="5138738" y="2487216"/>
            <a:ext cx="0" cy="13930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91" name="Line 55">
            <a:extLst>
              <a:ext uri="{FF2B5EF4-FFF2-40B4-BE49-F238E27FC236}">
                <a16:creationId xmlns:a16="http://schemas.microsoft.com/office/drawing/2014/main" id="{D59D07E9-E2DE-5A9E-6C9F-289563717886}"/>
              </a:ext>
            </a:extLst>
          </p:cNvPr>
          <p:cNvSpPr>
            <a:spLocks noChangeShapeType="1"/>
          </p:cNvSpPr>
          <p:nvPr/>
        </p:nvSpPr>
        <p:spPr bwMode="auto">
          <a:xfrm>
            <a:off x="5138738" y="2696766"/>
            <a:ext cx="0" cy="14049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92" name="Line 56">
            <a:extLst>
              <a:ext uri="{FF2B5EF4-FFF2-40B4-BE49-F238E27FC236}">
                <a16:creationId xmlns:a16="http://schemas.microsoft.com/office/drawing/2014/main" id="{7EF84CCF-50F2-2C32-BA00-FC3E29BA3F84}"/>
              </a:ext>
            </a:extLst>
          </p:cNvPr>
          <p:cNvSpPr>
            <a:spLocks noChangeShapeType="1"/>
          </p:cNvSpPr>
          <p:nvPr/>
        </p:nvSpPr>
        <p:spPr bwMode="auto">
          <a:xfrm>
            <a:off x="5138738" y="2907507"/>
            <a:ext cx="0" cy="14049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93" name="Line 57">
            <a:extLst>
              <a:ext uri="{FF2B5EF4-FFF2-40B4-BE49-F238E27FC236}">
                <a16:creationId xmlns:a16="http://schemas.microsoft.com/office/drawing/2014/main" id="{ADB44FB1-8F23-9990-D77B-D231CA1F1E0D}"/>
              </a:ext>
            </a:extLst>
          </p:cNvPr>
          <p:cNvSpPr>
            <a:spLocks noChangeShapeType="1"/>
          </p:cNvSpPr>
          <p:nvPr/>
        </p:nvSpPr>
        <p:spPr bwMode="auto">
          <a:xfrm>
            <a:off x="5138738" y="3118248"/>
            <a:ext cx="0" cy="14049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94" name="Line 58">
            <a:extLst>
              <a:ext uri="{FF2B5EF4-FFF2-40B4-BE49-F238E27FC236}">
                <a16:creationId xmlns:a16="http://schemas.microsoft.com/office/drawing/2014/main" id="{AEB87594-57AB-BE38-AA47-B004BD145F21}"/>
              </a:ext>
            </a:extLst>
          </p:cNvPr>
          <p:cNvSpPr>
            <a:spLocks noChangeShapeType="1"/>
          </p:cNvSpPr>
          <p:nvPr/>
        </p:nvSpPr>
        <p:spPr bwMode="auto">
          <a:xfrm>
            <a:off x="5138738" y="3328988"/>
            <a:ext cx="0" cy="14049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95" name="Line 59">
            <a:extLst>
              <a:ext uri="{FF2B5EF4-FFF2-40B4-BE49-F238E27FC236}">
                <a16:creationId xmlns:a16="http://schemas.microsoft.com/office/drawing/2014/main" id="{9154BDC8-2860-84D4-D93D-9A937162391E}"/>
              </a:ext>
            </a:extLst>
          </p:cNvPr>
          <p:cNvSpPr>
            <a:spLocks noChangeShapeType="1"/>
          </p:cNvSpPr>
          <p:nvPr/>
        </p:nvSpPr>
        <p:spPr bwMode="auto">
          <a:xfrm>
            <a:off x="5138738" y="3539729"/>
            <a:ext cx="0" cy="14049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96" name="Line 60">
            <a:extLst>
              <a:ext uri="{FF2B5EF4-FFF2-40B4-BE49-F238E27FC236}">
                <a16:creationId xmlns:a16="http://schemas.microsoft.com/office/drawing/2014/main" id="{CB6F5ECF-9EAA-5E4B-6B2C-FA5DCE913893}"/>
              </a:ext>
            </a:extLst>
          </p:cNvPr>
          <p:cNvSpPr>
            <a:spLocks noChangeShapeType="1"/>
          </p:cNvSpPr>
          <p:nvPr/>
        </p:nvSpPr>
        <p:spPr bwMode="auto">
          <a:xfrm>
            <a:off x="5138738" y="3749278"/>
            <a:ext cx="0" cy="607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97" name="Line 61">
            <a:extLst>
              <a:ext uri="{FF2B5EF4-FFF2-40B4-BE49-F238E27FC236}">
                <a16:creationId xmlns:a16="http://schemas.microsoft.com/office/drawing/2014/main" id="{D08576F5-9836-D89D-C3A7-094A20418A62}"/>
              </a:ext>
            </a:extLst>
          </p:cNvPr>
          <p:cNvSpPr>
            <a:spLocks noChangeShapeType="1"/>
          </p:cNvSpPr>
          <p:nvPr/>
        </p:nvSpPr>
        <p:spPr bwMode="auto">
          <a:xfrm>
            <a:off x="3637360" y="3571876"/>
            <a:ext cx="138113" cy="226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98" name="Line 62">
            <a:extLst>
              <a:ext uri="{FF2B5EF4-FFF2-40B4-BE49-F238E27FC236}">
                <a16:creationId xmlns:a16="http://schemas.microsoft.com/office/drawing/2014/main" id="{7784F5B6-3721-CF11-DD0C-4BB9C202F282}"/>
              </a:ext>
            </a:extLst>
          </p:cNvPr>
          <p:cNvSpPr>
            <a:spLocks noChangeShapeType="1"/>
          </p:cNvSpPr>
          <p:nvPr/>
        </p:nvSpPr>
        <p:spPr bwMode="auto">
          <a:xfrm>
            <a:off x="3844529" y="3605213"/>
            <a:ext cx="139303" cy="2143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799" name="Line 63">
            <a:extLst>
              <a:ext uri="{FF2B5EF4-FFF2-40B4-BE49-F238E27FC236}">
                <a16:creationId xmlns:a16="http://schemas.microsoft.com/office/drawing/2014/main" id="{0FE34A52-4DED-CF7D-8D65-C400CDC9FBE5}"/>
              </a:ext>
            </a:extLst>
          </p:cNvPr>
          <p:cNvSpPr>
            <a:spLocks noChangeShapeType="1"/>
          </p:cNvSpPr>
          <p:nvPr/>
        </p:nvSpPr>
        <p:spPr bwMode="auto">
          <a:xfrm>
            <a:off x="4052887" y="3637360"/>
            <a:ext cx="139304" cy="226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00" name="Line 64">
            <a:extLst>
              <a:ext uri="{FF2B5EF4-FFF2-40B4-BE49-F238E27FC236}">
                <a16:creationId xmlns:a16="http://schemas.microsoft.com/office/drawing/2014/main" id="{30030ABD-8A8C-319A-D0B3-3C3E74F6C63A}"/>
              </a:ext>
            </a:extLst>
          </p:cNvPr>
          <p:cNvSpPr>
            <a:spLocks noChangeShapeType="1"/>
          </p:cNvSpPr>
          <p:nvPr/>
        </p:nvSpPr>
        <p:spPr bwMode="auto">
          <a:xfrm>
            <a:off x="4261247" y="3670698"/>
            <a:ext cx="138113" cy="2143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01" name="Line 65">
            <a:extLst>
              <a:ext uri="{FF2B5EF4-FFF2-40B4-BE49-F238E27FC236}">
                <a16:creationId xmlns:a16="http://schemas.microsoft.com/office/drawing/2014/main" id="{A6EB23A5-5E45-A3C0-2E90-81EE237FE4A6}"/>
              </a:ext>
            </a:extLst>
          </p:cNvPr>
          <p:cNvSpPr>
            <a:spLocks noChangeShapeType="1"/>
          </p:cNvSpPr>
          <p:nvPr/>
        </p:nvSpPr>
        <p:spPr bwMode="auto">
          <a:xfrm>
            <a:off x="4468416" y="3704035"/>
            <a:ext cx="139303" cy="21431"/>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02" name="Line 66">
            <a:extLst>
              <a:ext uri="{FF2B5EF4-FFF2-40B4-BE49-F238E27FC236}">
                <a16:creationId xmlns:a16="http://schemas.microsoft.com/office/drawing/2014/main" id="{063379FC-C223-9B45-3B96-BC08C9A50F5D}"/>
              </a:ext>
            </a:extLst>
          </p:cNvPr>
          <p:cNvSpPr>
            <a:spLocks noChangeShapeType="1"/>
          </p:cNvSpPr>
          <p:nvPr/>
        </p:nvSpPr>
        <p:spPr bwMode="auto">
          <a:xfrm>
            <a:off x="4676775" y="3736182"/>
            <a:ext cx="138113" cy="226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03" name="Line 67">
            <a:extLst>
              <a:ext uri="{FF2B5EF4-FFF2-40B4-BE49-F238E27FC236}">
                <a16:creationId xmlns:a16="http://schemas.microsoft.com/office/drawing/2014/main" id="{00686DED-095F-FC77-1122-8C16035090AA}"/>
              </a:ext>
            </a:extLst>
          </p:cNvPr>
          <p:cNvSpPr>
            <a:spLocks noChangeShapeType="1"/>
          </p:cNvSpPr>
          <p:nvPr/>
        </p:nvSpPr>
        <p:spPr bwMode="auto">
          <a:xfrm>
            <a:off x="4885135" y="3769519"/>
            <a:ext cx="138113" cy="22622"/>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04" name="Line 68">
            <a:extLst>
              <a:ext uri="{FF2B5EF4-FFF2-40B4-BE49-F238E27FC236}">
                <a16:creationId xmlns:a16="http://schemas.microsoft.com/office/drawing/2014/main" id="{6668EB56-41D0-6AAC-0540-52495386FBED}"/>
              </a:ext>
            </a:extLst>
          </p:cNvPr>
          <p:cNvSpPr>
            <a:spLocks noChangeShapeType="1"/>
          </p:cNvSpPr>
          <p:nvPr/>
        </p:nvSpPr>
        <p:spPr bwMode="auto">
          <a:xfrm>
            <a:off x="5092304" y="3802857"/>
            <a:ext cx="46434" cy="714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05" name="Line 69">
            <a:extLst>
              <a:ext uri="{FF2B5EF4-FFF2-40B4-BE49-F238E27FC236}">
                <a16:creationId xmlns:a16="http://schemas.microsoft.com/office/drawing/2014/main" id="{BD4D83DC-3DD5-7383-97F6-785E1C730DAE}"/>
              </a:ext>
            </a:extLst>
          </p:cNvPr>
          <p:cNvSpPr>
            <a:spLocks noChangeShapeType="1"/>
          </p:cNvSpPr>
          <p:nvPr/>
        </p:nvSpPr>
        <p:spPr bwMode="auto">
          <a:xfrm flipH="1">
            <a:off x="5053013" y="1645444"/>
            <a:ext cx="85725" cy="110729"/>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06" name="Line 70">
            <a:extLst>
              <a:ext uri="{FF2B5EF4-FFF2-40B4-BE49-F238E27FC236}">
                <a16:creationId xmlns:a16="http://schemas.microsoft.com/office/drawing/2014/main" id="{3172F5E0-EDEC-BD3F-8B7C-C03557D2488A}"/>
              </a:ext>
            </a:extLst>
          </p:cNvPr>
          <p:cNvSpPr>
            <a:spLocks noChangeShapeType="1"/>
          </p:cNvSpPr>
          <p:nvPr/>
        </p:nvSpPr>
        <p:spPr bwMode="auto">
          <a:xfrm flipH="1">
            <a:off x="4923235" y="1810941"/>
            <a:ext cx="86915" cy="110728"/>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07" name="Line 71">
            <a:extLst>
              <a:ext uri="{FF2B5EF4-FFF2-40B4-BE49-F238E27FC236}">
                <a16:creationId xmlns:a16="http://schemas.microsoft.com/office/drawing/2014/main" id="{78A843D5-1156-D374-951B-A1DB83888B22}"/>
              </a:ext>
            </a:extLst>
          </p:cNvPr>
          <p:cNvSpPr>
            <a:spLocks noChangeShapeType="1"/>
          </p:cNvSpPr>
          <p:nvPr/>
        </p:nvSpPr>
        <p:spPr bwMode="auto">
          <a:xfrm flipH="1">
            <a:off x="4794647" y="1977628"/>
            <a:ext cx="85725" cy="109538"/>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08" name="Line 72">
            <a:extLst>
              <a:ext uri="{FF2B5EF4-FFF2-40B4-BE49-F238E27FC236}">
                <a16:creationId xmlns:a16="http://schemas.microsoft.com/office/drawing/2014/main" id="{3F62B4F6-A13E-CCE7-AB6F-3A5C0A1A93DA}"/>
              </a:ext>
            </a:extLst>
          </p:cNvPr>
          <p:cNvSpPr>
            <a:spLocks noChangeShapeType="1"/>
          </p:cNvSpPr>
          <p:nvPr/>
        </p:nvSpPr>
        <p:spPr bwMode="auto">
          <a:xfrm flipH="1">
            <a:off x="4664869" y="2143125"/>
            <a:ext cx="85725" cy="110729"/>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09" name="Line 73">
            <a:extLst>
              <a:ext uri="{FF2B5EF4-FFF2-40B4-BE49-F238E27FC236}">
                <a16:creationId xmlns:a16="http://schemas.microsoft.com/office/drawing/2014/main" id="{1A37D66F-0A30-7ED5-A26F-41A5F4CC88BD}"/>
              </a:ext>
            </a:extLst>
          </p:cNvPr>
          <p:cNvSpPr>
            <a:spLocks noChangeShapeType="1"/>
          </p:cNvSpPr>
          <p:nvPr/>
        </p:nvSpPr>
        <p:spPr bwMode="auto">
          <a:xfrm flipH="1">
            <a:off x="4535092" y="2309812"/>
            <a:ext cx="86915" cy="109538"/>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10" name="Line 74">
            <a:extLst>
              <a:ext uri="{FF2B5EF4-FFF2-40B4-BE49-F238E27FC236}">
                <a16:creationId xmlns:a16="http://schemas.microsoft.com/office/drawing/2014/main" id="{2536E1F2-5401-4274-C5A6-21391A536953}"/>
              </a:ext>
            </a:extLst>
          </p:cNvPr>
          <p:cNvSpPr>
            <a:spLocks noChangeShapeType="1"/>
          </p:cNvSpPr>
          <p:nvPr/>
        </p:nvSpPr>
        <p:spPr bwMode="auto">
          <a:xfrm flipH="1">
            <a:off x="4406504" y="2475310"/>
            <a:ext cx="85725" cy="110728"/>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11" name="Line 75">
            <a:extLst>
              <a:ext uri="{FF2B5EF4-FFF2-40B4-BE49-F238E27FC236}">
                <a16:creationId xmlns:a16="http://schemas.microsoft.com/office/drawing/2014/main" id="{751A7B04-629A-ADBB-CC3B-3CC18A00B292}"/>
              </a:ext>
            </a:extLst>
          </p:cNvPr>
          <p:cNvSpPr>
            <a:spLocks noChangeShapeType="1"/>
          </p:cNvSpPr>
          <p:nvPr/>
        </p:nvSpPr>
        <p:spPr bwMode="auto">
          <a:xfrm flipH="1">
            <a:off x="4276725" y="2640806"/>
            <a:ext cx="85725" cy="110729"/>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12" name="Line 76">
            <a:extLst>
              <a:ext uri="{FF2B5EF4-FFF2-40B4-BE49-F238E27FC236}">
                <a16:creationId xmlns:a16="http://schemas.microsoft.com/office/drawing/2014/main" id="{E71A6598-9305-16E3-DA47-1558BADB0034}"/>
              </a:ext>
            </a:extLst>
          </p:cNvPr>
          <p:cNvSpPr>
            <a:spLocks noChangeShapeType="1"/>
          </p:cNvSpPr>
          <p:nvPr/>
        </p:nvSpPr>
        <p:spPr bwMode="auto">
          <a:xfrm flipH="1">
            <a:off x="4146948" y="2807494"/>
            <a:ext cx="86915" cy="110729"/>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13" name="Line 77">
            <a:extLst>
              <a:ext uri="{FF2B5EF4-FFF2-40B4-BE49-F238E27FC236}">
                <a16:creationId xmlns:a16="http://schemas.microsoft.com/office/drawing/2014/main" id="{3697FAA4-58B9-D371-D607-1B647E744062}"/>
              </a:ext>
            </a:extLst>
          </p:cNvPr>
          <p:cNvSpPr>
            <a:spLocks noChangeShapeType="1"/>
          </p:cNvSpPr>
          <p:nvPr/>
        </p:nvSpPr>
        <p:spPr bwMode="auto">
          <a:xfrm flipH="1">
            <a:off x="4017169" y="2972991"/>
            <a:ext cx="86916" cy="110728"/>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14" name="Line 78">
            <a:extLst>
              <a:ext uri="{FF2B5EF4-FFF2-40B4-BE49-F238E27FC236}">
                <a16:creationId xmlns:a16="http://schemas.microsoft.com/office/drawing/2014/main" id="{6213B0E3-1F2A-8CC1-6CED-96214CF43FF2}"/>
              </a:ext>
            </a:extLst>
          </p:cNvPr>
          <p:cNvSpPr>
            <a:spLocks noChangeShapeType="1"/>
          </p:cNvSpPr>
          <p:nvPr/>
        </p:nvSpPr>
        <p:spPr bwMode="auto">
          <a:xfrm flipH="1">
            <a:off x="3888581" y="3138488"/>
            <a:ext cx="85725" cy="111919"/>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15" name="Line 79">
            <a:extLst>
              <a:ext uri="{FF2B5EF4-FFF2-40B4-BE49-F238E27FC236}">
                <a16:creationId xmlns:a16="http://schemas.microsoft.com/office/drawing/2014/main" id="{21B51C66-AF07-7F4B-A5D6-B21A57C3AA43}"/>
              </a:ext>
            </a:extLst>
          </p:cNvPr>
          <p:cNvSpPr>
            <a:spLocks noChangeShapeType="1"/>
          </p:cNvSpPr>
          <p:nvPr/>
        </p:nvSpPr>
        <p:spPr bwMode="auto">
          <a:xfrm flipH="1">
            <a:off x="3758804" y="3305175"/>
            <a:ext cx="85725" cy="110729"/>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16" name="Line 80">
            <a:extLst>
              <a:ext uri="{FF2B5EF4-FFF2-40B4-BE49-F238E27FC236}">
                <a16:creationId xmlns:a16="http://schemas.microsoft.com/office/drawing/2014/main" id="{0E925DAB-8954-3309-B64C-BC3905C83500}"/>
              </a:ext>
            </a:extLst>
          </p:cNvPr>
          <p:cNvSpPr>
            <a:spLocks noChangeShapeType="1"/>
          </p:cNvSpPr>
          <p:nvPr/>
        </p:nvSpPr>
        <p:spPr bwMode="auto">
          <a:xfrm flipH="1">
            <a:off x="3637360" y="3470673"/>
            <a:ext cx="78581" cy="101203"/>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8820" name="Line 84">
            <a:extLst>
              <a:ext uri="{FF2B5EF4-FFF2-40B4-BE49-F238E27FC236}">
                <a16:creationId xmlns:a16="http://schemas.microsoft.com/office/drawing/2014/main" id="{3EBF8422-0857-862A-4705-4A3AE1DED464}"/>
              </a:ext>
            </a:extLst>
          </p:cNvPr>
          <p:cNvSpPr>
            <a:spLocks noChangeShapeType="1"/>
          </p:cNvSpPr>
          <p:nvPr/>
        </p:nvSpPr>
        <p:spPr bwMode="auto">
          <a:xfrm>
            <a:off x="3657600" y="1428750"/>
            <a:ext cx="0" cy="2114550"/>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3FDB3F7F-FDCD-1694-900E-8834BF8D89D4}"/>
              </a:ext>
            </a:extLst>
          </p:cNvPr>
          <p:cNvSpPr>
            <a:spLocks noGrp="1"/>
          </p:cNvSpPr>
          <p:nvPr>
            <p:ph type="sldNum" sz="quarter" idx="4"/>
          </p:nvPr>
        </p:nvSpPr>
        <p:spPr/>
        <p:txBody>
          <a:bodyPr/>
          <a:lstStyle/>
          <a:p>
            <a:fld id="{3A2281A5-0AAD-5C43-9874-F8F3A9F5B29A}" type="slidenum">
              <a:rPr lang="en-US" smtClean="0"/>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2874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2873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2873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2874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2880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2878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2877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288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2877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2878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2878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2878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2878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2878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2880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2880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2880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2880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2880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288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2881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2881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2881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2881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28815"/>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28797"/>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28798"/>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28799"/>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2880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2880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2880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28803"/>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28786"/>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28787"/>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28788"/>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628789"/>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28790"/>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28791"/>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2879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2879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28794"/>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28795"/>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6287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44" grpId="0"/>
      <p:bldP spid="628745" grpId="0"/>
    </p:bldLst>
  </p:timing>
  <p:extLst>
    <p:ext uri="{6950BFC3-D8DA-4A85-94F7-54DA5524770B}">
      <p188:commentRel xmlns:p188="http://schemas.microsoft.com/office/powerpoint/2018/8/main" r:id="rId3"/>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549" name="Rectangle 53">
            <a:extLst>
              <a:ext uri="{FF2B5EF4-FFF2-40B4-BE49-F238E27FC236}">
                <a16:creationId xmlns:a16="http://schemas.microsoft.com/office/drawing/2014/main" id="{4B08BE60-A8EC-D2C7-C220-FA907C71A8A9}"/>
              </a:ext>
            </a:extLst>
          </p:cNvPr>
          <p:cNvSpPr>
            <a:spLocks noGrp="1" noChangeArrowheads="1"/>
          </p:cNvSpPr>
          <p:nvPr>
            <p:ph type="title"/>
          </p:nvPr>
        </p:nvSpPr>
        <p:spPr/>
        <p:txBody>
          <a:bodyPr/>
          <a:lstStyle/>
          <a:p>
            <a:pPr>
              <a:defRPr/>
            </a:pPr>
            <a:r>
              <a:rPr kumimoji="1" lang="en-CA"/>
              <a:t>Loads in Diagonals</a:t>
            </a:r>
            <a:endParaRPr kumimoji="1" lang="en-US"/>
          </a:p>
        </p:txBody>
      </p:sp>
      <p:sp>
        <p:nvSpPr>
          <p:cNvPr id="618498" name="Text Box 2">
            <a:extLst>
              <a:ext uri="{FF2B5EF4-FFF2-40B4-BE49-F238E27FC236}">
                <a16:creationId xmlns:a16="http://schemas.microsoft.com/office/drawing/2014/main" id="{1A19E021-6EFB-C42A-2A56-057AC8D0F652}"/>
              </a:ext>
            </a:extLst>
          </p:cNvPr>
          <p:cNvSpPr txBox="1">
            <a:spLocks noChangeArrowheads="1"/>
          </p:cNvSpPr>
          <p:nvPr/>
        </p:nvSpPr>
        <p:spPr bwMode="auto">
          <a:xfrm>
            <a:off x="1657350" y="2857500"/>
            <a:ext cx="351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900" b="1">
                <a:latin typeface="Arial" charset="0"/>
                <a:ea typeface="ＭＳ Ｐゴシック" charset="0"/>
              </a:rPr>
              <a:t>L0 </a:t>
            </a:r>
          </a:p>
        </p:txBody>
      </p:sp>
      <p:sp>
        <p:nvSpPr>
          <p:cNvPr id="618499" name="Text Box 3">
            <a:extLst>
              <a:ext uri="{FF2B5EF4-FFF2-40B4-BE49-F238E27FC236}">
                <a16:creationId xmlns:a16="http://schemas.microsoft.com/office/drawing/2014/main" id="{2D584C2D-3343-4877-820D-8E645D5DE100}"/>
              </a:ext>
            </a:extLst>
          </p:cNvPr>
          <p:cNvSpPr txBox="1">
            <a:spLocks noChangeArrowheads="1"/>
          </p:cNvSpPr>
          <p:nvPr/>
        </p:nvSpPr>
        <p:spPr bwMode="auto">
          <a:xfrm>
            <a:off x="2343149" y="2857500"/>
            <a:ext cx="42743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L1 </a:t>
            </a:r>
          </a:p>
        </p:txBody>
      </p:sp>
      <p:sp>
        <p:nvSpPr>
          <p:cNvPr id="618500" name="Text Box 4">
            <a:extLst>
              <a:ext uri="{FF2B5EF4-FFF2-40B4-BE49-F238E27FC236}">
                <a16:creationId xmlns:a16="http://schemas.microsoft.com/office/drawing/2014/main" id="{D3C623BC-E78C-91F3-4D72-4271FA3A5C06}"/>
              </a:ext>
            </a:extLst>
          </p:cNvPr>
          <p:cNvSpPr txBox="1">
            <a:spLocks noChangeArrowheads="1"/>
          </p:cNvSpPr>
          <p:nvPr/>
        </p:nvSpPr>
        <p:spPr bwMode="auto">
          <a:xfrm>
            <a:off x="3086100" y="2857500"/>
            <a:ext cx="37028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L2 </a:t>
            </a:r>
          </a:p>
        </p:txBody>
      </p:sp>
      <p:sp>
        <p:nvSpPr>
          <p:cNvPr id="618501" name="Text Box 5">
            <a:extLst>
              <a:ext uri="{FF2B5EF4-FFF2-40B4-BE49-F238E27FC236}">
                <a16:creationId xmlns:a16="http://schemas.microsoft.com/office/drawing/2014/main" id="{9DEBA29A-99C6-3229-F73E-E7E90DB5803A}"/>
              </a:ext>
            </a:extLst>
          </p:cNvPr>
          <p:cNvSpPr txBox="1">
            <a:spLocks noChangeArrowheads="1"/>
          </p:cNvSpPr>
          <p:nvPr/>
        </p:nvSpPr>
        <p:spPr bwMode="auto">
          <a:xfrm>
            <a:off x="3714749" y="2857500"/>
            <a:ext cx="42743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L3 </a:t>
            </a:r>
          </a:p>
        </p:txBody>
      </p:sp>
      <p:sp>
        <p:nvSpPr>
          <p:cNvPr id="618502" name="Text Box 6">
            <a:extLst>
              <a:ext uri="{FF2B5EF4-FFF2-40B4-BE49-F238E27FC236}">
                <a16:creationId xmlns:a16="http://schemas.microsoft.com/office/drawing/2014/main" id="{538FE296-6664-02E2-FB1E-30E9047BD2D3}"/>
              </a:ext>
            </a:extLst>
          </p:cNvPr>
          <p:cNvSpPr txBox="1">
            <a:spLocks noChangeArrowheads="1"/>
          </p:cNvSpPr>
          <p:nvPr/>
        </p:nvSpPr>
        <p:spPr bwMode="auto">
          <a:xfrm>
            <a:off x="4457699" y="2857500"/>
            <a:ext cx="37027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L4 </a:t>
            </a:r>
          </a:p>
        </p:txBody>
      </p:sp>
      <p:sp>
        <p:nvSpPr>
          <p:cNvPr id="618503" name="Text Box 7">
            <a:extLst>
              <a:ext uri="{FF2B5EF4-FFF2-40B4-BE49-F238E27FC236}">
                <a16:creationId xmlns:a16="http://schemas.microsoft.com/office/drawing/2014/main" id="{D8DB8DBB-EDE1-2081-CD5F-0796D8E45E66}"/>
              </a:ext>
            </a:extLst>
          </p:cNvPr>
          <p:cNvSpPr txBox="1">
            <a:spLocks noChangeArrowheads="1"/>
          </p:cNvSpPr>
          <p:nvPr/>
        </p:nvSpPr>
        <p:spPr bwMode="auto">
          <a:xfrm>
            <a:off x="5143499" y="2857500"/>
            <a:ext cx="46077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L5 </a:t>
            </a:r>
          </a:p>
        </p:txBody>
      </p:sp>
      <p:sp>
        <p:nvSpPr>
          <p:cNvPr id="618504" name="Text Box 8">
            <a:extLst>
              <a:ext uri="{FF2B5EF4-FFF2-40B4-BE49-F238E27FC236}">
                <a16:creationId xmlns:a16="http://schemas.microsoft.com/office/drawing/2014/main" id="{FD181C5E-D7AD-9EA9-EB45-CA12DFF97A88}"/>
              </a:ext>
            </a:extLst>
          </p:cNvPr>
          <p:cNvSpPr txBox="1">
            <a:spLocks noChangeArrowheads="1"/>
          </p:cNvSpPr>
          <p:nvPr/>
        </p:nvSpPr>
        <p:spPr bwMode="auto">
          <a:xfrm>
            <a:off x="5829299" y="2857500"/>
            <a:ext cx="40362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L6 </a:t>
            </a:r>
          </a:p>
        </p:txBody>
      </p:sp>
      <p:sp>
        <p:nvSpPr>
          <p:cNvPr id="618505" name="Text Box 9">
            <a:extLst>
              <a:ext uri="{FF2B5EF4-FFF2-40B4-BE49-F238E27FC236}">
                <a16:creationId xmlns:a16="http://schemas.microsoft.com/office/drawing/2014/main" id="{9EA2111E-F76B-4249-576D-3076BF0E2B4B}"/>
              </a:ext>
            </a:extLst>
          </p:cNvPr>
          <p:cNvSpPr txBox="1">
            <a:spLocks noChangeArrowheads="1"/>
          </p:cNvSpPr>
          <p:nvPr/>
        </p:nvSpPr>
        <p:spPr bwMode="auto">
          <a:xfrm>
            <a:off x="6457949" y="2857500"/>
            <a:ext cx="427431"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L7 </a:t>
            </a:r>
          </a:p>
        </p:txBody>
      </p:sp>
      <p:sp>
        <p:nvSpPr>
          <p:cNvPr id="618506" name="Text Box 10">
            <a:extLst>
              <a:ext uri="{FF2B5EF4-FFF2-40B4-BE49-F238E27FC236}">
                <a16:creationId xmlns:a16="http://schemas.microsoft.com/office/drawing/2014/main" id="{EBDD9733-9D21-2EF9-B142-3C7CE352FC57}"/>
              </a:ext>
            </a:extLst>
          </p:cNvPr>
          <p:cNvSpPr txBox="1">
            <a:spLocks noChangeArrowheads="1"/>
          </p:cNvSpPr>
          <p:nvPr/>
        </p:nvSpPr>
        <p:spPr bwMode="auto">
          <a:xfrm>
            <a:off x="2343150" y="165735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U1 </a:t>
            </a:r>
          </a:p>
        </p:txBody>
      </p:sp>
      <p:sp>
        <p:nvSpPr>
          <p:cNvPr id="618507" name="Text Box 11">
            <a:extLst>
              <a:ext uri="{FF2B5EF4-FFF2-40B4-BE49-F238E27FC236}">
                <a16:creationId xmlns:a16="http://schemas.microsoft.com/office/drawing/2014/main" id="{990DF8BE-83FE-49A5-B4B9-EFA2001105D5}"/>
              </a:ext>
            </a:extLst>
          </p:cNvPr>
          <p:cNvSpPr txBox="1">
            <a:spLocks noChangeArrowheads="1"/>
          </p:cNvSpPr>
          <p:nvPr/>
        </p:nvSpPr>
        <p:spPr bwMode="auto">
          <a:xfrm>
            <a:off x="3028950" y="1657350"/>
            <a:ext cx="48087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U2 </a:t>
            </a:r>
          </a:p>
        </p:txBody>
      </p:sp>
      <p:sp>
        <p:nvSpPr>
          <p:cNvPr id="618508" name="Text Box 12">
            <a:extLst>
              <a:ext uri="{FF2B5EF4-FFF2-40B4-BE49-F238E27FC236}">
                <a16:creationId xmlns:a16="http://schemas.microsoft.com/office/drawing/2014/main" id="{425B8035-7EC0-1761-7D09-72FAEF648A6E}"/>
              </a:ext>
            </a:extLst>
          </p:cNvPr>
          <p:cNvSpPr txBox="1">
            <a:spLocks noChangeArrowheads="1"/>
          </p:cNvSpPr>
          <p:nvPr/>
        </p:nvSpPr>
        <p:spPr bwMode="auto">
          <a:xfrm>
            <a:off x="3714750" y="1657350"/>
            <a:ext cx="34290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U3 </a:t>
            </a:r>
          </a:p>
        </p:txBody>
      </p:sp>
      <p:sp>
        <p:nvSpPr>
          <p:cNvPr id="618509" name="Text Box 13">
            <a:extLst>
              <a:ext uri="{FF2B5EF4-FFF2-40B4-BE49-F238E27FC236}">
                <a16:creationId xmlns:a16="http://schemas.microsoft.com/office/drawing/2014/main" id="{09BB73EC-8A3C-B53C-0F7D-BF6AD49933ED}"/>
              </a:ext>
            </a:extLst>
          </p:cNvPr>
          <p:cNvSpPr txBox="1">
            <a:spLocks noChangeArrowheads="1"/>
          </p:cNvSpPr>
          <p:nvPr/>
        </p:nvSpPr>
        <p:spPr bwMode="auto">
          <a:xfrm>
            <a:off x="4457700" y="165735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U4 </a:t>
            </a:r>
          </a:p>
        </p:txBody>
      </p:sp>
      <p:sp>
        <p:nvSpPr>
          <p:cNvPr id="618510" name="Text Box 14">
            <a:extLst>
              <a:ext uri="{FF2B5EF4-FFF2-40B4-BE49-F238E27FC236}">
                <a16:creationId xmlns:a16="http://schemas.microsoft.com/office/drawing/2014/main" id="{31E3EC94-FCEE-ACC7-401A-2E79D78F6053}"/>
              </a:ext>
            </a:extLst>
          </p:cNvPr>
          <p:cNvSpPr txBox="1">
            <a:spLocks noChangeArrowheads="1"/>
          </p:cNvSpPr>
          <p:nvPr/>
        </p:nvSpPr>
        <p:spPr bwMode="auto">
          <a:xfrm>
            <a:off x="5143499" y="165735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U5 </a:t>
            </a:r>
          </a:p>
        </p:txBody>
      </p:sp>
      <p:sp>
        <p:nvSpPr>
          <p:cNvPr id="618511" name="Text Box 15">
            <a:extLst>
              <a:ext uri="{FF2B5EF4-FFF2-40B4-BE49-F238E27FC236}">
                <a16:creationId xmlns:a16="http://schemas.microsoft.com/office/drawing/2014/main" id="{FFDB5133-7FB9-5C87-EFDE-82750DC29007}"/>
              </a:ext>
            </a:extLst>
          </p:cNvPr>
          <p:cNvSpPr txBox="1">
            <a:spLocks noChangeArrowheads="1"/>
          </p:cNvSpPr>
          <p:nvPr/>
        </p:nvSpPr>
        <p:spPr bwMode="auto">
          <a:xfrm>
            <a:off x="5829300" y="1657350"/>
            <a:ext cx="34290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U6 </a:t>
            </a:r>
          </a:p>
        </p:txBody>
      </p:sp>
      <p:sp>
        <p:nvSpPr>
          <p:cNvPr id="618512" name="Text Box 16">
            <a:extLst>
              <a:ext uri="{FF2B5EF4-FFF2-40B4-BE49-F238E27FC236}">
                <a16:creationId xmlns:a16="http://schemas.microsoft.com/office/drawing/2014/main" id="{CCB350D4-1B0F-5545-81A5-703A8FED4FE6}"/>
              </a:ext>
            </a:extLst>
          </p:cNvPr>
          <p:cNvSpPr txBox="1">
            <a:spLocks noChangeArrowheads="1"/>
          </p:cNvSpPr>
          <p:nvPr/>
        </p:nvSpPr>
        <p:spPr bwMode="auto">
          <a:xfrm>
            <a:off x="7258050" y="2857500"/>
            <a:ext cx="3702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L8 </a:t>
            </a:r>
          </a:p>
        </p:txBody>
      </p:sp>
      <p:sp>
        <p:nvSpPr>
          <p:cNvPr id="618513" name="Text Box 17">
            <a:extLst>
              <a:ext uri="{FF2B5EF4-FFF2-40B4-BE49-F238E27FC236}">
                <a16:creationId xmlns:a16="http://schemas.microsoft.com/office/drawing/2014/main" id="{3F2E2C17-689D-D039-2BF4-1105D4939465}"/>
              </a:ext>
            </a:extLst>
          </p:cNvPr>
          <p:cNvSpPr txBox="1">
            <a:spLocks noChangeArrowheads="1"/>
          </p:cNvSpPr>
          <p:nvPr/>
        </p:nvSpPr>
        <p:spPr bwMode="auto">
          <a:xfrm>
            <a:off x="6400799" y="1657350"/>
            <a:ext cx="34289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U7 </a:t>
            </a:r>
          </a:p>
        </p:txBody>
      </p:sp>
      <p:sp>
        <p:nvSpPr>
          <p:cNvPr id="57362" name="Line 18">
            <a:extLst>
              <a:ext uri="{FF2B5EF4-FFF2-40B4-BE49-F238E27FC236}">
                <a16:creationId xmlns:a16="http://schemas.microsoft.com/office/drawing/2014/main" id="{3E301F8C-BF8B-FBBD-2D79-3A71FB5F957F}"/>
              </a:ext>
            </a:extLst>
          </p:cNvPr>
          <p:cNvSpPr>
            <a:spLocks noChangeShapeType="1"/>
          </p:cNvSpPr>
          <p:nvPr/>
        </p:nvSpPr>
        <p:spPr bwMode="auto">
          <a:xfrm>
            <a:off x="1810941" y="2732485"/>
            <a:ext cx="5428059" cy="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63" name="Line 19">
            <a:extLst>
              <a:ext uri="{FF2B5EF4-FFF2-40B4-BE49-F238E27FC236}">
                <a16:creationId xmlns:a16="http://schemas.microsoft.com/office/drawing/2014/main" id="{E22E6093-4CC4-3938-AE3C-ACFCD7346847}"/>
              </a:ext>
            </a:extLst>
          </p:cNvPr>
          <p:cNvSpPr>
            <a:spLocks noChangeShapeType="1"/>
          </p:cNvSpPr>
          <p:nvPr/>
        </p:nvSpPr>
        <p:spPr bwMode="auto">
          <a:xfrm>
            <a:off x="2489598" y="1907381"/>
            <a:ext cx="4054078" cy="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64" name="Line 20">
            <a:extLst>
              <a:ext uri="{FF2B5EF4-FFF2-40B4-BE49-F238E27FC236}">
                <a16:creationId xmlns:a16="http://schemas.microsoft.com/office/drawing/2014/main" id="{F3A2D107-2234-DF28-D828-58F1E004DDEB}"/>
              </a:ext>
            </a:extLst>
          </p:cNvPr>
          <p:cNvSpPr>
            <a:spLocks noChangeShapeType="1"/>
          </p:cNvSpPr>
          <p:nvPr/>
        </p:nvSpPr>
        <p:spPr bwMode="auto">
          <a:xfrm>
            <a:off x="6543675"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65" name="Line 21">
            <a:extLst>
              <a:ext uri="{FF2B5EF4-FFF2-40B4-BE49-F238E27FC236}">
                <a16:creationId xmlns:a16="http://schemas.microsoft.com/office/drawing/2014/main" id="{037AD62B-06D3-8921-BC80-B914367C2B5C}"/>
              </a:ext>
            </a:extLst>
          </p:cNvPr>
          <p:cNvSpPr>
            <a:spLocks noChangeShapeType="1"/>
          </p:cNvSpPr>
          <p:nvPr/>
        </p:nvSpPr>
        <p:spPr bwMode="auto">
          <a:xfrm>
            <a:off x="5884069"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66" name="Line 22">
            <a:extLst>
              <a:ext uri="{FF2B5EF4-FFF2-40B4-BE49-F238E27FC236}">
                <a16:creationId xmlns:a16="http://schemas.microsoft.com/office/drawing/2014/main" id="{6905E07E-FF46-90A0-7FB7-2648278A3D31}"/>
              </a:ext>
            </a:extLst>
          </p:cNvPr>
          <p:cNvSpPr>
            <a:spLocks noChangeShapeType="1"/>
          </p:cNvSpPr>
          <p:nvPr/>
        </p:nvSpPr>
        <p:spPr bwMode="auto">
          <a:xfrm>
            <a:off x="5198269"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67" name="Line 23">
            <a:extLst>
              <a:ext uri="{FF2B5EF4-FFF2-40B4-BE49-F238E27FC236}">
                <a16:creationId xmlns:a16="http://schemas.microsoft.com/office/drawing/2014/main" id="{D385A1E2-7798-D190-B738-A0E9422029D2}"/>
              </a:ext>
            </a:extLst>
          </p:cNvPr>
          <p:cNvSpPr>
            <a:spLocks noChangeShapeType="1"/>
          </p:cNvSpPr>
          <p:nvPr/>
        </p:nvSpPr>
        <p:spPr bwMode="auto">
          <a:xfrm>
            <a:off x="4516041"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68" name="Line 24">
            <a:extLst>
              <a:ext uri="{FF2B5EF4-FFF2-40B4-BE49-F238E27FC236}">
                <a16:creationId xmlns:a16="http://schemas.microsoft.com/office/drawing/2014/main" id="{A481C196-465D-32F5-1352-427F89F8A1C8}"/>
              </a:ext>
            </a:extLst>
          </p:cNvPr>
          <p:cNvSpPr>
            <a:spLocks noChangeShapeType="1"/>
          </p:cNvSpPr>
          <p:nvPr/>
        </p:nvSpPr>
        <p:spPr bwMode="auto">
          <a:xfrm>
            <a:off x="3843338"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69" name="Line 25">
            <a:extLst>
              <a:ext uri="{FF2B5EF4-FFF2-40B4-BE49-F238E27FC236}">
                <a16:creationId xmlns:a16="http://schemas.microsoft.com/office/drawing/2014/main" id="{9E2BE493-6101-1F4A-0C4C-92FE8A6E7D95}"/>
              </a:ext>
            </a:extLst>
          </p:cNvPr>
          <p:cNvSpPr>
            <a:spLocks noChangeShapeType="1"/>
          </p:cNvSpPr>
          <p:nvPr/>
        </p:nvSpPr>
        <p:spPr bwMode="auto">
          <a:xfrm>
            <a:off x="3175397"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70" name="Line 26">
            <a:extLst>
              <a:ext uri="{FF2B5EF4-FFF2-40B4-BE49-F238E27FC236}">
                <a16:creationId xmlns:a16="http://schemas.microsoft.com/office/drawing/2014/main" id="{0560973B-2AF7-45A9-160B-12215B204DF8}"/>
              </a:ext>
            </a:extLst>
          </p:cNvPr>
          <p:cNvSpPr>
            <a:spLocks noChangeShapeType="1"/>
          </p:cNvSpPr>
          <p:nvPr/>
        </p:nvSpPr>
        <p:spPr bwMode="auto">
          <a:xfrm>
            <a:off x="2489597"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71" name="Line 27">
            <a:extLst>
              <a:ext uri="{FF2B5EF4-FFF2-40B4-BE49-F238E27FC236}">
                <a16:creationId xmlns:a16="http://schemas.microsoft.com/office/drawing/2014/main" id="{1DBFC390-BAF6-8DD9-1291-7E097C519129}"/>
              </a:ext>
            </a:extLst>
          </p:cNvPr>
          <p:cNvSpPr>
            <a:spLocks noChangeShapeType="1"/>
          </p:cNvSpPr>
          <p:nvPr/>
        </p:nvSpPr>
        <p:spPr bwMode="auto">
          <a:xfrm flipV="1">
            <a:off x="1810942" y="1907381"/>
            <a:ext cx="678656"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72" name="Line 28">
            <a:extLst>
              <a:ext uri="{FF2B5EF4-FFF2-40B4-BE49-F238E27FC236}">
                <a16:creationId xmlns:a16="http://schemas.microsoft.com/office/drawing/2014/main" id="{DCA59049-A141-D087-BDDB-6CEF9DF9E81E}"/>
              </a:ext>
            </a:extLst>
          </p:cNvPr>
          <p:cNvSpPr>
            <a:spLocks noChangeShapeType="1"/>
          </p:cNvSpPr>
          <p:nvPr/>
        </p:nvSpPr>
        <p:spPr bwMode="auto">
          <a:xfrm>
            <a:off x="2489597" y="1907381"/>
            <a:ext cx="68580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73" name="Line 29">
            <a:extLst>
              <a:ext uri="{FF2B5EF4-FFF2-40B4-BE49-F238E27FC236}">
                <a16:creationId xmlns:a16="http://schemas.microsoft.com/office/drawing/2014/main" id="{08713173-2ED7-4B5D-25D3-FD5CA4975E20}"/>
              </a:ext>
            </a:extLst>
          </p:cNvPr>
          <p:cNvSpPr>
            <a:spLocks noChangeShapeType="1"/>
          </p:cNvSpPr>
          <p:nvPr/>
        </p:nvSpPr>
        <p:spPr bwMode="auto">
          <a:xfrm flipV="1">
            <a:off x="3175398" y="1907381"/>
            <a:ext cx="66794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74" name="Line 30">
            <a:extLst>
              <a:ext uri="{FF2B5EF4-FFF2-40B4-BE49-F238E27FC236}">
                <a16:creationId xmlns:a16="http://schemas.microsoft.com/office/drawing/2014/main" id="{5D0EB055-E2A9-AC14-7882-A4B04E91CE7D}"/>
              </a:ext>
            </a:extLst>
          </p:cNvPr>
          <p:cNvSpPr>
            <a:spLocks noChangeShapeType="1"/>
          </p:cNvSpPr>
          <p:nvPr/>
        </p:nvSpPr>
        <p:spPr bwMode="auto">
          <a:xfrm>
            <a:off x="3843337" y="1907381"/>
            <a:ext cx="682229"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75" name="Line 31">
            <a:extLst>
              <a:ext uri="{FF2B5EF4-FFF2-40B4-BE49-F238E27FC236}">
                <a16:creationId xmlns:a16="http://schemas.microsoft.com/office/drawing/2014/main" id="{7AC79815-697C-E720-9996-B6A72E78D961}"/>
              </a:ext>
            </a:extLst>
          </p:cNvPr>
          <p:cNvSpPr>
            <a:spLocks noChangeShapeType="1"/>
          </p:cNvSpPr>
          <p:nvPr/>
        </p:nvSpPr>
        <p:spPr bwMode="auto">
          <a:xfrm flipV="1">
            <a:off x="4525567" y="1907381"/>
            <a:ext cx="66794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76" name="Line 32">
            <a:extLst>
              <a:ext uri="{FF2B5EF4-FFF2-40B4-BE49-F238E27FC236}">
                <a16:creationId xmlns:a16="http://schemas.microsoft.com/office/drawing/2014/main" id="{510B263F-9A18-4385-1254-D771261366D2}"/>
              </a:ext>
            </a:extLst>
          </p:cNvPr>
          <p:cNvSpPr>
            <a:spLocks noChangeShapeType="1"/>
          </p:cNvSpPr>
          <p:nvPr/>
        </p:nvSpPr>
        <p:spPr bwMode="auto">
          <a:xfrm>
            <a:off x="5193506" y="1907381"/>
            <a:ext cx="690563"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77" name="Line 33">
            <a:extLst>
              <a:ext uri="{FF2B5EF4-FFF2-40B4-BE49-F238E27FC236}">
                <a16:creationId xmlns:a16="http://schemas.microsoft.com/office/drawing/2014/main" id="{66D63BD0-821B-B66F-4368-E6452767234B}"/>
              </a:ext>
            </a:extLst>
          </p:cNvPr>
          <p:cNvSpPr>
            <a:spLocks noChangeShapeType="1"/>
          </p:cNvSpPr>
          <p:nvPr/>
        </p:nvSpPr>
        <p:spPr bwMode="auto">
          <a:xfrm flipV="1">
            <a:off x="5884069" y="1907381"/>
            <a:ext cx="659606"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78" name="Line 34">
            <a:extLst>
              <a:ext uri="{FF2B5EF4-FFF2-40B4-BE49-F238E27FC236}">
                <a16:creationId xmlns:a16="http://schemas.microsoft.com/office/drawing/2014/main" id="{93D1BE6F-9500-E24A-6C31-504B058B2298}"/>
              </a:ext>
            </a:extLst>
          </p:cNvPr>
          <p:cNvSpPr>
            <a:spLocks noChangeShapeType="1"/>
          </p:cNvSpPr>
          <p:nvPr/>
        </p:nvSpPr>
        <p:spPr bwMode="auto">
          <a:xfrm>
            <a:off x="6543675" y="1907381"/>
            <a:ext cx="690563"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79" name="Line 35">
            <a:extLst>
              <a:ext uri="{FF2B5EF4-FFF2-40B4-BE49-F238E27FC236}">
                <a16:creationId xmlns:a16="http://schemas.microsoft.com/office/drawing/2014/main" id="{CB611794-F1D5-9AD9-0661-5DE407DBFDE9}"/>
              </a:ext>
            </a:extLst>
          </p:cNvPr>
          <p:cNvSpPr>
            <a:spLocks noChangeShapeType="1"/>
          </p:cNvSpPr>
          <p:nvPr/>
        </p:nvSpPr>
        <p:spPr bwMode="auto">
          <a:xfrm flipV="1">
            <a:off x="7173516" y="2826544"/>
            <a:ext cx="7144" cy="5119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80" name="Freeform 36">
            <a:extLst>
              <a:ext uri="{FF2B5EF4-FFF2-40B4-BE49-F238E27FC236}">
                <a16:creationId xmlns:a16="http://schemas.microsoft.com/office/drawing/2014/main" id="{D973D61E-75C0-4A93-FF9D-C1FDA1F4F990}"/>
              </a:ext>
            </a:extLst>
          </p:cNvPr>
          <p:cNvSpPr>
            <a:spLocks/>
          </p:cNvSpPr>
          <p:nvPr/>
        </p:nvSpPr>
        <p:spPr bwMode="auto">
          <a:xfrm>
            <a:off x="7149704" y="2732485"/>
            <a:ext cx="169069" cy="145256"/>
          </a:xfrm>
          <a:custGeom>
            <a:avLst/>
            <a:gdLst>
              <a:gd name="T0" fmla="*/ 0 w 424"/>
              <a:gd name="T1" fmla="*/ 102207100 h 367"/>
              <a:gd name="T2" fmla="*/ 119850072 w 424"/>
              <a:gd name="T3" fmla="*/ 102207100 h 367"/>
              <a:gd name="T4" fmla="*/ 60207615 w 424"/>
              <a:gd name="T5" fmla="*/ 0 h 367"/>
              <a:gd name="T6" fmla="*/ 0 w 424"/>
              <a:gd name="T7" fmla="*/ 102207100 h 36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4" h="367">
                <a:moveTo>
                  <a:pt x="0" y="367"/>
                </a:moveTo>
                <a:lnTo>
                  <a:pt x="424" y="367"/>
                </a:lnTo>
                <a:lnTo>
                  <a:pt x="213" y="0"/>
                </a:lnTo>
                <a:lnTo>
                  <a:pt x="0" y="36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7381" name="Line 37">
            <a:extLst>
              <a:ext uri="{FF2B5EF4-FFF2-40B4-BE49-F238E27FC236}">
                <a16:creationId xmlns:a16="http://schemas.microsoft.com/office/drawing/2014/main" id="{4C9A6F71-738F-6909-30F0-069474985EE3}"/>
              </a:ext>
            </a:extLst>
          </p:cNvPr>
          <p:cNvSpPr>
            <a:spLocks noChangeShapeType="1"/>
          </p:cNvSpPr>
          <p:nvPr/>
        </p:nvSpPr>
        <p:spPr bwMode="auto">
          <a:xfrm>
            <a:off x="7149704" y="2877741"/>
            <a:ext cx="16906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82" name="Line 38">
            <a:extLst>
              <a:ext uri="{FF2B5EF4-FFF2-40B4-BE49-F238E27FC236}">
                <a16:creationId xmlns:a16="http://schemas.microsoft.com/office/drawing/2014/main" id="{A29285C9-3457-024A-1788-E080527D0EF4}"/>
              </a:ext>
            </a:extLst>
          </p:cNvPr>
          <p:cNvSpPr>
            <a:spLocks noChangeShapeType="1"/>
          </p:cNvSpPr>
          <p:nvPr/>
        </p:nvSpPr>
        <p:spPr bwMode="auto">
          <a:xfrm flipH="1" flipV="1">
            <a:off x="7234238" y="2732485"/>
            <a:ext cx="84535" cy="14525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83" name="Line 39">
            <a:extLst>
              <a:ext uri="{FF2B5EF4-FFF2-40B4-BE49-F238E27FC236}">
                <a16:creationId xmlns:a16="http://schemas.microsoft.com/office/drawing/2014/main" id="{CF82F673-2576-0425-8E12-56EC433F7303}"/>
              </a:ext>
            </a:extLst>
          </p:cNvPr>
          <p:cNvSpPr>
            <a:spLocks noChangeShapeType="1"/>
          </p:cNvSpPr>
          <p:nvPr/>
        </p:nvSpPr>
        <p:spPr bwMode="auto">
          <a:xfrm flipV="1">
            <a:off x="7149704" y="2731294"/>
            <a:ext cx="85725" cy="1464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84" name="Line 40">
            <a:extLst>
              <a:ext uri="{FF2B5EF4-FFF2-40B4-BE49-F238E27FC236}">
                <a16:creationId xmlns:a16="http://schemas.microsoft.com/office/drawing/2014/main" id="{D15D16FB-F645-67BC-76DE-5FEA479A33AE}"/>
              </a:ext>
            </a:extLst>
          </p:cNvPr>
          <p:cNvSpPr>
            <a:spLocks noChangeShapeType="1"/>
          </p:cNvSpPr>
          <p:nvPr/>
        </p:nvSpPr>
        <p:spPr bwMode="auto">
          <a:xfrm flipV="1">
            <a:off x="1751410" y="2826544"/>
            <a:ext cx="5953" cy="5119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85" name="Freeform 41">
            <a:extLst>
              <a:ext uri="{FF2B5EF4-FFF2-40B4-BE49-F238E27FC236}">
                <a16:creationId xmlns:a16="http://schemas.microsoft.com/office/drawing/2014/main" id="{6164AF2B-AF05-EEC2-F40D-F6113F75C8EE}"/>
              </a:ext>
            </a:extLst>
          </p:cNvPr>
          <p:cNvSpPr>
            <a:spLocks/>
          </p:cNvSpPr>
          <p:nvPr/>
        </p:nvSpPr>
        <p:spPr bwMode="auto">
          <a:xfrm>
            <a:off x="1727598" y="2732485"/>
            <a:ext cx="167878" cy="145256"/>
          </a:xfrm>
          <a:custGeom>
            <a:avLst/>
            <a:gdLst>
              <a:gd name="T0" fmla="*/ 0 w 424"/>
              <a:gd name="T1" fmla="*/ 102207100 h 367"/>
              <a:gd name="T2" fmla="*/ 118167459 w 424"/>
              <a:gd name="T3" fmla="*/ 102207100 h 367"/>
              <a:gd name="T4" fmla="*/ 58805253 w 424"/>
              <a:gd name="T5" fmla="*/ 0 h 367"/>
              <a:gd name="T6" fmla="*/ 0 w 424"/>
              <a:gd name="T7" fmla="*/ 102207100 h 36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4" h="367">
                <a:moveTo>
                  <a:pt x="0" y="367"/>
                </a:moveTo>
                <a:lnTo>
                  <a:pt x="424" y="367"/>
                </a:lnTo>
                <a:lnTo>
                  <a:pt x="211" y="0"/>
                </a:lnTo>
                <a:lnTo>
                  <a:pt x="0" y="36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7386" name="Line 42">
            <a:extLst>
              <a:ext uri="{FF2B5EF4-FFF2-40B4-BE49-F238E27FC236}">
                <a16:creationId xmlns:a16="http://schemas.microsoft.com/office/drawing/2014/main" id="{6C963B83-92BA-47F1-3579-ABB741DCC332}"/>
              </a:ext>
            </a:extLst>
          </p:cNvPr>
          <p:cNvSpPr>
            <a:spLocks noChangeShapeType="1"/>
          </p:cNvSpPr>
          <p:nvPr/>
        </p:nvSpPr>
        <p:spPr bwMode="auto">
          <a:xfrm>
            <a:off x="1727598" y="2877741"/>
            <a:ext cx="16787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87" name="Line 43">
            <a:extLst>
              <a:ext uri="{FF2B5EF4-FFF2-40B4-BE49-F238E27FC236}">
                <a16:creationId xmlns:a16="http://schemas.microsoft.com/office/drawing/2014/main" id="{E1EDE18A-5168-9B1C-A5F4-945D824C1396}"/>
              </a:ext>
            </a:extLst>
          </p:cNvPr>
          <p:cNvSpPr>
            <a:spLocks noChangeShapeType="1"/>
          </p:cNvSpPr>
          <p:nvPr/>
        </p:nvSpPr>
        <p:spPr bwMode="auto">
          <a:xfrm flipH="1" flipV="1">
            <a:off x="1810941" y="2732485"/>
            <a:ext cx="84534" cy="14525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388" name="Line 44">
            <a:extLst>
              <a:ext uri="{FF2B5EF4-FFF2-40B4-BE49-F238E27FC236}">
                <a16:creationId xmlns:a16="http://schemas.microsoft.com/office/drawing/2014/main" id="{29FD8495-8EF4-D43B-A59B-BB48741F1B4C}"/>
              </a:ext>
            </a:extLst>
          </p:cNvPr>
          <p:cNvSpPr>
            <a:spLocks noChangeShapeType="1"/>
          </p:cNvSpPr>
          <p:nvPr/>
        </p:nvSpPr>
        <p:spPr bwMode="auto">
          <a:xfrm flipV="1">
            <a:off x="1727597" y="2731294"/>
            <a:ext cx="84534" cy="1464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18541" name="Line 45">
            <a:extLst>
              <a:ext uri="{FF2B5EF4-FFF2-40B4-BE49-F238E27FC236}">
                <a16:creationId xmlns:a16="http://schemas.microsoft.com/office/drawing/2014/main" id="{28E3A88A-B2E5-8BB5-1F4E-9CD7DDAF0822}"/>
              </a:ext>
            </a:extLst>
          </p:cNvPr>
          <p:cNvSpPr>
            <a:spLocks noChangeShapeType="1"/>
          </p:cNvSpPr>
          <p:nvPr/>
        </p:nvSpPr>
        <p:spPr bwMode="auto">
          <a:xfrm>
            <a:off x="251460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18542" name="Line 46">
            <a:extLst>
              <a:ext uri="{FF2B5EF4-FFF2-40B4-BE49-F238E27FC236}">
                <a16:creationId xmlns:a16="http://schemas.microsoft.com/office/drawing/2014/main" id="{2A8CEDFB-5B3D-FCB6-C9B6-D7A6154BA5E4}"/>
              </a:ext>
            </a:extLst>
          </p:cNvPr>
          <p:cNvSpPr>
            <a:spLocks noChangeShapeType="1"/>
          </p:cNvSpPr>
          <p:nvPr/>
        </p:nvSpPr>
        <p:spPr bwMode="auto">
          <a:xfrm>
            <a:off x="320040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18543" name="Oval 47">
            <a:extLst>
              <a:ext uri="{FF2B5EF4-FFF2-40B4-BE49-F238E27FC236}">
                <a16:creationId xmlns:a16="http://schemas.microsoft.com/office/drawing/2014/main" id="{33F222A1-6EE8-A9A8-EA38-C388819298F7}"/>
              </a:ext>
            </a:extLst>
          </p:cNvPr>
          <p:cNvSpPr>
            <a:spLocks noChangeArrowheads="1"/>
          </p:cNvSpPr>
          <p:nvPr/>
        </p:nvSpPr>
        <p:spPr bwMode="auto">
          <a:xfrm>
            <a:off x="3028950" y="1657350"/>
            <a:ext cx="914400" cy="1371600"/>
          </a:xfrm>
          <a:prstGeom prst="ellipse">
            <a:avLst/>
          </a:prstGeom>
          <a:noFill/>
          <a:ln w="28575">
            <a:solidFill>
              <a:srgbClr val="77B8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6C2F9E03-76A1-9B92-A2DA-114086FBBB46}"/>
              </a:ext>
            </a:extLst>
          </p:cNvPr>
          <p:cNvSpPr>
            <a:spLocks noGrp="1"/>
          </p:cNvSpPr>
          <p:nvPr>
            <p:ph type="sldNum" sz="quarter" idx="4"/>
          </p:nvPr>
        </p:nvSpPr>
        <p:spPr/>
        <p:txBody>
          <a:bodyPr/>
          <a:lstStyle/>
          <a:p>
            <a:fld id="{3A2281A5-0AAD-5C43-9874-F8F3A9F5B29A}" type="slidenum">
              <a:rPr lang="en-US" smtClean="0"/>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85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85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85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854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351" name="Rectangle 159">
            <a:extLst>
              <a:ext uri="{FF2B5EF4-FFF2-40B4-BE49-F238E27FC236}">
                <a16:creationId xmlns:a16="http://schemas.microsoft.com/office/drawing/2014/main" id="{ED1CBE0F-402E-9E78-E35F-BC292D2272AF}"/>
              </a:ext>
            </a:extLst>
          </p:cNvPr>
          <p:cNvSpPr>
            <a:spLocks noGrp="1" noChangeArrowheads="1"/>
          </p:cNvSpPr>
          <p:nvPr>
            <p:ph type="title"/>
          </p:nvPr>
        </p:nvSpPr>
        <p:spPr/>
        <p:txBody>
          <a:bodyPr/>
          <a:lstStyle/>
          <a:p>
            <a:pPr>
              <a:defRPr/>
            </a:pPr>
            <a:r>
              <a:rPr kumimoji="1" lang="en-CA"/>
              <a:t>Loads in Diagonals</a:t>
            </a:r>
            <a:endParaRPr kumimoji="1" lang="en-US"/>
          </a:p>
        </p:txBody>
      </p:sp>
      <p:sp>
        <p:nvSpPr>
          <p:cNvPr id="520195" name="Line 3">
            <a:extLst>
              <a:ext uri="{FF2B5EF4-FFF2-40B4-BE49-F238E27FC236}">
                <a16:creationId xmlns:a16="http://schemas.microsoft.com/office/drawing/2014/main" id="{A2E8D955-05E6-6BA5-FDD4-165ADB1BB9BF}"/>
              </a:ext>
            </a:extLst>
          </p:cNvPr>
          <p:cNvSpPr>
            <a:spLocks noChangeShapeType="1"/>
          </p:cNvSpPr>
          <p:nvPr/>
        </p:nvSpPr>
        <p:spPr bwMode="auto">
          <a:xfrm>
            <a:off x="3429000" y="2171700"/>
            <a:ext cx="0" cy="6286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20196" name="Line 4">
            <a:extLst>
              <a:ext uri="{FF2B5EF4-FFF2-40B4-BE49-F238E27FC236}">
                <a16:creationId xmlns:a16="http://schemas.microsoft.com/office/drawing/2014/main" id="{248E1EE0-9CAB-67D4-106D-0F7B1C40C359}"/>
              </a:ext>
            </a:extLst>
          </p:cNvPr>
          <p:cNvSpPr>
            <a:spLocks noChangeShapeType="1"/>
          </p:cNvSpPr>
          <p:nvPr/>
        </p:nvSpPr>
        <p:spPr bwMode="auto">
          <a:xfrm flipV="1">
            <a:off x="5429250" y="2114550"/>
            <a:ext cx="0" cy="6286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20197" name="Text Box 5">
            <a:extLst>
              <a:ext uri="{FF2B5EF4-FFF2-40B4-BE49-F238E27FC236}">
                <a16:creationId xmlns:a16="http://schemas.microsoft.com/office/drawing/2014/main" id="{03F28909-C2F8-E985-A5F2-F0911DAE25B9}"/>
              </a:ext>
            </a:extLst>
          </p:cNvPr>
          <p:cNvSpPr txBox="1">
            <a:spLocks noChangeArrowheads="1"/>
          </p:cNvSpPr>
          <p:nvPr/>
        </p:nvSpPr>
        <p:spPr bwMode="auto">
          <a:xfrm>
            <a:off x="3429000" y="108585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U2 </a:t>
            </a:r>
          </a:p>
        </p:txBody>
      </p:sp>
      <p:sp>
        <p:nvSpPr>
          <p:cNvPr id="520198" name="Text Box 6">
            <a:extLst>
              <a:ext uri="{FF2B5EF4-FFF2-40B4-BE49-F238E27FC236}">
                <a16:creationId xmlns:a16="http://schemas.microsoft.com/office/drawing/2014/main" id="{A499B2A4-FD84-6464-C4DF-BF8DAD4F69AD}"/>
              </a:ext>
            </a:extLst>
          </p:cNvPr>
          <p:cNvSpPr txBox="1">
            <a:spLocks noChangeArrowheads="1"/>
          </p:cNvSpPr>
          <p:nvPr/>
        </p:nvSpPr>
        <p:spPr bwMode="auto">
          <a:xfrm>
            <a:off x="5029200" y="108585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U3 </a:t>
            </a:r>
          </a:p>
        </p:txBody>
      </p:sp>
      <p:sp>
        <p:nvSpPr>
          <p:cNvPr id="520199" name="Text Box 7">
            <a:extLst>
              <a:ext uri="{FF2B5EF4-FFF2-40B4-BE49-F238E27FC236}">
                <a16:creationId xmlns:a16="http://schemas.microsoft.com/office/drawing/2014/main" id="{BE25D018-8B59-2F23-77A8-4B257D327705}"/>
              </a:ext>
            </a:extLst>
          </p:cNvPr>
          <p:cNvSpPr txBox="1">
            <a:spLocks noChangeArrowheads="1"/>
          </p:cNvSpPr>
          <p:nvPr/>
        </p:nvSpPr>
        <p:spPr bwMode="auto">
          <a:xfrm>
            <a:off x="3429000" y="354330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L2 </a:t>
            </a:r>
          </a:p>
        </p:txBody>
      </p:sp>
      <p:sp>
        <p:nvSpPr>
          <p:cNvPr id="520200" name="Text Box 8">
            <a:extLst>
              <a:ext uri="{FF2B5EF4-FFF2-40B4-BE49-F238E27FC236}">
                <a16:creationId xmlns:a16="http://schemas.microsoft.com/office/drawing/2014/main" id="{A1FCF793-6FE1-BC4B-5266-85D326C56E19}"/>
              </a:ext>
            </a:extLst>
          </p:cNvPr>
          <p:cNvSpPr txBox="1">
            <a:spLocks noChangeArrowheads="1"/>
          </p:cNvSpPr>
          <p:nvPr/>
        </p:nvSpPr>
        <p:spPr bwMode="auto">
          <a:xfrm>
            <a:off x="5143500" y="354330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L3 </a:t>
            </a:r>
          </a:p>
        </p:txBody>
      </p:sp>
      <p:sp>
        <p:nvSpPr>
          <p:cNvPr id="520201" name="Rectangle 9">
            <a:extLst>
              <a:ext uri="{FF2B5EF4-FFF2-40B4-BE49-F238E27FC236}">
                <a16:creationId xmlns:a16="http://schemas.microsoft.com/office/drawing/2014/main" id="{6B115E5A-A840-0720-7747-1E8974BA457E}"/>
              </a:ext>
            </a:extLst>
          </p:cNvPr>
          <p:cNvSpPr>
            <a:spLocks noChangeArrowheads="1"/>
          </p:cNvSpPr>
          <p:nvPr/>
        </p:nvSpPr>
        <p:spPr bwMode="auto">
          <a:xfrm>
            <a:off x="2457450" y="1828800"/>
            <a:ext cx="971550" cy="11430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107763" dir="2700000" algn="ctr" rotWithShape="0">
                    <a:schemeClr val="tx1">
                      <a:alpha val="74998"/>
                    </a:schemeClr>
                  </a:outerShdw>
                </a:effectLst>
              </a14:hiddenEffects>
            </a:ext>
          </a:extLst>
        </p:spPr>
        <p:txBody>
          <a:bodyPr lIns="66675" tIns="33338" rIns="66675" bIns="33338" anchor="ctr"/>
          <a:lstStyle/>
          <a:p>
            <a:pPr>
              <a:defRPr/>
            </a:pPr>
            <a:r>
              <a:rPr lang="en-US" sz="1050" b="1">
                <a:latin typeface="Arial" charset="0"/>
                <a:ea typeface="ＭＳ Ｐゴシック" charset="0"/>
              </a:rPr>
              <a:t>This side of the panel is being pulled down by the loads to the left</a:t>
            </a:r>
          </a:p>
        </p:txBody>
      </p:sp>
      <p:sp>
        <p:nvSpPr>
          <p:cNvPr id="520202" name="Rectangle 10">
            <a:extLst>
              <a:ext uri="{FF2B5EF4-FFF2-40B4-BE49-F238E27FC236}">
                <a16:creationId xmlns:a16="http://schemas.microsoft.com/office/drawing/2014/main" id="{420A1287-3F3D-9A47-9D35-A99C82FACCF7}"/>
              </a:ext>
            </a:extLst>
          </p:cNvPr>
          <p:cNvSpPr>
            <a:spLocks noChangeArrowheads="1"/>
          </p:cNvSpPr>
          <p:nvPr/>
        </p:nvSpPr>
        <p:spPr bwMode="auto">
          <a:xfrm>
            <a:off x="5543550" y="1885950"/>
            <a:ext cx="971550" cy="11430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107763" dir="2700000" algn="ctr" rotWithShape="0">
                    <a:schemeClr val="tx1">
                      <a:alpha val="74998"/>
                    </a:schemeClr>
                  </a:outerShdw>
                </a:effectLst>
              </a14:hiddenEffects>
            </a:ext>
          </a:extLst>
        </p:spPr>
        <p:txBody>
          <a:bodyPr lIns="66675" tIns="33338" rIns="66675" bIns="33338" anchor="ctr"/>
          <a:lstStyle/>
          <a:p>
            <a:pPr>
              <a:defRPr/>
            </a:pPr>
            <a:r>
              <a:rPr lang="en-US" sz="1050" b="1">
                <a:latin typeface="Arial" charset="0"/>
                <a:ea typeface="ＭＳ Ｐゴシック" charset="0"/>
              </a:rPr>
              <a:t>This side of the panel is being held up by the right support</a:t>
            </a:r>
          </a:p>
        </p:txBody>
      </p:sp>
      <p:sp>
        <p:nvSpPr>
          <p:cNvPr id="59402" name="Freeform 85">
            <a:extLst>
              <a:ext uri="{FF2B5EF4-FFF2-40B4-BE49-F238E27FC236}">
                <a16:creationId xmlns:a16="http://schemas.microsoft.com/office/drawing/2014/main" id="{E1B8AF28-F385-3FC7-757D-C47E8A51DE3F}"/>
              </a:ext>
            </a:extLst>
          </p:cNvPr>
          <p:cNvSpPr>
            <a:spLocks/>
          </p:cNvSpPr>
          <p:nvPr/>
        </p:nvSpPr>
        <p:spPr bwMode="auto">
          <a:xfrm>
            <a:off x="3600451" y="1339454"/>
            <a:ext cx="69056" cy="58340"/>
          </a:xfrm>
          <a:custGeom>
            <a:avLst/>
            <a:gdLst>
              <a:gd name="T0" fmla="*/ 0 w 174"/>
              <a:gd name="T1" fmla="*/ 0 h 146"/>
              <a:gd name="T2" fmla="*/ 47883233 w 174"/>
              <a:gd name="T3" fmla="*/ 0 h 146"/>
              <a:gd name="T4" fmla="*/ 48723021 w 174"/>
              <a:gd name="T5" fmla="*/ 5109434 h 146"/>
              <a:gd name="T6" fmla="*/ 48443092 w 174"/>
              <a:gd name="T7" fmla="*/ 10502843 h 146"/>
              <a:gd name="T8" fmla="*/ 47602775 w 174"/>
              <a:gd name="T9" fmla="*/ 15612277 h 146"/>
              <a:gd name="T10" fmla="*/ 46203129 w 174"/>
              <a:gd name="T11" fmla="*/ 21005687 h 146"/>
              <a:gd name="T12" fmla="*/ 43962638 w 174"/>
              <a:gd name="T13" fmla="*/ 25831677 h 146"/>
              <a:gd name="T14" fmla="*/ 41442746 w 174"/>
              <a:gd name="T15" fmla="*/ 30373160 h 146"/>
              <a:gd name="T16" fmla="*/ 38082538 w 174"/>
              <a:gd name="T17" fmla="*/ 34631199 h 146"/>
              <a:gd name="T18" fmla="*/ 33882013 w 174"/>
              <a:gd name="T19" fmla="*/ 38321286 h 146"/>
              <a:gd name="T20" fmla="*/ 29682017 w 174"/>
              <a:gd name="T21" fmla="*/ 41443955 h 146"/>
              <a:gd name="T22" fmla="*/ 0 w 174"/>
              <a:gd name="T23" fmla="*/ 0 h 14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4" h="146">
                <a:moveTo>
                  <a:pt x="0" y="0"/>
                </a:moveTo>
                <a:lnTo>
                  <a:pt x="171" y="0"/>
                </a:lnTo>
                <a:lnTo>
                  <a:pt x="174" y="18"/>
                </a:lnTo>
                <a:lnTo>
                  <a:pt x="173" y="37"/>
                </a:lnTo>
                <a:lnTo>
                  <a:pt x="170" y="55"/>
                </a:lnTo>
                <a:lnTo>
                  <a:pt x="165" y="74"/>
                </a:lnTo>
                <a:lnTo>
                  <a:pt x="157" y="91"/>
                </a:lnTo>
                <a:lnTo>
                  <a:pt x="148" y="107"/>
                </a:lnTo>
                <a:lnTo>
                  <a:pt x="136" y="122"/>
                </a:lnTo>
                <a:lnTo>
                  <a:pt x="121" y="135"/>
                </a:lnTo>
                <a:lnTo>
                  <a:pt x="106" y="146"/>
                </a:lnTo>
                <a:lnTo>
                  <a:pt x="0" y="0"/>
                </a:lnTo>
                <a:close/>
              </a:path>
            </a:pathLst>
          </a:custGeom>
          <a:solidFill>
            <a:srgbClr val="ACA8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03" name="Line 86">
            <a:extLst>
              <a:ext uri="{FF2B5EF4-FFF2-40B4-BE49-F238E27FC236}">
                <a16:creationId xmlns:a16="http://schemas.microsoft.com/office/drawing/2014/main" id="{3FE1BF8B-03F9-3E08-F379-D2CD5864B582}"/>
              </a:ext>
            </a:extLst>
          </p:cNvPr>
          <p:cNvSpPr>
            <a:spLocks noChangeShapeType="1"/>
          </p:cNvSpPr>
          <p:nvPr/>
        </p:nvSpPr>
        <p:spPr bwMode="auto">
          <a:xfrm>
            <a:off x="3600450" y="1339454"/>
            <a:ext cx="1607344"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9404" name="Line 97">
            <a:extLst>
              <a:ext uri="{FF2B5EF4-FFF2-40B4-BE49-F238E27FC236}">
                <a16:creationId xmlns:a16="http://schemas.microsoft.com/office/drawing/2014/main" id="{5F1E25C0-77D7-3DE6-25AB-4205B1FAB34F}"/>
              </a:ext>
            </a:extLst>
          </p:cNvPr>
          <p:cNvSpPr>
            <a:spLocks noChangeShapeType="1"/>
          </p:cNvSpPr>
          <p:nvPr/>
        </p:nvSpPr>
        <p:spPr bwMode="auto">
          <a:xfrm>
            <a:off x="5207794" y="3481387"/>
            <a:ext cx="0" cy="61913"/>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9405" name="Freeform 98">
            <a:extLst>
              <a:ext uri="{FF2B5EF4-FFF2-40B4-BE49-F238E27FC236}">
                <a16:creationId xmlns:a16="http://schemas.microsoft.com/office/drawing/2014/main" id="{AE77A5AB-8C66-63E7-87FC-9CE01A3541C9}"/>
              </a:ext>
            </a:extLst>
          </p:cNvPr>
          <p:cNvSpPr>
            <a:spLocks/>
          </p:cNvSpPr>
          <p:nvPr/>
        </p:nvSpPr>
        <p:spPr bwMode="auto">
          <a:xfrm>
            <a:off x="3600450" y="3459957"/>
            <a:ext cx="80963" cy="83344"/>
          </a:xfrm>
          <a:custGeom>
            <a:avLst/>
            <a:gdLst>
              <a:gd name="T0" fmla="*/ 52450075 w 206"/>
              <a:gd name="T1" fmla="*/ 58803646 h 210"/>
              <a:gd name="T2" fmla="*/ 0 w 206"/>
              <a:gd name="T3" fmla="*/ 58803646 h 210"/>
              <a:gd name="T4" fmla="*/ 0 w 206"/>
              <a:gd name="T5" fmla="*/ 3920067 h 210"/>
              <a:gd name="T6" fmla="*/ 5217758 w 206"/>
              <a:gd name="T7" fmla="*/ 1680104 h 210"/>
              <a:gd name="T8" fmla="*/ 10160401 w 206"/>
              <a:gd name="T9" fmla="*/ 559858 h 210"/>
              <a:gd name="T10" fmla="*/ 15652750 w 206"/>
              <a:gd name="T11" fmla="*/ 0 h 210"/>
              <a:gd name="T12" fmla="*/ 21144575 w 206"/>
              <a:gd name="T13" fmla="*/ 559858 h 210"/>
              <a:gd name="T14" fmla="*/ 26636925 w 206"/>
              <a:gd name="T15" fmla="*/ 1120246 h 210"/>
              <a:gd name="T16" fmla="*/ 31854158 w 206"/>
              <a:gd name="T17" fmla="*/ 3080279 h 210"/>
              <a:gd name="T18" fmla="*/ 36522734 w 206"/>
              <a:gd name="T19" fmla="*/ 5600171 h 210"/>
              <a:gd name="T20" fmla="*/ 41190785 w 206"/>
              <a:gd name="T21" fmla="*/ 8680450 h 210"/>
              <a:gd name="T22" fmla="*/ 45310178 w 206"/>
              <a:gd name="T23" fmla="*/ 12320588 h 210"/>
              <a:gd name="T24" fmla="*/ 48605274 w 206"/>
              <a:gd name="T25" fmla="*/ 16801042 h 210"/>
              <a:gd name="T26" fmla="*/ 51351186 w 206"/>
              <a:gd name="T27" fmla="*/ 21281496 h 210"/>
              <a:gd name="T28" fmla="*/ 54097623 w 206"/>
              <a:gd name="T29" fmla="*/ 26601737 h 210"/>
              <a:gd name="T30" fmla="*/ 55470579 w 206"/>
              <a:gd name="T31" fmla="*/ 31642050 h 210"/>
              <a:gd name="T32" fmla="*/ 56294353 w 206"/>
              <a:gd name="T33" fmla="*/ 37242221 h 210"/>
              <a:gd name="T34" fmla="*/ 56568944 w 206"/>
              <a:gd name="T35" fmla="*/ 42842921 h 210"/>
              <a:gd name="T36" fmla="*/ 55745170 w 206"/>
              <a:gd name="T37" fmla="*/ 48443092 h 210"/>
              <a:gd name="T38" fmla="*/ 54372214 w 206"/>
              <a:gd name="T39" fmla="*/ 53763333 h 210"/>
              <a:gd name="T40" fmla="*/ 52450075 w 206"/>
              <a:gd name="T41" fmla="*/ 58803646 h 2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06" h="210">
                <a:moveTo>
                  <a:pt x="191" y="210"/>
                </a:moveTo>
                <a:lnTo>
                  <a:pt x="0" y="210"/>
                </a:lnTo>
                <a:lnTo>
                  <a:pt x="0" y="14"/>
                </a:lnTo>
                <a:lnTo>
                  <a:pt x="19" y="6"/>
                </a:lnTo>
                <a:lnTo>
                  <a:pt x="37" y="2"/>
                </a:lnTo>
                <a:lnTo>
                  <a:pt x="57" y="0"/>
                </a:lnTo>
                <a:lnTo>
                  <a:pt x="77" y="2"/>
                </a:lnTo>
                <a:lnTo>
                  <a:pt x="97" y="4"/>
                </a:lnTo>
                <a:lnTo>
                  <a:pt x="116" y="11"/>
                </a:lnTo>
                <a:lnTo>
                  <a:pt x="133" y="20"/>
                </a:lnTo>
                <a:lnTo>
                  <a:pt x="150" y="31"/>
                </a:lnTo>
                <a:lnTo>
                  <a:pt x="165" y="44"/>
                </a:lnTo>
                <a:lnTo>
                  <a:pt x="177" y="60"/>
                </a:lnTo>
                <a:lnTo>
                  <a:pt x="187" y="76"/>
                </a:lnTo>
                <a:lnTo>
                  <a:pt x="197" y="95"/>
                </a:lnTo>
                <a:lnTo>
                  <a:pt x="202" y="113"/>
                </a:lnTo>
                <a:lnTo>
                  <a:pt x="205" y="133"/>
                </a:lnTo>
                <a:lnTo>
                  <a:pt x="206" y="153"/>
                </a:lnTo>
                <a:lnTo>
                  <a:pt x="203" y="173"/>
                </a:lnTo>
                <a:lnTo>
                  <a:pt x="198" y="192"/>
                </a:lnTo>
                <a:lnTo>
                  <a:pt x="19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06" name="Line 99">
            <a:extLst>
              <a:ext uri="{FF2B5EF4-FFF2-40B4-BE49-F238E27FC236}">
                <a16:creationId xmlns:a16="http://schemas.microsoft.com/office/drawing/2014/main" id="{A9503728-9489-283A-6549-48F4E91C007A}"/>
              </a:ext>
            </a:extLst>
          </p:cNvPr>
          <p:cNvSpPr>
            <a:spLocks noChangeShapeType="1"/>
          </p:cNvSpPr>
          <p:nvPr/>
        </p:nvSpPr>
        <p:spPr bwMode="auto">
          <a:xfrm flipH="1">
            <a:off x="3600450" y="3543300"/>
            <a:ext cx="1607344"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9407" name="Freeform 100">
            <a:extLst>
              <a:ext uri="{FF2B5EF4-FFF2-40B4-BE49-F238E27FC236}">
                <a16:creationId xmlns:a16="http://schemas.microsoft.com/office/drawing/2014/main" id="{5D856A43-5787-219B-C27C-5E8635110666}"/>
              </a:ext>
            </a:extLst>
          </p:cNvPr>
          <p:cNvSpPr>
            <a:spLocks/>
          </p:cNvSpPr>
          <p:nvPr/>
        </p:nvSpPr>
        <p:spPr bwMode="auto">
          <a:xfrm>
            <a:off x="3600451" y="1339454"/>
            <a:ext cx="41672" cy="66675"/>
          </a:xfrm>
          <a:custGeom>
            <a:avLst/>
            <a:gdLst>
              <a:gd name="T0" fmla="*/ 0 w 106"/>
              <a:gd name="T1" fmla="*/ 46483058 h 168"/>
              <a:gd name="T2" fmla="*/ 0 w 106"/>
              <a:gd name="T3" fmla="*/ 0 h 168"/>
              <a:gd name="T4" fmla="*/ 29124971 w 106"/>
              <a:gd name="T5" fmla="*/ 40882358 h 168"/>
              <a:gd name="T6" fmla="*/ 24728680 w 106"/>
              <a:gd name="T7" fmla="*/ 43402779 h 168"/>
              <a:gd name="T8" fmla="*/ 20057719 w 106"/>
              <a:gd name="T9" fmla="*/ 45362813 h 168"/>
              <a:gd name="T10" fmla="*/ 15112088 w 106"/>
              <a:gd name="T11" fmla="*/ 46762988 h 168"/>
              <a:gd name="T12" fmla="*/ 9891262 w 106"/>
              <a:gd name="T13" fmla="*/ 47042917 h 168"/>
              <a:gd name="T14" fmla="*/ 4670961 w 106"/>
              <a:gd name="T15" fmla="*/ 47042917 h 168"/>
              <a:gd name="T16" fmla="*/ 0 w 106"/>
              <a:gd name="T17" fmla="*/ 46483058 h 1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6" h="168">
                <a:moveTo>
                  <a:pt x="0" y="166"/>
                </a:moveTo>
                <a:lnTo>
                  <a:pt x="0" y="0"/>
                </a:lnTo>
                <a:lnTo>
                  <a:pt x="106" y="146"/>
                </a:lnTo>
                <a:lnTo>
                  <a:pt x="90" y="155"/>
                </a:lnTo>
                <a:lnTo>
                  <a:pt x="73" y="162"/>
                </a:lnTo>
                <a:lnTo>
                  <a:pt x="55" y="167"/>
                </a:lnTo>
                <a:lnTo>
                  <a:pt x="36" y="168"/>
                </a:lnTo>
                <a:lnTo>
                  <a:pt x="17" y="168"/>
                </a:lnTo>
                <a:lnTo>
                  <a:pt x="0" y="166"/>
                </a:lnTo>
                <a:close/>
              </a:path>
            </a:pathLst>
          </a:custGeom>
          <a:solidFill>
            <a:srgbClr val="ACA8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08" name="Line 101">
            <a:extLst>
              <a:ext uri="{FF2B5EF4-FFF2-40B4-BE49-F238E27FC236}">
                <a16:creationId xmlns:a16="http://schemas.microsoft.com/office/drawing/2014/main" id="{98E10B8B-E9E8-CE44-1C36-BB1A3538224A}"/>
              </a:ext>
            </a:extLst>
          </p:cNvPr>
          <p:cNvSpPr>
            <a:spLocks noChangeShapeType="1"/>
          </p:cNvSpPr>
          <p:nvPr/>
        </p:nvSpPr>
        <p:spPr bwMode="auto">
          <a:xfrm flipV="1">
            <a:off x="3600450" y="1339453"/>
            <a:ext cx="0" cy="220384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294" name="Line 102">
            <a:extLst>
              <a:ext uri="{FF2B5EF4-FFF2-40B4-BE49-F238E27FC236}">
                <a16:creationId xmlns:a16="http://schemas.microsoft.com/office/drawing/2014/main" id="{579E36B9-DA8F-45A0-1453-ECD5346EA9D6}"/>
              </a:ext>
            </a:extLst>
          </p:cNvPr>
          <p:cNvSpPr>
            <a:spLocks noChangeShapeType="1"/>
          </p:cNvSpPr>
          <p:nvPr/>
        </p:nvSpPr>
        <p:spPr bwMode="auto">
          <a:xfrm flipH="1">
            <a:off x="5072063" y="1339453"/>
            <a:ext cx="135731" cy="42863"/>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295" name="Line 103">
            <a:extLst>
              <a:ext uri="{FF2B5EF4-FFF2-40B4-BE49-F238E27FC236}">
                <a16:creationId xmlns:a16="http://schemas.microsoft.com/office/drawing/2014/main" id="{C8AB2E64-A39F-C5DC-1230-CC87005A0EC7}"/>
              </a:ext>
            </a:extLst>
          </p:cNvPr>
          <p:cNvSpPr>
            <a:spLocks noChangeShapeType="1"/>
          </p:cNvSpPr>
          <p:nvPr/>
        </p:nvSpPr>
        <p:spPr bwMode="auto">
          <a:xfrm flipH="1">
            <a:off x="4867276" y="1403747"/>
            <a:ext cx="136922" cy="42863"/>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296" name="Line 104">
            <a:extLst>
              <a:ext uri="{FF2B5EF4-FFF2-40B4-BE49-F238E27FC236}">
                <a16:creationId xmlns:a16="http://schemas.microsoft.com/office/drawing/2014/main" id="{2900B5F2-C1E6-41DB-0D65-57856C240E6A}"/>
              </a:ext>
            </a:extLst>
          </p:cNvPr>
          <p:cNvSpPr>
            <a:spLocks noChangeShapeType="1"/>
          </p:cNvSpPr>
          <p:nvPr/>
        </p:nvSpPr>
        <p:spPr bwMode="auto">
          <a:xfrm flipH="1">
            <a:off x="4662488" y="1468041"/>
            <a:ext cx="136922" cy="42863"/>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297" name="Line 105">
            <a:extLst>
              <a:ext uri="{FF2B5EF4-FFF2-40B4-BE49-F238E27FC236}">
                <a16:creationId xmlns:a16="http://schemas.microsoft.com/office/drawing/2014/main" id="{69C87146-D3C9-CB93-1447-573C36793D06}"/>
              </a:ext>
            </a:extLst>
          </p:cNvPr>
          <p:cNvSpPr>
            <a:spLocks noChangeShapeType="1"/>
          </p:cNvSpPr>
          <p:nvPr/>
        </p:nvSpPr>
        <p:spPr bwMode="auto">
          <a:xfrm flipH="1">
            <a:off x="4458892" y="1532335"/>
            <a:ext cx="135731" cy="42863"/>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298" name="Line 106">
            <a:extLst>
              <a:ext uri="{FF2B5EF4-FFF2-40B4-BE49-F238E27FC236}">
                <a16:creationId xmlns:a16="http://schemas.microsoft.com/office/drawing/2014/main" id="{1334E7AB-076C-6D85-0B1D-D0980472066C}"/>
              </a:ext>
            </a:extLst>
          </p:cNvPr>
          <p:cNvSpPr>
            <a:spLocks noChangeShapeType="1"/>
          </p:cNvSpPr>
          <p:nvPr/>
        </p:nvSpPr>
        <p:spPr bwMode="auto">
          <a:xfrm flipH="1">
            <a:off x="4254103" y="1595437"/>
            <a:ext cx="136922" cy="44054"/>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299" name="Line 107">
            <a:extLst>
              <a:ext uri="{FF2B5EF4-FFF2-40B4-BE49-F238E27FC236}">
                <a16:creationId xmlns:a16="http://schemas.microsoft.com/office/drawing/2014/main" id="{465C58E8-0033-F8A3-6ADC-6B74D2D01EF1}"/>
              </a:ext>
            </a:extLst>
          </p:cNvPr>
          <p:cNvSpPr>
            <a:spLocks noChangeShapeType="1"/>
          </p:cNvSpPr>
          <p:nvPr/>
        </p:nvSpPr>
        <p:spPr bwMode="auto">
          <a:xfrm flipH="1">
            <a:off x="4049316" y="1659731"/>
            <a:ext cx="136922" cy="44054"/>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00" name="Line 108">
            <a:extLst>
              <a:ext uri="{FF2B5EF4-FFF2-40B4-BE49-F238E27FC236}">
                <a16:creationId xmlns:a16="http://schemas.microsoft.com/office/drawing/2014/main" id="{7B35C0F5-AD4E-1E46-78C5-2C0597ED29F4}"/>
              </a:ext>
            </a:extLst>
          </p:cNvPr>
          <p:cNvSpPr>
            <a:spLocks noChangeShapeType="1"/>
          </p:cNvSpPr>
          <p:nvPr/>
        </p:nvSpPr>
        <p:spPr bwMode="auto">
          <a:xfrm flipH="1">
            <a:off x="3845719" y="1724025"/>
            <a:ext cx="135731" cy="42863"/>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01" name="Line 109">
            <a:extLst>
              <a:ext uri="{FF2B5EF4-FFF2-40B4-BE49-F238E27FC236}">
                <a16:creationId xmlns:a16="http://schemas.microsoft.com/office/drawing/2014/main" id="{5982C5A6-4193-5494-CFDD-E097F6A3088E}"/>
              </a:ext>
            </a:extLst>
          </p:cNvPr>
          <p:cNvSpPr>
            <a:spLocks noChangeShapeType="1"/>
          </p:cNvSpPr>
          <p:nvPr/>
        </p:nvSpPr>
        <p:spPr bwMode="auto">
          <a:xfrm flipH="1">
            <a:off x="3732610" y="1788319"/>
            <a:ext cx="44053" cy="14288"/>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02" name="Line 110">
            <a:extLst>
              <a:ext uri="{FF2B5EF4-FFF2-40B4-BE49-F238E27FC236}">
                <a16:creationId xmlns:a16="http://schemas.microsoft.com/office/drawing/2014/main" id="{28EE6736-AD1A-8E57-238B-DEC1A870F747}"/>
              </a:ext>
            </a:extLst>
          </p:cNvPr>
          <p:cNvSpPr>
            <a:spLocks noChangeShapeType="1"/>
          </p:cNvSpPr>
          <p:nvPr/>
        </p:nvSpPr>
        <p:spPr bwMode="auto">
          <a:xfrm>
            <a:off x="3732610" y="1802606"/>
            <a:ext cx="0" cy="1428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03" name="Line 111">
            <a:extLst>
              <a:ext uri="{FF2B5EF4-FFF2-40B4-BE49-F238E27FC236}">
                <a16:creationId xmlns:a16="http://schemas.microsoft.com/office/drawing/2014/main" id="{81D5755A-6BBB-778A-710F-507DAE4A45BC}"/>
              </a:ext>
            </a:extLst>
          </p:cNvPr>
          <p:cNvSpPr>
            <a:spLocks noChangeShapeType="1"/>
          </p:cNvSpPr>
          <p:nvPr/>
        </p:nvSpPr>
        <p:spPr bwMode="auto">
          <a:xfrm>
            <a:off x="3732610" y="2016919"/>
            <a:ext cx="0" cy="1428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04" name="Line 112">
            <a:extLst>
              <a:ext uri="{FF2B5EF4-FFF2-40B4-BE49-F238E27FC236}">
                <a16:creationId xmlns:a16="http://schemas.microsoft.com/office/drawing/2014/main" id="{85028EE7-5780-091C-33F3-8526AF9EDD86}"/>
              </a:ext>
            </a:extLst>
          </p:cNvPr>
          <p:cNvSpPr>
            <a:spLocks noChangeShapeType="1"/>
          </p:cNvSpPr>
          <p:nvPr/>
        </p:nvSpPr>
        <p:spPr bwMode="auto">
          <a:xfrm>
            <a:off x="3732610" y="2231231"/>
            <a:ext cx="0" cy="1428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05" name="Line 113">
            <a:extLst>
              <a:ext uri="{FF2B5EF4-FFF2-40B4-BE49-F238E27FC236}">
                <a16:creationId xmlns:a16="http://schemas.microsoft.com/office/drawing/2014/main" id="{9D727FDF-3608-DEC2-65DA-D2EC95AEBB5D}"/>
              </a:ext>
            </a:extLst>
          </p:cNvPr>
          <p:cNvSpPr>
            <a:spLocks noChangeShapeType="1"/>
          </p:cNvSpPr>
          <p:nvPr/>
        </p:nvSpPr>
        <p:spPr bwMode="auto">
          <a:xfrm>
            <a:off x="3732610" y="2445544"/>
            <a:ext cx="0" cy="1428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06" name="Line 114">
            <a:extLst>
              <a:ext uri="{FF2B5EF4-FFF2-40B4-BE49-F238E27FC236}">
                <a16:creationId xmlns:a16="http://schemas.microsoft.com/office/drawing/2014/main" id="{6C04DC0E-4F2B-7E35-03D1-DEC906C20BC0}"/>
              </a:ext>
            </a:extLst>
          </p:cNvPr>
          <p:cNvSpPr>
            <a:spLocks noChangeShapeType="1"/>
          </p:cNvSpPr>
          <p:nvPr/>
        </p:nvSpPr>
        <p:spPr bwMode="auto">
          <a:xfrm>
            <a:off x="3732610" y="2659856"/>
            <a:ext cx="0" cy="1428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07" name="Line 115">
            <a:extLst>
              <a:ext uri="{FF2B5EF4-FFF2-40B4-BE49-F238E27FC236}">
                <a16:creationId xmlns:a16="http://schemas.microsoft.com/office/drawing/2014/main" id="{9513B87D-38ED-9369-0503-9D3F0D93861C}"/>
              </a:ext>
            </a:extLst>
          </p:cNvPr>
          <p:cNvSpPr>
            <a:spLocks noChangeShapeType="1"/>
          </p:cNvSpPr>
          <p:nvPr/>
        </p:nvSpPr>
        <p:spPr bwMode="auto">
          <a:xfrm>
            <a:off x="3732610" y="2874169"/>
            <a:ext cx="0" cy="1428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08" name="Line 116">
            <a:extLst>
              <a:ext uri="{FF2B5EF4-FFF2-40B4-BE49-F238E27FC236}">
                <a16:creationId xmlns:a16="http://schemas.microsoft.com/office/drawing/2014/main" id="{0BC395B6-77DF-CF2B-A6D1-3B3DA135951D}"/>
              </a:ext>
            </a:extLst>
          </p:cNvPr>
          <p:cNvSpPr>
            <a:spLocks noChangeShapeType="1"/>
          </p:cNvSpPr>
          <p:nvPr/>
        </p:nvSpPr>
        <p:spPr bwMode="auto">
          <a:xfrm>
            <a:off x="3732610" y="3088481"/>
            <a:ext cx="0" cy="1428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09" name="Line 117">
            <a:extLst>
              <a:ext uri="{FF2B5EF4-FFF2-40B4-BE49-F238E27FC236}">
                <a16:creationId xmlns:a16="http://schemas.microsoft.com/office/drawing/2014/main" id="{768DB938-3DC3-E3C1-3EE5-DF00187962A1}"/>
              </a:ext>
            </a:extLst>
          </p:cNvPr>
          <p:cNvSpPr>
            <a:spLocks noChangeShapeType="1"/>
          </p:cNvSpPr>
          <p:nvPr/>
        </p:nvSpPr>
        <p:spPr bwMode="auto">
          <a:xfrm>
            <a:off x="3732610" y="3302794"/>
            <a:ext cx="0" cy="1428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10" name="Line 118">
            <a:extLst>
              <a:ext uri="{FF2B5EF4-FFF2-40B4-BE49-F238E27FC236}">
                <a16:creationId xmlns:a16="http://schemas.microsoft.com/office/drawing/2014/main" id="{E28AFB3D-823A-09BA-D0C7-850607C61836}"/>
              </a:ext>
            </a:extLst>
          </p:cNvPr>
          <p:cNvSpPr>
            <a:spLocks noChangeShapeType="1"/>
          </p:cNvSpPr>
          <p:nvPr/>
        </p:nvSpPr>
        <p:spPr bwMode="auto">
          <a:xfrm>
            <a:off x="3732610" y="3517106"/>
            <a:ext cx="0" cy="1428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11" name="Line 119">
            <a:extLst>
              <a:ext uri="{FF2B5EF4-FFF2-40B4-BE49-F238E27FC236}">
                <a16:creationId xmlns:a16="http://schemas.microsoft.com/office/drawing/2014/main" id="{500DB44A-108D-D53C-0861-F7F51A5DA804}"/>
              </a:ext>
            </a:extLst>
          </p:cNvPr>
          <p:cNvSpPr>
            <a:spLocks noChangeShapeType="1"/>
          </p:cNvSpPr>
          <p:nvPr/>
        </p:nvSpPr>
        <p:spPr bwMode="auto">
          <a:xfrm>
            <a:off x="3732610" y="3731419"/>
            <a:ext cx="0" cy="1428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12" name="Line 120">
            <a:extLst>
              <a:ext uri="{FF2B5EF4-FFF2-40B4-BE49-F238E27FC236}">
                <a16:creationId xmlns:a16="http://schemas.microsoft.com/office/drawing/2014/main" id="{D8B1DB47-4F51-D5AF-B617-B3A1BE0C8F9A}"/>
              </a:ext>
            </a:extLst>
          </p:cNvPr>
          <p:cNvSpPr>
            <a:spLocks noChangeShapeType="1"/>
          </p:cNvSpPr>
          <p:nvPr/>
        </p:nvSpPr>
        <p:spPr bwMode="auto">
          <a:xfrm>
            <a:off x="3732610" y="3945732"/>
            <a:ext cx="0" cy="70247"/>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13" name="Line 121">
            <a:extLst>
              <a:ext uri="{FF2B5EF4-FFF2-40B4-BE49-F238E27FC236}">
                <a16:creationId xmlns:a16="http://schemas.microsoft.com/office/drawing/2014/main" id="{A3916493-458F-5274-78F4-4BA4DE3FCE86}"/>
              </a:ext>
            </a:extLst>
          </p:cNvPr>
          <p:cNvSpPr>
            <a:spLocks noChangeShapeType="1"/>
          </p:cNvSpPr>
          <p:nvPr/>
        </p:nvSpPr>
        <p:spPr bwMode="auto">
          <a:xfrm flipV="1">
            <a:off x="3732610" y="3973116"/>
            <a:ext cx="135731" cy="42863"/>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14" name="Line 122">
            <a:extLst>
              <a:ext uri="{FF2B5EF4-FFF2-40B4-BE49-F238E27FC236}">
                <a16:creationId xmlns:a16="http://schemas.microsoft.com/office/drawing/2014/main" id="{A994E67E-D9B6-F252-78F1-B4A1232E1594}"/>
              </a:ext>
            </a:extLst>
          </p:cNvPr>
          <p:cNvSpPr>
            <a:spLocks noChangeShapeType="1"/>
          </p:cNvSpPr>
          <p:nvPr/>
        </p:nvSpPr>
        <p:spPr bwMode="auto">
          <a:xfrm flipV="1">
            <a:off x="3936207" y="3907631"/>
            <a:ext cx="135731" cy="44054"/>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15" name="Line 123">
            <a:extLst>
              <a:ext uri="{FF2B5EF4-FFF2-40B4-BE49-F238E27FC236}">
                <a16:creationId xmlns:a16="http://schemas.microsoft.com/office/drawing/2014/main" id="{34E857B7-60C8-695A-4BC9-4C583ADA24FA}"/>
              </a:ext>
            </a:extLst>
          </p:cNvPr>
          <p:cNvSpPr>
            <a:spLocks noChangeShapeType="1"/>
          </p:cNvSpPr>
          <p:nvPr/>
        </p:nvSpPr>
        <p:spPr bwMode="auto">
          <a:xfrm flipV="1">
            <a:off x="4139803" y="3842147"/>
            <a:ext cx="136922" cy="42863"/>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16" name="Line 124">
            <a:extLst>
              <a:ext uri="{FF2B5EF4-FFF2-40B4-BE49-F238E27FC236}">
                <a16:creationId xmlns:a16="http://schemas.microsoft.com/office/drawing/2014/main" id="{C6DA2CB5-59D1-1C7A-EF1A-ABE30E60ABA4}"/>
              </a:ext>
            </a:extLst>
          </p:cNvPr>
          <p:cNvSpPr>
            <a:spLocks noChangeShapeType="1"/>
          </p:cNvSpPr>
          <p:nvPr/>
        </p:nvSpPr>
        <p:spPr bwMode="auto">
          <a:xfrm flipV="1">
            <a:off x="4344592" y="3776662"/>
            <a:ext cx="135731" cy="42863"/>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17" name="Line 125">
            <a:extLst>
              <a:ext uri="{FF2B5EF4-FFF2-40B4-BE49-F238E27FC236}">
                <a16:creationId xmlns:a16="http://schemas.microsoft.com/office/drawing/2014/main" id="{6619DA30-1407-04B2-4119-F8128B304289}"/>
              </a:ext>
            </a:extLst>
          </p:cNvPr>
          <p:cNvSpPr>
            <a:spLocks noChangeShapeType="1"/>
          </p:cNvSpPr>
          <p:nvPr/>
        </p:nvSpPr>
        <p:spPr bwMode="auto">
          <a:xfrm flipV="1">
            <a:off x="4548188" y="3711179"/>
            <a:ext cx="135731" cy="44053"/>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18" name="Line 126">
            <a:extLst>
              <a:ext uri="{FF2B5EF4-FFF2-40B4-BE49-F238E27FC236}">
                <a16:creationId xmlns:a16="http://schemas.microsoft.com/office/drawing/2014/main" id="{DC66945E-2BFA-B673-6BA6-DDEE51C23B74}"/>
              </a:ext>
            </a:extLst>
          </p:cNvPr>
          <p:cNvSpPr>
            <a:spLocks noChangeShapeType="1"/>
          </p:cNvSpPr>
          <p:nvPr/>
        </p:nvSpPr>
        <p:spPr bwMode="auto">
          <a:xfrm flipV="1">
            <a:off x="4752976" y="3645694"/>
            <a:ext cx="135731" cy="44054"/>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19" name="Line 127">
            <a:extLst>
              <a:ext uri="{FF2B5EF4-FFF2-40B4-BE49-F238E27FC236}">
                <a16:creationId xmlns:a16="http://schemas.microsoft.com/office/drawing/2014/main" id="{2B8F2015-585F-F536-A8A9-33CE9B6CC846}"/>
              </a:ext>
            </a:extLst>
          </p:cNvPr>
          <p:cNvSpPr>
            <a:spLocks noChangeShapeType="1"/>
          </p:cNvSpPr>
          <p:nvPr/>
        </p:nvSpPr>
        <p:spPr bwMode="auto">
          <a:xfrm flipV="1">
            <a:off x="4956573" y="3580210"/>
            <a:ext cx="135731" cy="44053"/>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9435" name="Line 128">
            <a:extLst>
              <a:ext uri="{FF2B5EF4-FFF2-40B4-BE49-F238E27FC236}">
                <a16:creationId xmlns:a16="http://schemas.microsoft.com/office/drawing/2014/main" id="{13C41C51-5C1A-D351-B4F7-0ADC1654DC23}"/>
              </a:ext>
            </a:extLst>
          </p:cNvPr>
          <p:cNvSpPr>
            <a:spLocks noChangeShapeType="1"/>
          </p:cNvSpPr>
          <p:nvPr/>
        </p:nvSpPr>
        <p:spPr bwMode="auto">
          <a:xfrm flipV="1">
            <a:off x="5161360" y="3543300"/>
            <a:ext cx="46434" cy="15479"/>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9436" name="Freeform 129">
            <a:extLst>
              <a:ext uri="{FF2B5EF4-FFF2-40B4-BE49-F238E27FC236}">
                <a16:creationId xmlns:a16="http://schemas.microsoft.com/office/drawing/2014/main" id="{39AE7741-61AD-11D4-143C-560D418F7CAE}"/>
              </a:ext>
            </a:extLst>
          </p:cNvPr>
          <p:cNvSpPr>
            <a:spLocks/>
          </p:cNvSpPr>
          <p:nvPr/>
        </p:nvSpPr>
        <p:spPr bwMode="auto">
          <a:xfrm>
            <a:off x="5142310" y="1284685"/>
            <a:ext cx="115490" cy="115490"/>
          </a:xfrm>
          <a:custGeom>
            <a:avLst/>
            <a:gdLst>
              <a:gd name="T0" fmla="*/ 0 w 292"/>
              <a:gd name="T1" fmla="*/ 40602997 h 292"/>
              <a:gd name="T2" fmla="*/ 40602997 w 292"/>
              <a:gd name="T3" fmla="*/ 40602997 h 292"/>
              <a:gd name="T4" fmla="*/ 40602997 w 292"/>
              <a:gd name="T5" fmla="*/ 81205466 h 292"/>
              <a:gd name="T6" fmla="*/ 46164986 w 292"/>
              <a:gd name="T7" fmla="*/ 80649109 h 292"/>
              <a:gd name="T8" fmla="*/ 51448533 w 292"/>
              <a:gd name="T9" fmla="*/ 79536922 h 292"/>
              <a:gd name="T10" fmla="*/ 56454693 w 292"/>
              <a:gd name="T11" fmla="*/ 77868378 h 292"/>
              <a:gd name="T12" fmla="*/ 61460325 w 292"/>
              <a:gd name="T13" fmla="*/ 75087120 h 292"/>
              <a:gd name="T14" fmla="*/ 66188042 w 292"/>
              <a:gd name="T15" fmla="*/ 72306389 h 292"/>
              <a:gd name="T16" fmla="*/ 69803573 w 292"/>
              <a:gd name="T17" fmla="*/ 68412944 h 292"/>
              <a:gd name="T18" fmla="*/ 73418576 w 292"/>
              <a:gd name="T19" fmla="*/ 64241056 h 292"/>
              <a:gd name="T20" fmla="*/ 76477749 w 292"/>
              <a:gd name="T21" fmla="*/ 59791781 h 292"/>
              <a:gd name="T22" fmla="*/ 78702650 w 292"/>
              <a:gd name="T23" fmla="*/ 54507707 h 292"/>
              <a:gd name="T24" fmla="*/ 80093279 w 292"/>
              <a:gd name="T25" fmla="*/ 49223632 h 292"/>
              <a:gd name="T26" fmla="*/ 80927551 w 292"/>
              <a:gd name="T27" fmla="*/ 43940085 h 292"/>
              <a:gd name="T28" fmla="*/ 81205466 w 292"/>
              <a:gd name="T29" fmla="*/ 38656011 h 292"/>
              <a:gd name="T30" fmla="*/ 80649109 w 292"/>
              <a:gd name="T31" fmla="*/ 33094021 h 292"/>
              <a:gd name="T32" fmla="*/ 79536922 w 292"/>
              <a:gd name="T33" fmla="*/ 27809947 h 292"/>
              <a:gd name="T34" fmla="*/ 77312021 w 292"/>
              <a:gd name="T35" fmla="*/ 22804315 h 292"/>
              <a:gd name="T36" fmla="*/ 74531290 w 292"/>
              <a:gd name="T37" fmla="*/ 18076597 h 292"/>
              <a:gd name="T38" fmla="*/ 71193675 w 292"/>
              <a:gd name="T39" fmla="*/ 13626795 h 292"/>
              <a:gd name="T40" fmla="*/ 67300229 w 292"/>
              <a:gd name="T41" fmla="*/ 9733350 h 292"/>
              <a:gd name="T42" fmla="*/ 63128869 w 292"/>
              <a:gd name="T43" fmla="*/ 6396261 h 292"/>
              <a:gd name="T44" fmla="*/ 58401152 w 292"/>
              <a:gd name="T45" fmla="*/ 3893445 h 292"/>
              <a:gd name="T46" fmla="*/ 53117077 w 292"/>
              <a:gd name="T47" fmla="*/ 1668544 h 292"/>
              <a:gd name="T48" fmla="*/ 48111445 w 292"/>
              <a:gd name="T49" fmla="*/ 556357 h 292"/>
              <a:gd name="T50" fmla="*/ 42549456 w 292"/>
              <a:gd name="T51" fmla="*/ 0 h 292"/>
              <a:gd name="T52" fmla="*/ 36987466 w 292"/>
              <a:gd name="T53" fmla="*/ 0 h 292"/>
              <a:gd name="T54" fmla="*/ 31703392 w 292"/>
              <a:gd name="T55" fmla="*/ 1112187 h 292"/>
              <a:gd name="T56" fmla="*/ 26141403 w 292"/>
              <a:gd name="T57" fmla="*/ 2502816 h 292"/>
              <a:gd name="T58" fmla="*/ 21413685 w 292"/>
              <a:gd name="T59" fmla="*/ 4727717 h 292"/>
              <a:gd name="T60" fmla="*/ 16685968 w 292"/>
              <a:gd name="T61" fmla="*/ 7508976 h 292"/>
              <a:gd name="T62" fmla="*/ 12514608 w 292"/>
              <a:gd name="T63" fmla="*/ 10846064 h 292"/>
              <a:gd name="T64" fmla="*/ 8899077 w 292"/>
              <a:gd name="T65" fmla="*/ 15017424 h 292"/>
              <a:gd name="T66" fmla="*/ 5839904 w 292"/>
              <a:gd name="T67" fmla="*/ 19467226 h 292"/>
              <a:gd name="T68" fmla="*/ 3337088 w 292"/>
              <a:gd name="T69" fmla="*/ 24194944 h 292"/>
              <a:gd name="T70" fmla="*/ 1668544 w 292"/>
              <a:gd name="T71" fmla="*/ 29478491 h 292"/>
              <a:gd name="T72" fmla="*/ 556357 w 292"/>
              <a:gd name="T73" fmla="*/ 35040480 h 292"/>
              <a:gd name="T74" fmla="*/ 0 w 292"/>
              <a:gd name="T75" fmla="*/ 40602997 h 2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92" h="292">
                <a:moveTo>
                  <a:pt x="0" y="146"/>
                </a:moveTo>
                <a:lnTo>
                  <a:pt x="146" y="146"/>
                </a:lnTo>
                <a:lnTo>
                  <a:pt x="146" y="292"/>
                </a:lnTo>
                <a:lnTo>
                  <a:pt x="166" y="290"/>
                </a:lnTo>
                <a:lnTo>
                  <a:pt x="185" y="286"/>
                </a:lnTo>
                <a:lnTo>
                  <a:pt x="203" y="280"/>
                </a:lnTo>
                <a:lnTo>
                  <a:pt x="221" y="270"/>
                </a:lnTo>
                <a:lnTo>
                  <a:pt x="238" y="260"/>
                </a:lnTo>
                <a:lnTo>
                  <a:pt x="251" y="246"/>
                </a:lnTo>
                <a:lnTo>
                  <a:pt x="264" y="231"/>
                </a:lnTo>
                <a:lnTo>
                  <a:pt x="275" y="215"/>
                </a:lnTo>
                <a:lnTo>
                  <a:pt x="283" y="196"/>
                </a:lnTo>
                <a:lnTo>
                  <a:pt x="288" y="177"/>
                </a:lnTo>
                <a:lnTo>
                  <a:pt x="291" y="158"/>
                </a:lnTo>
                <a:lnTo>
                  <a:pt x="292" y="139"/>
                </a:lnTo>
                <a:lnTo>
                  <a:pt x="290" y="119"/>
                </a:lnTo>
                <a:lnTo>
                  <a:pt x="286" y="100"/>
                </a:lnTo>
                <a:lnTo>
                  <a:pt x="278" y="82"/>
                </a:lnTo>
                <a:lnTo>
                  <a:pt x="268" y="65"/>
                </a:lnTo>
                <a:lnTo>
                  <a:pt x="256" y="49"/>
                </a:lnTo>
                <a:lnTo>
                  <a:pt x="242" y="35"/>
                </a:lnTo>
                <a:lnTo>
                  <a:pt x="227" y="23"/>
                </a:lnTo>
                <a:lnTo>
                  <a:pt x="210" y="14"/>
                </a:lnTo>
                <a:lnTo>
                  <a:pt x="191" y="6"/>
                </a:lnTo>
                <a:lnTo>
                  <a:pt x="173" y="2"/>
                </a:lnTo>
                <a:lnTo>
                  <a:pt x="153" y="0"/>
                </a:lnTo>
                <a:lnTo>
                  <a:pt x="133" y="0"/>
                </a:lnTo>
                <a:lnTo>
                  <a:pt x="114" y="4"/>
                </a:lnTo>
                <a:lnTo>
                  <a:pt x="94" y="9"/>
                </a:lnTo>
                <a:lnTo>
                  <a:pt x="77" y="17"/>
                </a:lnTo>
                <a:lnTo>
                  <a:pt x="60" y="27"/>
                </a:lnTo>
                <a:lnTo>
                  <a:pt x="45" y="39"/>
                </a:lnTo>
                <a:lnTo>
                  <a:pt x="32" y="54"/>
                </a:lnTo>
                <a:lnTo>
                  <a:pt x="21" y="70"/>
                </a:lnTo>
                <a:lnTo>
                  <a:pt x="12" y="87"/>
                </a:lnTo>
                <a:lnTo>
                  <a:pt x="6" y="106"/>
                </a:lnTo>
                <a:lnTo>
                  <a:pt x="2" y="126"/>
                </a:lnTo>
                <a:lnTo>
                  <a:pt x="0"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37" name="Freeform 130">
            <a:extLst>
              <a:ext uri="{FF2B5EF4-FFF2-40B4-BE49-F238E27FC236}">
                <a16:creationId xmlns:a16="http://schemas.microsoft.com/office/drawing/2014/main" id="{4378F20E-CE77-822D-127C-CAB027A84BBA}"/>
              </a:ext>
            </a:extLst>
          </p:cNvPr>
          <p:cNvSpPr>
            <a:spLocks/>
          </p:cNvSpPr>
          <p:nvPr/>
        </p:nvSpPr>
        <p:spPr bwMode="auto">
          <a:xfrm>
            <a:off x="5142310" y="1343025"/>
            <a:ext cx="58340" cy="57150"/>
          </a:xfrm>
          <a:custGeom>
            <a:avLst/>
            <a:gdLst>
              <a:gd name="T0" fmla="*/ 41443955 w 146"/>
              <a:gd name="T1" fmla="*/ 0 h 146"/>
              <a:gd name="T2" fmla="*/ 41443955 w 146"/>
              <a:gd name="T3" fmla="*/ 39770137 h 146"/>
              <a:gd name="T4" fmla="*/ 36334521 w 146"/>
              <a:gd name="T5" fmla="*/ 39225255 h 146"/>
              <a:gd name="T6" fmla="*/ 30941111 w 146"/>
              <a:gd name="T7" fmla="*/ 38135490 h 146"/>
              <a:gd name="T8" fmla="*/ 25831677 w 146"/>
              <a:gd name="T9" fmla="*/ 36501366 h 146"/>
              <a:gd name="T10" fmla="*/ 20722244 w 146"/>
              <a:gd name="T11" fmla="*/ 34322359 h 146"/>
              <a:gd name="T12" fmla="*/ 16180229 w 146"/>
              <a:gd name="T13" fmla="*/ 31326029 h 146"/>
              <a:gd name="T14" fmla="*/ 12206166 w 146"/>
              <a:gd name="T15" fmla="*/ 27784816 h 146"/>
              <a:gd name="T16" fmla="*/ 8799521 w 146"/>
              <a:gd name="T17" fmla="*/ 24243604 h 146"/>
              <a:gd name="T18" fmla="*/ 5677385 w 146"/>
              <a:gd name="T19" fmla="*/ 19885068 h 146"/>
              <a:gd name="T20" fmla="*/ 3406112 w 146"/>
              <a:gd name="T21" fmla="*/ 14981651 h 146"/>
              <a:gd name="T22" fmla="*/ 1703322 w 146"/>
              <a:gd name="T23" fmla="*/ 10078755 h 146"/>
              <a:gd name="T24" fmla="*/ 567952 w 146"/>
              <a:gd name="T25" fmla="*/ 4903418 h 146"/>
              <a:gd name="T26" fmla="*/ 0 w 146"/>
              <a:gd name="T27" fmla="*/ 0 h 146"/>
              <a:gd name="T28" fmla="*/ 41443955 w 146"/>
              <a:gd name="T29" fmla="*/ 0 h 14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46" h="146">
                <a:moveTo>
                  <a:pt x="146" y="0"/>
                </a:moveTo>
                <a:lnTo>
                  <a:pt x="146" y="146"/>
                </a:lnTo>
                <a:lnTo>
                  <a:pt x="128" y="144"/>
                </a:lnTo>
                <a:lnTo>
                  <a:pt x="109" y="140"/>
                </a:lnTo>
                <a:lnTo>
                  <a:pt x="91" y="134"/>
                </a:lnTo>
                <a:lnTo>
                  <a:pt x="73" y="126"/>
                </a:lnTo>
                <a:lnTo>
                  <a:pt x="57" y="115"/>
                </a:lnTo>
                <a:lnTo>
                  <a:pt x="43" y="102"/>
                </a:lnTo>
                <a:lnTo>
                  <a:pt x="31" y="89"/>
                </a:lnTo>
                <a:lnTo>
                  <a:pt x="20" y="73"/>
                </a:lnTo>
                <a:lnTo>
                  <a:pt x="12" y="55"/>
                </a:lnTo>
                <a:lnTo>
                  <a:pt x="6" y="37"/>
                </a:lnTo>
                <a:lnTo>
                  <a:pt x="2" y="18"/>
                </a:lnTo>
                <a:lnTo>
                  <a:pt x="0" y="0"/>
                </a:lnTo>
                <a:lnTo>
                  <a:pt x="1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38" name="Freeform 131">
            <a:extLst>
              <a:ext uri="{FF2B5EF4-FFF2-40B4-BE49-F238E27FC236}">
                <a16:creationId xmlns:a16="http://schemas.microsoft.com/office/drawing/2014/main" id="{5A5F7575-E9A9-ABFB-F136-DA03EACE7757}"/>
              </a:ext>
            </a:extLst>
          </p:cNvPr>
          <p:cNvSpPr>
            <a:spLocks/>
          </p:cNvSpPr>
          <p:nvPr/>
        </p:nvSpPr>
        <p:spPr bwMode="auto">
          <a:xfrm>
            <a:off x="3552826" y="1290638"/>
            <a:ext cx="116681" cy="115491"/>
          </a:xfrm>
          <a:custGeom>
            <a:avLst/>
            <a:gdLst>
              <a:gd name="T0" fmla="*/ 41444754 w 292"/>
              <a:gd name="T1" fmla="*/ 81485581 h 291"/>
              <a:gd name="T2" fmla="*/ 41444754 w 292"/>
              <a:gd name="T3" fmla="*/ 41162950 h 291"/>
              <a:gd name="T4" fmla="*/ 82888975 w 292"/>
              <a:gd name="T5" fmla="*/ 41162950 h 291"/>
              <a:gd name="T6" fmla="*/ 82604997 w 292"/>
              <a:gd name="T7" fmla="*/ 35562232 h 291"/>
              <a:gd name="T8" fmla="*/ 81469619 w 292"/>
              <a:gd name="T9" fmla="*/ 29962043 h 291"/>
              <a:gd name="T10" fmla="*/ 79482841 w 292"/>
              <a:gd name="T11" fmla="*/ 24641784 h 291"/>
              <a:gd name="T12" fmla="*/ 76927575 w 292"/>
              <a:gd name="T13" fmla="*/ 19881385 h 291"/>
              <a:gd name="T14" fmla="*/ 73805419 w 292"/>
              <a:gd name="T15" fmla="*/ 15400917 h 291"/>
              <a:gd name="T16" fmla="*/ 70114775 w 292"/>
              <a:gd name="T17" fmla="*/ 11200907 h 291"/>
              <a:gd name="T18" fmla="*/ 65857242 w 292"/>
              <a:gd name="T19" fmla="*/ 7840688 h 291"/>
              <a:gd name="T20" fmla="*/ 61031220 w 292"/>
              <a:gd name="T21" fmla="*/ 5040329 h 291"/>
              <a:gd name="T22" fmla="*/ 56205731 w 292"/>
              <a:gd name="T23" fmla="*/ 2800359 h 291"/>
              <a:gd name="T24" fmla="*/ 50528309 w 292"/>
              <a:gd name="T25" fmla="*/ 1120249 h 291"/>
              <a:gd name="T26" fmla="*/ 45134865 w 292"/>
              <a:gd name="T27" fmla="*/ 0 h 291"/>
              <a:gd name="T28" fmla="*/ 39457443 w 292"/>
              <a:gd name="T29" fmla="*/ 0 h 291"/>
              <a:gd name="T30" fmla="*/ 33780021 w 292"/>
              <a:gd name="T31" fmla="*/ 840319 h 291"/>
              <a:gd name="T32" fmla="*/ 28670554 w 292"/>
              <a:gd name="T33" fmla="*/ 1960040 h 291"/>
              <a:gd name="T34" fmla="*/ 23277110 w 292"/>
              <a:gd name="T35" fmla="*/ 4200539 h 291"/>
              <a:gd name="T36" fmla="*/ 18451088 w 292"/>
              <a:gd name="T37" fmla="*/ 6720438 h 291"/>
              <a:gd name="T38" fmla="*/ 14193555 w 292"/>
              <a:gd name="T39" fmla="*/ 10080658 h 291"/>
              <a:gd name="T40" fmla="*/ 10218933 w 292"/>
              <a:gd name="T41" fmla="*/ 14000737 h 291"/>
              <a:gd name="T42" fmla="*/ 6812800 w 292"/>
              <a:gd name="T43" fmla="*/ 18481206 h 291"/>
              <a:gd name="T44" fmla="*/ 4258066 w 292"/>
              <a:gd name="T45" fmla="*/ 23241605 h 291"/>
              <a:gd name="T46" fmla="*/ 2270756 w 292"/>
              <a:gd name="T47" fmla="*/ 28281933 h 291"/>
              <a:gd name="T48" fmla="*/ 851400 w 292"/>
              <a:gd name="T49" fmla="*/ 33602192 h 291"/>
              <a:gd name="T50" fmla="*/ 0 w 292"/>
              <a:gd name="T51" fmla="*/ 39202911 h 291"/>
              <a:gd name="T52" fmla="*/ 283978 w 292"/>
              <a:gd name="T53" fmla="*/ 44243239 h 291"/>
              <a:gd name="T54" fmla="*/ 1135378 w 292"/>
              <a:gd name="T55" fmla="*/ 49843429 h 291"/>
              <a:gd name="T56" fmla="*/ 2554733 w 292"/>
              <a:gd name="T57" fmla="*/ 55163687 h 291"/>
              <a:gd name="T58" fmla="*/ 4825489 w 292"/>
              <a:gd name="T59" fmla="*/ 60483946 h 291"/>
              <a:gd name="T60" fmla="*/ 7948178 w 292"/>
              <a:gd name="T61" fmla="*/ 64684485 h 291"/>
              <a:gd name="T62" fmla="*/ 11638289 w 292"/>
              <a:gd name="T63" fmla="*/ 69164954 h 291"/>
              <a:gd name="T64" fmla="*/ 15896355 w 292"/>
              <a:gd name="T65" fmla="*/ 73085033 h 291"/>
              <a:gd name="T66" fmla="*/ 20438399 w 292"/>
              <a:gd name="T67" fmla="*/ 75885392 h 291"/>
              <a:gd name="T68" fmla="*/ 25263888 w 292"/>
              <a:gd name="T69" fmla="*/ 78685222 h 291"/>
              <a:gd name="T70" fmla="*/ 30657332 w 292"/>
              <a:gd name="T71" fmla="*/ 80365332 h 291"/>
              <a:gd name="T72" fmla="*/ 35767332 w 292"/>
              <a:gd name="T73" fmla="*/ 81205651 h 291"/>
              <a:gd name="T74" fmla="*/ 41444754 w 292"/>
              <a:gd name="T75" fmla="*/ 81485581 h 2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92" h="291">
                <a:moveTo>
                  <a:pt x="146" y="291"/>
                </a:moveTo>
                <a:lnTo>
                  <a:pt x="146" y="147"/>
                </a:lnTo>
                <a:lnTo>
                  <a:pt x="292" y="147"/>
                </a:lnTo>
                <a:lnTo>
                  <a:pt x="291" y="127"/>
                </a:lnTo>
                <a:lnTo>
                  <a:pt x="287" y="107"/>
                </a:lnTo>
                <a:lnTo>
                  <a:pt x="280" y="88"/>
                </a:lnTo>
                <a:lnTo>
                  <a:pt x="271" y="71"/>
                </a:lnTo>
                <a:lnTo>
                  <a:pt x="260" y="55"/>
                </a:lnTo>
                <a:lnTo>
                  <a:pt x="247" y="40"/>
                </a:lnTo>
                <a:lnTo>
                  <a:pt x="232" y="28"/>
                </a:lnTo>
                <a:lnTo>
                  <a:pt x="215" y="18"/>
                </a:lnTo>
                <a:lnTo>
                  <a:pt x="198" y="10"/>
                </a:lnTo>
                <a:lnTo>
                  <a:pt x="178" y="4"/>
                </a:lnTo>
                <a:lnTo>
                  <a:pt x="159" y="0"/>
                </a:lnTo>
                <a:lnTo>
                  <a:pt x="139" y="0"/>
                </a:lnTo>
                <a:lnTo>
                  <a:pt x="119" y="3"/>
                </a:lnTo>
                <a:lnTo>
                  <a:pt x="101" y="7"/>
                </a:lnTo>
                <a:lnTo>
                  <a:pt x="82" y="15"/>
                </a:lnTo>
                <a:lnTo>
                  <a:pt x="65" y="24"/>
                </a:lnTo>
                <a:lnTo>
                  <a:pt x="50" y="36"/>
                </a:lnTo>
                <a:lnTo>
                  <a:pt x="36" y="50"/>
                </a:lnTo>
                <a:lnTo>
                  <a:pt x="24" y="66"/>
                </a:lnTo>
                <a:lnTo>
                  <a:pt x="15" y="83"/>
                </a:lnTo>
                <a:lnTo>
                  <a:pt x="8" y="101"/>
                </a:lnTo>
                <a:lnTo>
                  <a:pt x="3" y="120"/>
                </a:lnTo>
                <a:lnTo>
                  <a:pt x="0" y="140"/>
                </a:lnTo>
                <a:lnTo>
                  <a:pt x="1" y="158"/>
                </a:lnTo>
                <a:lnTo>
                  <a:pt x="4" y="178"/>
                </a:lnTo>
                <a:lnTo>
                  <a:pt x="9" y="197"/>
                </a:lnTo>
                <a:lnTo>
                  <a:pt x="17" y="216"/>
                </a:lnTo>
                <a:lnTo>
                  <a:pt x="28" y="231"/>
                </a:lnTo>
                <a:lnTo>
                  <a:pt x="41" y="247"/>
                </a:lnTo>
                <a:lnTo>
                  <a:pt x="56" y="261"/>
                </a:lnTo>
                <a:lnTo>
                  <a:pt x="72" y="271"/>
                </a:lnTo>
                <a:lnTo>
                  <a:pt x="89" y="281"/>
                </a:lnTo>
                <a:lnTo>
                  <a:pt x="108" y="287"/>
                </a:lnTo>
                <a:lnTo>
                  <a:pt x="126" y="290"/>
                </a:lnTo>
                <a:lnTo>
                  <a:pt x="146" y="2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39" name="Freeform 132">
            <a:extLst>
              <a:ext uri="{FF2B5EF4-FFF2-40B4-BE49-F238E27FC236}">
                <a16:creationId xmlns:a16="http://schemas.microsoft.com/office/drawing/2014/main" id="{1098B4B1-F2A6-3583-95D1-85D53FFE88E8}"/>
              </a:ext>
            </a:extLst>
          </p:cNvPr>
          <p:cNvSpPr>
            <a:spLocks/>
          </p:cNvSpPr>
          <p:nvPr/>
        </p:nvSpPr>
        <p:spPr bwMode="auto">
          <a:xfrm>
            <a:off x="5148263" y="3473054"/>
            <a:ext cx="116681" cy="115490"/>
          </a:xfrm>
          <a:custGeom>
            <a:avLst/>
            <a:gdLst>
              <a:gd name="T0" fmla="*/ 41444754 w 292"/>
              <a:gd name="T1" fmla="*/ 0 h 291"/>
              <a:gd name="T2" fmla="*/ 41444754 w 292"/>
              <a:gd name="T3" fmla="*/ 40882226 h 291"/>
              <a:gd name="T4" fmla="*/ 0 w 292"/>
              <a:gd name="T5" fmla="*/ 40882226 h 291"/>
              <a:gd name="T6" fmla="*/ 283978 w 292"/>
              <a:gd name="T7" fmla="*/ 46202450 h 291"/>
              <a:gd name="T8" fmla="*/ 1419355 w 292"/>
              <a:gd name="T9" fmla="*/ 51803132 h 291"/>
              <a:gd name="T10" fmla="*/ 3406133 w 292"/>
              <a:gd name="T11" fmla="*/ 56842899 h 291"/>
              <a:gd name="T12" fmla="*/ 5961400 w 292"/>
              <a:gd name="T13" fmla="*/ 61883195 h 291"/>
              <a:gd name="T14" fmla="*/ 9083555 w 292"/>
              <a:gd name="T15" fmla="*/ 66363635 h 291"/>
              <a:gd name="T16" fmla="*/ 12774199 w 292"/>
              <a:gd name="T17" fmla="*/ 70283688 h 291"/>
              <a:gd name="T18" fmla="*/ 17031733 w 292"/>
              <a:gd name="T19" fmla="*/ 74204272 h 291"/>
              <a:gd name="T20" fmla="*/ 21857755 w 292"/>
              <a:gd name="T21" fmla="*/ 76724155 h 291"/>
              <a:gd name="T22" fmla="*/ 26683244 w 292"/>
              <a:gd name="T23" fmla="*/ 79244568 h 291"/>
              <a:gd name="T24" fmla="*/ 32360666 w 292"/>
              <a:gd name="T25" fmla="*/ 80644738 h 291"/>
              <a:gd name="T26" fmla="*/ 37754110 w 292"/>
              <a:gd name="T27" fmla="*/ 81484523 h 291"/>
              <a:gd name="T28" fmla="*/ 43431532 w 292"/>
              <a:gd name="T29" fmla="*/ 81484523 h 291"/>
              <a:gd name="T30" fmla="*/ 49108954 w 292"/>
              <a:gd name="T31" fmla="*/ 81204595 h 291"/>
              <a:gd name="T32" fmla="*/ 54218420 w 292"/>
              <a:gd name="T33" fmla="*/ 79524496 h 291"/>
              <a:gd name="T34" fmla="*/ 59611865 w 292"/>
              <a:gd name="T35" fmla="*/ 77844397 h 291"/>
              <a:gd name="T36" fmla="*/ 64437886 w 292"/>
              <a:gd name="T37" fmla="*/ 74764128 h 291"/>
              <a:gd name="T38" fmla="*/ 68695420 w 292"/>
              <a:gd name="T39" fmla="*/ 71403931 h 291"/>
              <a:gd name="T40" fmla="*/ 72670042 w 292"/>
              <a:gd name="T41" fmla="*/ 67763805 h 291"/>
              <a:gd name="T42" fmla="*/ 76076175 w 292"/>
              <a:gd name="T43" fmla="*/ 63283365 h 291"/>
              <a:gd name="T44" fmla="*/ 78914886 w 292"/>
              <a:gd name="T45" fmla="*/ 58522997 h 291"/>
              <a:gd name="T46" fmla="*/ 80618219 w 292"/>
              <a:gd name="T47" fmla="*/ 53483231 h 291"/>
              <a:gd name="T48" fmla="*/ 82321019 w 292"/>
              <a:gd name="T49" fmla="*/ 48162477 h 291"/>
              <a:gd name="T50" fmla="*/ 82888975 w 292"/>
              <a:gd name="T51" fmla="*/ 42842253 h 291"/>
              <a:gd name="T52" fmla="*/ 82604997 w 292"/>
              <a:gd name="T53" fmla="*/ 37242100 h 291"/>
              <a:gd name="T54" fmla="*/ 81753597 w 292"/>
              <a:gd name="T55" fmla="*/ 31641947 h 291"/>
              <a:gd name="T56" fmla="*/ 80334241 w 292"/>
              <a:gd name="T57" fmla="*/ 26601651 h 291"/>
              <a:gd name="T58" fmla="*/ 78063486 w 292"/>
              <a:gd name="T59" fmla="*/ 21561355 h 291"/>
              <a:gd name="T60" fmla="*/ 74940797 w 292"/>
              <a:gd name="T61" fmla="*/ 16800987 h 291"/>
              <a:gd name="T62" fmla="*/ 71250686 w 292"/>
              <a:gd name="T63" fmla="*/ 12600476 h 291"/>
              <a:gd name="T64" fmla="*/ 67560042 w 292"/>
              <a:gd name="T65" fmla="*/ 8960350 h 291"/>
              <a:gd name="T66" fmla="*/ 62734553 w 292"/>
              <a:gd name="T67" fmla="*/ 5600153 h 291"/>
              <a:gd name="T68" fmla="*/ 57625087 w 292"/>
              <a:gd name="T69" fmla="*/ 3360197 h 291"/>
              <a:gd name="T70" fmla="*/ 52515087 w 292"/>
              <a:gd name="T71" fmla="*/ 1680099 h 291"/>
              <a:gd name="T72" fmla="*/ 47121643 w 292"/>
              <a:gd name="T73" fmla="*/ 559857 h 291"/>
              <a:gd name="T74" fmla="*/ 41444754 w 292"/>
              <a:gd name="T75" fmla="*/ 0 h 2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92" h="291">
                <a:moveTo>
                  <a:pt x="146" y="0"/>
                </a:moveTo>
                <a:lnTo>
                  <a:pt x="146" y="146"/>
                </a:lnTo>
                <a:lnTo>
                  <a:pt x="0" y="146"/>
                </a:lnTo>
                <a:lnTo>
                  <a:pt x="1" y="165"/>
                </a:lnTo>
                <a:lnTo>
                  <a:pt x="5" y="185"/>
                </a:lnTo>
                <a:lnTo>
                  <a:pt x="12" y="203"/>
                </a:lnTo>
                <a:lnTo>
                  <a:pt x="21" y="221"/>
                </a:lnTo>
                <a:lnTo>
                  <a:pt x="32" y="237"/>
                </a:lnTo>
                <a:lnTo>
                  <a:pt x="45" y="251"/>
                </a:lnTo>
                <a:lnTo>
                  <a:pt x="60" y="265"/>
                </a:lnTo>
                <a:lnTo>
                  <a:pt x="77" y="274"/>
                </a:lnTo>
                <a:lnTo>
                  <a:pt x="94" y="283"/>
                </a:lnTo>
                <a:lnTo>
                  <a:pt x="114" y="288"/>
                </a:lnTo>
                <a:lnTo>
                  <a:pt x="133" y="291"/>
                </a:lnTo>
                <a:lnTo>
                  <a:pt x="153" y="291"/>
                </a:lnTo>
                <a:lnTo>
                  <a:pt x="173" y="290"/>
                </a:lnTo>
                <a:lnTo>
                  <a:pt x="191" y="284"/>
                </a:lnTo>
                <a:lnTo>
                  <a:pt x="210" y="278"/>
                </a:lnTo>
                <a:lnTo>
                  <a:pt x="227" y="267"/>
                </a:lnTo>
                <a:lnTo>
                  <a:pt x="242" y="255"/>
                </a:lnTo>
                <a:lnTo>
                  <a:pt x="256" y="242"/>
                </a:lnTo>
                <a:lnTo>
                  <a:pt x="268" y="226"/>
                </a:lnTo>
                <a:lnTo>
                  <a:pt x="278" y="209"/>
                </a:lnTo>
                <a:lnTo>
                  <a:pt x="284" y="191"/>
                </a:lnTo>
                <a:lnTo>
                  <a:pt x="290" y="172"/>
                </a:lnTo>
                <a:lnTo>
                  <a:pt x="292" y="153"/>
                </a:lnTo>
                <a:lnTo>
                  <a:pt x="291" y="133"/>
                </a:lnTo>
                <a:lnTo>
                  <a:pt x="288" y="113"/>
                </a:lnTo>
                <a:lnTo>
                  <a:pt x="283" y="95"/>
                </a:lnTo>
                <a:lnTo>
                  <a:pt x="275" y="77"/>
                </a:lnTo>
                <a:lnTo>
                  <a:pt x="264" y="60"/>
                </a:lnTo>
                <a:lnTo>
                  <a:pt x="251" y="45"/>
                </a:lnTo>
                <a:lnTo>
                  <a:pt x="238" y="32"/>
                </a:lnTo>
                <a:lnTo>
                  <a:pt x="221" y="20"/>
                </a:lnTo>
                <a:lnTo>
                  <a:pt x="203" y="12"/>
                </a:lnTo>
                <a:lnTo>
                  <a:pt x="185" y="6"/>
                </a:lnTo>
                <a:lnTo>
                  <a:pt x="166" y="2"/>
                </a:lnTo>
                <a:lnTo>
                  <a:pt x="1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40" name="Freeform 133">
            <a:extLst>
              <a:ext uri="{FF2B5EF4-FFF2-40B4-BE49-F238E27FC236}">
                <a16:creationId xmlns:a16="http://schemas.microsoft.com/office/drawing/2014/main" id="{4E5D0500-B458-4E4D-C6FA-656A8823744B}"/>
              </a:ext>
            </a:extLst>
          </p:cNvPr>
          <p:cNvSpPr>
            <a:spLocks/>
          </p:cNvSpPr>
          <p:nvPr/>
        </p:nvSpPr>
        <p:spPr bwMode="auto">
          <a:xfrm>
            <a:off x="5170885" y="3473054"/>
            <a:ext cx="35719" cy="57150"/>
          </a:xfrm>
          <a:custGeom>
            <a:avLst/>
            <a:gdLst>
              <a:gd name="T0" fmla="*/ 0 w 89"/>
              <a:gd name="T1" fmla="*/ 8172189 h 146"/>
              <a:gd name="T2" fmla="*/ 25484726 w 89"/>
              <a:gd name="T3" fmla="*/ 39770137 h 146"/>
              <a:gd name="T4" fmla="*/ 25484726 w 89"/>
              <a:gd name="T5" fmla="*/ 0 h 146"/>
              <a:gd name="T6" fmla="*/ 20330524 w 89"/>
              <a:gd name="T7" fmla="*/ 544882 h 146"/>
              <a:gd name="T8" fmla="*/ 14890037 w 89"/>
              <a:gd name="T9" fmla="*/ 1634647 h 146"/>
              <a:gd name="T10" fmla="*/ 9449549 w 89"/>
              <a:gd name="T11" fmla="*/ 2996330 h 146"/>
              <a:gd name="T12" fmla="*/ 4581632 w 89"/>
              <a:gd name="T13" fmla="*/ 5447778 h 146"/>
              <a:gd name="T14" fmla="*/ 0 w 89"/>
              <a:gd name="T15" fmla="*/ 8172189 h 14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9" h="146">
                <a:moveTo>
                  <a:pt x="0" y="30"/>
                </a:moveTo>
                <a:lnTo>
                  <a:pt x="89" y="146"/>
                </a:lnTo>
                <a:lnTo>
                  <a:pt x="89" y="0"/>
                </a:lnTo>
                <a:lnTo>
                  <a:pt x="71" y="2"/>
                </a:lnTo>
                <a:lnTo>
                  <a:pt x="52" y="6"/>
                </a:lnTo>
                <a:lnTo>
                  <a:pt x="33" y="11"/>
                </a:lnTo>
                <a:lnTo>
                  <a:pt x="16" y="20"/>
                </a:lnTo>
                <a:lnTo>
                  <a:pt x="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41" name="Freeform 134">
            <a:extLst>
              <a:ext uri="{FF2B5EF4-FFF2-40B4-BE49-F238E27FC236}">
                <a16:creationId xmlns:a16="http://schemas.microsoft.com/office/drawing/2014/main" id="{C66C8C42-3A53-4998-0B3E-FDB8C55A7CE2}"/>
              </a:ext>
            </a:extLst>
          </p:cNvPr>
          <p:cNvSpPr>
            <a:spLocks/>
          </p:cNvSpPr>
          <p:nvPr/>
        </p:nvSpPr>
        <p:spPr bwMode="auto">
          <a:xfrm>
            <a:off x="3624263" y="3459956"/>
            <a:ext cx="57150" cy="58341"/>
          </a:xfrm>
          <a:custGeom>
            <a:avLst/>
            <a:gdLst>
              <a:gd name="T0" fmla="*/ 39770137 w 146"/>
              <a:gd name="T1" fmla="*/ 41445020 h 146"/>
              <a:gd name="T2" fmla="*/ 0 w 146"/>
              <a:gd name="T3" fmla="*/ 41445020 h 146"/>
              <a:gd name="T4" fmla="*/ 0 w 146"/>
              <a:gd name="T5" fmla="*/ 0 h 146"/>
              <a:gd name="T6" fmla="*/ 5175337 w 146"/>
              <a:gd name="T7" fmla="*/ 567959 h 146"/>
              <a:gd name="T8" fmla="*/ 10078755 w 146"/>
              <a:gd name="T9" fmla="*/ 1703344 h 146"/>
              <a:gd name="T10" fmla="*/ 15254092 w 146"/>
              <a:gd name="T11" fmla="*/ 3122709 h 146"/>
              <a:gd name="T12" fmla="*/ 19885068 w 146"/>
              <a:gd name="T13" fmla="*/ 5677458 h 146"/>
              <a:gd name="T14" fmla="*/ 24243604 w 146"/>
              <a:gd name="T15" fmla="*/ 8800167 h 146"/>
              <a:gd name="T16" fmla="*/ 28057258 w 146"/>
              <a:gd name="T17" fmla="*/ 12206322 h 146"/>
              <a:gd name="T18" fmla="*/ 31326029 w 146"/>
              <a:gd name="T19" fmla="*/ 16464416 h 146"/>
              <a:gd name="T20" fmla="*/ 34322359 w 146"/>
              <a:gd name="T21" fmla="*/ 20722510 h 146"/>
              <a:gd name="T22" fmla="*/ 36501366 w 146"/>
              <a:gd name="T23" fmla="*/ 25832010 h 146"/>
              <a:gd name="T24" fmla="*/ 38407932 w 146"/>
              <a:gd name="T25" fmla="*/ 30658062 h 146"/>
              <a:gd name="T26" fmla="*/ 39497696 w 146"/>
              <a:gd name="T27" fmla="*/ 36051541 h 146"/>
              <a:gd name="T28" fmla="*/ 39770137 w 146"/>
              <a:gd name="T29" fmla="*/ 41445020 h 14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46" h="146">
                <a:moveTo>
                  <a:pt x="146" y="146"/>
                </a:moveTo>
                <a:lnTo>
                  <a:pt x="0" y="146"/>
                </a:lnTo>
                <a:lnTo>
                  <a:pt x="0" y="0"/>
                </a:lnTo>
                <a:lnTo>
                  <a:pt x="19" y="2"/>
                </a:lnTo>
                <a:lnTo>
                  <a:pt x="37" y="6"/>
                </a:lnTo>
                <a:lnTo>
                  <a:pt x="56" y="11"/>
                </a:lnTo>
                <a:lnTo>
                  <a:pt x="73" y="20"/>
                </a:lnTo>
                <a:lnTo>
                  <a:pt x="89" y="31"/>
                </a:lnTo>
                <a:lnTo>
                  <a:pt x="103" y="43"/>
                </a:lnTo>
                <a:lnTo>
                  <a:pt x="115" y="58"/>
                </a:lnTo>
                <a:lnTo>
                  <a:pt x="126" y="73"/>
                </a:lnTo>
                <a:lnTo>
                  <a:pt x="134" y="91"/>
                </a:lnTo>
                <a:lnTo>
                  <a:pt x="141" y="108"/>
                </a:lnTo>
                <a:lnTo>
                  <a:pt x="145" y="127"/>
                </a:lnTo>
                <a:lnTo>
                  <a:pt x="146"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42" name="Freeform 135">
            <a:extLst>
              <a:ext uri="{FF2B5EF4-FFF2-40B4-BE49-F238E27FC236}">
                <a16:creationId xmlns:a16="http://schemas.microsoft.com/office/drawing/2014/main" id="{51CAEB94-49E2-5F5C-9A8F-FFEC4153D746}"/>
              </a:ext>
            </a:extLst>
          </p:cNvPr>
          <p:cNvSpPr>
            <a:spLocks/>
          </p:cNvSpPr>
          <p:nvPr/>
        </p:nvSpPr>
        <p:spPr bwMode="auto">
          <a:xfrm>
            <a:off x="5148263" y="3484960"/>
            <a:ext cx="58341" cy="45244"/>
          </a:xfrm>
          <a:custGeom>
            <a:avLst/>
            <a:gdLst>
              <a:gd name="T0" fmla="*/ 41445020 w 146"/>
              <a:gd name="T1" fmla="*/ 31371600 h 116"/>
              <a:gd name="T2" fmla="*/ 0 w 146"/>
              <a:gd name="T3" fmla="*/ 31371600 h 116"/>
              <a:gd name="T4" fmla="*/ 283979 w 146"/>
              <a:gd name="T5" fmla="*/ 25962632 h 116"/>
              <a:gd name="T6" fmla="*/ 1419365 w 146"/>
              <a:gd name="T7" fmla="*/ 21094508 h 116"/>
              <a:gd name="T8" fmla="*/ 3406688 w 146"/>
              <a:gd name="T9" fmla="*/ 16497327 h 116"/>
              <a:gd name="T10" fmla="*/ 5677458 w 146"/>
              <a:gd name="T11" fmla="*/ 11629204 h 116"/>
              <a:gd name="T12" fmla="*/ 8800167 w 146"/>
              <a:gd name="T13" fmla="*/ 7301925 h 116"/>
              <a:gd name="T14" fmla="*/ 12206322 w 146"/>
              <a:gd name="T15" fmla="*/ 3516011 h 116"/>
              <a:gd name="T16" fmla="*/ 16180437 w 146"/>
              <a:gd name="T17" fmla="*/ 0 h 116"/>
              <a:gd name="T18" fmla="*/ 41445020 w 146"/>
              <a:gd name="T19" fmla="*/ 31371600 h 1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6" h="116">
                <a:moveTo>
                  <a:pt x="146" y="116"/>
                </a:moveTo>
                <a:lnTo>
                  <a:pt x="0" y="116"/>
                </a:lnTo>
                <a:lnTo>
                  <a:pt x="1" y="96"/>
                </a:lnTo>
                <a:lnTo>
                  <a:pt x="5" y="78"/>
                </a:lnTo>
                <a:lnTo>
                  <a:pt x="12" y="61"/>
                </a:lnTo>
                <a:lnTo>
                  <a:pt x="20" y="43"/>
                </a:lnTo>
                <a:lnTo>
                  <a:pt x="31" y="27"/>
                </a:lnTo>
                <a:lnTo>
                  <a:pt x="43" y="13"/>
                </a:lnTo>
                <a:lnTo>
                  <a:pt x="57" y="0"/>
                </a:lnTo>
                <a:lnTo>
                  <a:pt x="146" y="1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43" name="Freeform 136">
            <a:extLst>
              <a:ext uri="{FF2B5EF4-FFF2-40B4-BE49-F238E27FC236}">
                <a16:creationId xmlns:a16="http://schemas.microsoft.com/office/drawing/2014/main" id="{F32F75E5-7D0F-72F9-63EB-067655824BC2}"/>
              </a:ext>
            </a:extLst>
          </p:cNvPr>
          <p:cNvSpPr>
            <a:spLocks/>
          </p:cNvSpPr>
          <p:nvPr/>
        </p:nvSpPr>
        <p:spPr bwMode="auto">
          <a:xfrm>
            <a:off x="3565922" y="3459956"/>
            <a:ext cx="113109" cy="115491"/>
          </a:xfrm>
          <a:custGeom>
            <a:avLst/>
            <a:gdLst>
              <a:gd name="T0" fmla="*/ 79804419 w 285"/>
              <a:gd name="T1" fmla="*/ 52643788 h 291"/>
              <a:gd name="T2" fmla="*/ 40882223 w 285"/>
              <a:gd name="T3" fmla="*/ 40883020 h 291"/>
              <a:gd name="T4" fmla="*/ 40882223 w 285"/>
              <a:gd name="T5" fmla="*/ 0 h 291"/>
              <a:gd name="T6" fmla="*/ 35282071 w 285"/>
              <a:gd name="T7" fmla="*/ 559860 h 291"/>
              <a:gd name="T8" fmla="*/ 29961846 w 285"/>
              <a:gd name="T9" fmla="*/ 1680110 h 291"/>
              <a:gd name="T10" fmla="*/ 24921551 w 285"/>
              <a:gd name="T11" fmla="*/ 3360219 h 291"/>
              <a:gd name="T12" fmla="*/ 20161183 w 285"/>
              <a:gd name="T13" fmla="*/ 5600189 h 291"/>
              <a:gd name="T14" fmla="*/ 15680744 w 285"/>
              <a:gd name="T15" fmla="*/ 8960408 h 291"/>
              <a:gd name="T16" fmla="*/ 11480762 w 285"/>
              <a:gd name="T17" fmla="*/ 12881017 h 291"/>
              <a:gd name="T18" fmla="*/ 7840637 w 285"/>
              <a:gd name="T19" fmla="*/ 16801096 h 291"/>
              <a:gd name="T20" fmla="*/ 4760368 w 285"/>
              <a:gd name="T21" fmla="*/ 21281565 h 291"/>
              <a:gd name="T22" fmla="*/ 2519883 w 285"/>
              <a:gd name="T23" fmla="*/ 26601824 h 291"/>
              <a:gd name="T24" fmla="*/ 1120242 w 285"/>
              <a:gd name="T25" fmla="*/ 31642153 h 291"/>
              <a:gd name="T26" fmla="*/ 279928 w 285"/>
              <a:gd name="T27" fmla="*/ 36962412 h 291"/>
              <a:gd name="T28" fmla="*/ 0 w 285"/>
              <a:gd name="T29" fmla="*/ 42563130 h 291"/>
              <a:gd name="T30" fmla="*/ 839785 w 285"/>
              <a:gd name="T31" fmla="*/ 48163319 h 291"/>
              <a:gd name="T32" fmla="*/ 1960027 w 285"/>
              <a:gd name="T33" fmla="*/ 53203648 h 291"/>
              <a:gd name="T34" fmla="*/ 3920054 w 285"/>
              <a:gd name="T35" fmla="*/ 58523907 h 291"/>
              <a:gd name="T36" fmla="*/ 6720394 w 285"/>
              <a:gd name="T37" fmla="*/ 63284305 h 291"/>
              <a:gd name="T38" fmla="*/ 10080592 w 285"/>
              <a:gd name="T39" fmla="*/ 67484844 h 291"/>
              <a:gd name="T40" fmla="*/ 13720717 w 285"/>
              <a:gd name="T41" fmla="*/ 71404924 h 291"/>
              <a:gd name="T42" fmla="*/ 18201156 w 285"/>
              <a:gd name="T43" fmla="*/ 74765143 h 291"/>
              <a:gd name="T44" fmla="*/ 22681066 w 285"/>
              <a:gd name="T45" fmla="*/ 77565502 h 291"/>
              <a:gd name="T46" fmla="*/ 27721362 w 285"/>
              <a:gd name="T47" fmla="*/ 79805472 h 291"/>
              <a:gd name="T48" fmla="*/ 33041586 w 285"/>
              <a:gd name="T49" fmla="*/ 81205651 h 291"/>
              <a:gd name="T50" fmla="*/ 38642268 w 285"/>
              <a:gd name="T51" fmla="*/ 81485581 h 291"/>
              <a:gd name="T52" fmla="*/ 44242420 w 285"/>
              <a:gd name="T53" fmla="*/ 81485581 h 291"/>
              <a:gd name="T54" fmla="*/ 49282716 w 285"/>
              <a:gd name="T55" fmla="*/ 80925721 h 291"/>
              <a:gd name="T56" fmla="*/ 54602940 w 285"/>
              <a:gd name="T57" fmla="*/ 79245611 h 291"/>
              <a:gd name="T58" fmla="*/ 59923164 w 285"/>
              <a:gd name="T59" fmla="*/ 77005113 h 291"/>
              <a:gd name="T60" fmla="*/ 64403603 w 285"/>
              <a:gd name="T61" fmla="*/ 74485213 h 291"/>
              <a:gd name="T62" fmla="*/ 68603585 w 285"/>
              <a:gd name="T63" fmla="*/ 70845063 h 291"/>
              <a:gd name="T64" fmla="*/ 72524168 w 285"/>
              <a:gd name="T65" fmla="*/ 66644525 h 291"/>
              <a:gd name="T66" fmla="*/ 75323979 w 285"/>
              <a:gd name="T67" fmla="*/ 62444515 h 291"/>
              <a:gd name="T68" fmla="*/ 78124320 w 285"/>
              <a:gd name="T69" fmla="*/ 57684116 h 291"/>
              <a:gd name="T70" fmla="*/ 79804419 w 285"/>
              <a:gd name="T71" fmla="*/ 52643788 h 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85" h="291">
                <a:moveTo>
                  <a:pt x="285" y="188"/>
                </a:moveTo>
                <a:lnTo>
                  <a:pt x="146" y="146"/>
                </a:lnTo>
                <a:lnTo>
                  <a:pt x="146" y="0"/>
                </a:lnTo>
                <a:lnTo>
                  <a:pt x="126" y="2"/>
                </a:lnTo>
                <a:lnTo>
                  <a:pt x="107" y="6"/>
                </a:lnTo>
                <a:lnTo>
                  <a:pt x="89" y="12"/>
                </a:lnTo>
                <a:lnTo>
                  <a:pt x="72" y="20"/>
                </a:lnTo>
                <a:lnTo>
                  <a:pt x="56" y="32"/>
                </a:lnTo>
                <a:lnTo>
                  <a:pt x="41" y="46"/>
                </a:lnTo>
                <a:lnTo>
                  <a:pt x="28" y="60"/>
                </a:lnTo>
                <a:lnTo>
                  <a:pt x="17" y="76"/>
                </a:lnTo>
                <a:lnTo>
                  <a:pt x="9" y="95"/>
                </a:lnTo>
                <a:lnTo>
                  <a:pt x="4" y="113"/>
                </a:lnTo>
                <a:lnTo>
                  <a:pt x="1" y="132"/>
                </a:lnTo>
                <a:lnTo>
                  <a:pt x="0" y="152"/>
                </a:lnTo>
                <a:lnTo>
                  <a:pt x="3" y="172"/>
                </a:lnTo>
                <a:lnTo>
                  <a:pt x="7" y="190"/>
                </a:lnTo>
                <a:lnTo>
                  <a:pt x="14" y="209"/>
                </a:lnTo>
                <a:lnTo>
                  <a:pt x="24" y="226"/>
                </a:lnTo>
                <a:lnTo>
                  <a:pt x="36" y="241"/>
                </a:lnTo>
                <a:lnTo>
                  <a:pt x="49" y="255"/>
                </a:lnTo>
                <a:lnTo>
                  <a:pt x="65" y="267"/>
                </a:lnTo>
                <a:lnTo>
                  <a:pt x="81" y="277"/>
                </a:lnTo>
                <a:lnTo>
                  <a:pt x="99" y="285"/>
                </a:lnTo>
                <a:lnTo>
                  <a:pt x="118" y="290"/>
                </a:lnTo>
                <a:lnTo>
                  <a:pt x="138" y="291"/>
                </a:lnTo>
                <a:lnTo>
                  <a:pt x="158" y="291"/>
                </a:lnTo>
                <a:lnTo>
                  <a:pt x="176" y="289"/>
                </a:lnTo>
                <a:lnTo>
                  <a:pt x="195" y="283"/>
                </a:lnTo>
                <a:lnTo>
                  <a:pt x="214" y="275"/>
                </a:lnTo>
                <a:lnTo>
                  <a:pt x="230" y="266"/>
                </a:lnTo>
                <a:lnTo>
                  <a:pt x="245" y="253"/>
                </a:lnTo>
                <a:lnTo>
                  <a:pt x="259" y="238"/>
                </a:lnTo>
                <a:lnTo>
                  <a:pt x="269" y="223"/>
                </a:lnTo>
                <a:lnTo>
                  <a:pt x="279" y="206"/>
                </a:lnTo>
                <a:lnTo>
                  <a:pt x="285" y="1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44" name="Freeform 137">
            <a:extLst>
              <a:ext uri="{FF2B5EF4-FFF2-40B4-BE49-F238E27FC236}">
                <a16:creationId xmlns:a16="http://schemas.microsoft.com/office/drawing/2014/main" id="{F0C43BFA-1A3F-E505-1448-C7AA1CAA0F70}"/>
              </a:ext>
            </a:extLst>
          </p:cNvPr>
          <p:cNvSpPr>
            <a:spLocks/>
          </p:cNvSpPr>
          <p:nvPr/>
        </p:nvSpPr>
        <p:spPr bwMode="auto">
          <a:xfrm>
            <a:off x="3565922" y="3459956"/>
            <a:ext cx="113109" cy="115491"/>
          </a:xfrm>
          <a:custGeom>
            <a:avLst/>
            <a:gdLst>
              <a:gd name="T0" fmla="*/ 79804419 w 285"/>
              <a:gd name="T1" fmla="*/ 52643788 h 291"/>
              <a:gd name="T2" fmla="*/ 40882223 w 285"/>
              <a:gd name="T3" fmla="*/ 40883020 h 291"/>
              <a:gd name="T4" fmla="*/ 40882223 w 285"/>
              <a:gd name="T5" fmla="*/ 0 h 291"/>
              <a:gd name="T6" fmla="*/ 35282071 w 285"/>
              <a:gd name="T7" fmla="*/ 559860 h 291"/>
              <a:gd name="T8" fmla="*/ 29961846 w 285"/>
              <a:gd name="T9" fmla="*/ 1680110 h 291"/>
              <a:gd name="T10" fmla="*/ 24921551 w 285"/>
              <a:gd name="T11" fmla="*/ 3360219 h 291"/>
              <a:gd name="T12" fmla="*/ 20161183 w 285"/>
              <a:gd name="T13" fmla="*/ 5600189 h 291"/>
              <a:gd name="T14" fmla="*/ 15680744 w 285"/>
              <a:gd name="T15" fmla="*/ 8960408 h 291"/>
              <a:gd name="T16" fmla="*/ 11480762 w 285"/>
              <a:gd name="T17" fmla="*/ 12881017 h 291"/>
              <a:gd name="T18" fmla="*/ 7840637 w 285"/>
              <a:gd name="T19" fmla="*/ 16801096 h 291"/>
              <a:gd name="T20" fmla="*/ 4760368 w 285"/>
              <a:gd name="T21" fmla="*/ 21281565 h 291"/>
              <a:gd name="T22" fmla="*/ 2519883 w 285"/>
              <a:gd name="T23" fmla="*/ 26601824 h 291"/>
              <a:gd name="T24" fmla="*/ 1120242 w 285"/>
              <a:gd name="T25" fmla="*/ 31642153 h 291"/>
              <a:gd name="T26" fmla="*/ 279928 w 285"/>
              <a:gd name="T27" fmla="*/ 36962412 h 291"/>
              <a:gd name="T28" fmla="*/ 0 w 285"/>
              <a:gd name="T29" fmla="*/ 42563130 h 291"/>
              <a:gd name="T30" fmla="*/ 839785 w 285"/>
              <a:gd name="T31" fmla="*/ 48163319 h 291"/>
              <a:gd name="T32" fmla="*/ 1960027 w 285"/>
              <a:gd name="T33" fmla="*/ 53203648 h 291"/>
              <a:gd name="T34" fmla="*/ 3920054 w 285"/>
              <a:gd name="T35" fmla="*/ 58523907 h 291"/>
              <a:gd name="T36" fmla="*/ 6720394 w 285"/>
              <a:gd name="T37" fmla="*/ 63284305 h 291"/>
              <a:gd name="T38" fmla="*/ 10080592 w 285"/>
              <a:gd name="T39" fmla="*/ 67484844 h 291"/>
              <a:gd name="T40" fmla="*/ 13720717 w 285"/>
              <a:gd name="T41" fmla="*/ 71404924 h 291"/>
              <a:gd name="T42" fmla="*/ 18201156 w 285"/>
              <a:gd name="T43" fmla="*/ 74765143 h 291"/>
              <a:gd name="T44" fmla="*/ 22681066 w 285"/>
              <a:gd name="T45" fmla="*/ 77565502 h 291"/>
              <a:gd name="T46" fmla="*/ 27721362 w 285"/>
              <a:gd name="T47" fmla="*/ 79805472 h 291"/>
              <a:gd name="T48" fmla="*/ 33041586 w 285"/>
              <a:gd name="T49" fmla="*/ 81205651 h 291"/>
              <a:gd name="T50" fmla="*/ 38642268 w 285"/>
              <a:gd name="T51" fmla="*/ 81485581 h 291"/>
              <a:gd name="T52" fmla="*/ 44242420 w 285"/>
              <a:gd name="T53" fmla="*/ 81485581 h 291"/>
              <a:gd name="T54" fmla="*/ 49282716 w 285"/>
              <a:gd name="T55" fmla="*/ 80925721 h 291"/>
              <a:gd name="T56" fmla="*/ 54602940 w 285"/>
              <a:gd name="T57" fmla="*/ 79245611 h 291"/>
              <a:gd name="T58" fmla="*/ 59923164 w 285"/>
              <a:gd name="T59" fmla="*/ 77005113 h 291"/>
              <a:gd name="T60" fmla="*/ 64403603 w 285"/>
              <a:gd name="T61" fmla="*/ 74485213 h 291"/>
              <a:gd name="T62" fmla="*/ 68603585 w 285"/>
              <a:gd name="T63" fmla="*/ 70845063 h 291"/>
              <a:gd name="T64" fmla="*/ 72524168 w 285"/>
              <a:gd name="T65" fmla="*/ 66644525 h 291"/>
              <a:gd name="T66" fmla="*/ 75323979 w 285"/>
              <a:gd name="T67" fmla="*/ 62444515 h 291"/>
              <a:gd name="T68" fmla="*/ 78124320 w 285"/>
              <a:gd name="T69" fmla="*/ 57684116 h 291"/>
              <a:gd name="T70" fmla="*/ 79804419 w 285"/>
              <a:gd name="T71" fmla="*/ 52643788 h 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85" h="291">
                <a:moveTo>
                  <a:pt x="285" y="188"/>
                </a:moveTo>
                <a:lnTo>
                  <a:pt x="146" y="146"/>
                </a:lnTo>
                <a:lnTo>
                  <a:pt x="146" y="0"/>
                </a:lnTo>
                <a:lnTo>
                  <a:pt x="126" y="2"/>
                </a:lnTo>
                <a:lnTo>
                  <a:pt x="107" y="6"/>
                </a:lnTo>
                <a:lnTo>
                  <a:pt x="89" y="12"/>
                </a:lnTo>
                <a:lnTo>
                  <a:pt x="72" y="20"/>
                </a:lnTo>
                <a:lnTo>
                  <a:pt x="56" y="32"/>
                </a:lnTo>
                <a:lnTo>
                  <a:pt x="41" y="46"/>
                </a:lnTo>
                <a:lnTo>
                  <a:pt x="28" y="60"/>
                </a:lnTo>
                <a:lnTo>
                  <a:pt x="17" y="76"/>
                </a:lnTo>
                <a:lnTo>
                  <a:pt x="9" y="95"/>
                </a:lnTo>
                <a:lnTo>
                  <a:pt x="4" y="113"/>
                </a:lnTo>
                <a:lnTo>
                  <a:pt x="1" y="132"/>
                </a:lnTo>
                <a:lnTo>
                  <a:pt x="0" y="152"/>
                </a:lnTo>
                <a:lnTo>
                  <a:pt x="3" y="172"/>
                </a:lnTo>
                <a:lnTo>
                  <a:pt x="7" y="190"/>
                </a:lnTo>
                <a:lnTo>
                  <a:pt x="14" y="209"/>
                </a:lnTo>
                <a:lnTo>
                  <a:pt x="24" y="226"/>
                </a:lnTo>
                <a:lnTo>
                  <a:pt x="36" y="241"/>
                </a:lnTo>
                <a:lnTo>
                  <a:pt x="49" y="255"/>
                </a:lnTo>
                <a:lnTo>
                  <a:pt x="65" y="267"/>
                </a:lnTo>
                <a:lnTo>
                  <a:pt x="81" y="277"/>
                </a:lnTo>
                <a:lnTo>
                  <a:pt x="99" y="285"/>
                </a:lnTo>
                <a:lnTo>
                  <a:pt x="118" y="290"/>
                </a:lnTo>
                <a:lnTo>
                  <a:pt x="138" y="291"/>
                </a:lnTo>
                <a:lnTo>
                  <a:pt x="158" y="291"/>
                </a:lnTo>
                <a:lnTo>
                  <a:pt x="176" y="289"/>
                </a:lnTo>
                <a:lnTo>
                  <a:pt x="195" y="283"/>
                </a:lnTo>
                <a:lnTo>
                  <a:pt x="214" y="275"/>
                </a:lnTo>
                <a:lnTo>
                  <a:pt x="230" y="266"/>
                </a:lnTo>
                <a:lnTo>
                  <a:pt x="245" y="253"/>
                </a:lnTo>
                <a:lnTo>
                  <a:pt x="259" y="238"/>
                </a:lnTo>
                <a:lnTo>
                  <a:pt x="269" y="223"/>
                </a:lnTo>
                <a:lnTo>
                  <a:pt x="279" y="206"/>
                </a:lnTo>
                <a:lnTo>
                  <a:pt x="285" y="1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45" name="Freeform 138">
            <a:extLst>
              <a:ext uri="{FF2B5EF4-FFF2-40B4-BE49-F238E27FC236}">
                <a16:creationId xmlns:a16="http://schemas.microsoft.com/office/drawing/2014/main" id="{020D8637-6443-4F76-7CB7-1E5514F037F6}"/>
              </a:ext>
            </a:extLst>
          </p:cNvPr>
          <p:cNvSpPr>
            <a:spLocks/>
          </p:cNvSpPr>
          <p:nvPr/>
        </p:nvSpPr>
        <p:spPr bwMode="auto">
          <a:xfrm>
            <a:off x="3611166" y="1348979"/>
            <a:ext cx="54769" cy="45244"/>
          </a:xfrm>
          <a:custGeom>
            <a:avLst/>
            <a:gdLst>
              <a:gd name="T0" fmla="*/ 0 w 139"/>
              <a:gd name="T1" fmla="*/ 0 h 115"/>
              <a:gd name="T2" fmla="*/ 24564244 w 139"/>
              <a:gd name="T3" fmla="*/ 31644397 h 115"/>
              <a:gd name="T4" fmla="*/ 28152451 w 139"/>
              <a:gd name="T5" fmla="*/ 28342259 h 115"/>
              <a:gd name="T6" fmla="*/ 31464319 w 139"/>
              <a:gd name="T7" fmla="*/ 24214980 h 115"/>
              <a:gd name="T8" fmla="*/ 34500372 w 139"/>
              <a:gd name="T9" fmla="*/ 20362573 h 115"/>
              <a:gd name="T10" fmla="*/ 36984273 w 139"/>
              <a:gd name="T11" fmla="*/ 15959897 h 115"/>
              <a:gd name="T12" fmla="*/ 38364393 w 139"/>
              <a:gd name="T13" fmla="*/ 11281824 h 115"/>
              <a:gd name="T14" fmla="*/ 0 w 139"/>
              <a:gd name="T15" fmla="*/ 0 h 11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9" h="115">
                <a:moveTo>
                  <a:pt x="0" y="0"/>
                </a:moveTo>
                <a:lnTo>
                  <a:pt x="89" y="115"/>
                </a:lnTo>
                <a:lnTo>
                  <a:pt x="102" y="103"/>
                </a:lnTo>
                <a:lnTo>
                  <a:pt x="114" y="88"/>
                </a:lnTo>
                <a:lnTo>
                  <a:pt x="125" y="74"/>
                </a:lnTo>
                <a:lnTo>
                  <a:pt x="134" y="58"/>
                </a:lnTo>
                <a:lnTo>
                  <a:pt x="139"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9446" name="Freeform 139">
            <a:extLst>
              <a:ext uri="{FF2B5EF4-FFF2-40B4-BE49-F238E27FC236}">
                <a16:creationId xmlns:a16="http://schemas.microsoft.com/office/drawing/2014/main" id="{E7D46DA6-76AA-1CE4-974D-990B19027723}"/>
              </a:ext>
            </a:extLst>
          </p:cNvPr>
          <p:cNvSpPr>
            <a:spLocks/>
          </p:cNvSpPr>
          <p:nvPr/>
        </p:nvSpPr>
        <p:spPr bwMode="auto">
          <a:xfrm>
            <a:off x="3552826" y="1290638"/>
            <a:ext cx="116681" cy="115491"/>
          </a:xfrm>
          <a:custGeom>
            <a:avLst/>
            <a:gdLst>
              <a:gd name="T0" fmla="*/ 82888975 w 292"/>
              <a:gd name="T1" fmla="*/ 41162950 h 291"/>
              <a:gd name="T2" fmla="*/ 82604997 w 292"/>
              <a:gd name="T3" fmla="*/ 46203279 h 291"/>
              <a:gd name="T4" fmla="*/ 81469619 w 292"/>
              <a:gd name="T5" fmla="*/ 51803468 h 291"/>
              <a:gd name="T6" fmla="*/ 79482841 w 292"/>
              <a:gd name="T7" fmla="*/ 57123727 h 291"/>
              <a:gd name="T8" fmla="*/ 77211553 w 292"/>
              <a:gd name="T9" fmla="*/ 61884126 h 291"/>
              <a:gd name="T10" fmla="*/ 73805419 w 292"/>
              <a:gd name="T11" fmla="*/ 66364595 h 291"/>
              <a:gd name="T12" fmla="*/ 70114775 w 292"/>
              <a:gd name="T13" fmla="*/ 70284674 h 291"/>
              <a:gd name="T14" fmla="*/ 65857242 w 292"/>
              <a:gd name="T15" fmla="*/ 73644893 h 291"/>
              <a:gd name="T16" fmla="*/ 61315198 w 292"/>
              <a:gd name="T17" fmla="*/ 76725182 h 291"/>
              <a:gd name="T18" fmla="*/ 56205731 w 292"/>
              <a:gd name="T19" fmla="*/ 78965152 h 291"/>
              <a:gd name="T20" fmla="*/ 50812287 w 292"/>
              <a:gd name="T21" fmla="*/ 80365332 h 291"/>
              <a:gd name="T22" fmla="*/ 45702287 w 292"/>
              <a:gd name="T23" fmla="*/ 81485581 h 291"/>
              <a:gd name="T24" fmla="*/ 40025398 w 292"/>
              <a:gd name="T25" fmla="*/ 81485581 h 291"/>
              <a:gd name="T26" fmla="*/ 34631954 w 292"/>
              <a:gd name="T27" fmla="*/ 81205651 h 291"/>
              <a:gd name="T28" fmla="*/ 28954532 w 292"/>
              <a:gd name="T29" fmla="*/ 80085402 h 291"/>
              <a:gd name="T30" fmla="*/ 24128510 w 292"/>
              <a:gd name="T31" fmla="*/ 77845432 h 291"/>
              <a:gd name="T32" fmla="*/ 19303021 w 292"/>
              <a:gd name="T33" fmla="*/ 75325003 h 291"/>
              <a:gd name="T34" fmla="*/ 14760977 w 292"/>
              <a:gd name="T35" fmla="*/ 72244714 h 291"/>
              <a:gd name="T36" fmla="*/ 11070866 w 292"/>
              <a:gd name="T37" fmla="*/ 68044704 h 291"/>
              <a:gd name="T38" fmla="*/ 7096777 w 292"/>
              <a:gd name="T39" fmla="*/ 64124625 h 291"/>
              <a:gd name="T40" fmla="*/ 4542044 w 292"/>
              <a:gd name="T41" fmla="*/ 59364226 h 291"/>
              <a:gd name="T42" fmla="*/ 2270756 w 292"/>
              <a:gd name="T43" fmla="*/ 54323897 h 291"/>
              <a:gd name="T44" fmla="*/ 851400 w 292"/>
              <a:gd name="T45" fmla="*/ 49283568 h 291"/>
              <a:gd name="T46" fmla="*/ 0 w 292"/>
              <a:gd name="T47" fmla="*/ 43682850 h 291"/>
              <a:gd name="T48" fmla="*/ 0 w 292"/>
              <a:gd name="T49" fmla="*/ 38082661 h 291"/>
              <a:gd name="T50" fmla="*/ 851400 w 292"/>
              <a:gd name="T51" fmla="*/ 32762402 h 291"/>
              <a:gd name="T52" fmla="*/ 2270756 w 292"/>
              <a:gd name="T53" fmla="*/ 27722073 h 291"/>
              <a:gd name="T54" fmla="*/ 4542044 w 292"/>
              <a:gd name="T55" fmla="*/ 22401285 h 291"/>
              <a:gd name="T56" fmla="*/ 7096777 w 292"/>
              <a:gd name="T57" fmla="*/ 17641416 h 291"/>
              <a:gd name="T58" fmla="*/ 11070866 w 292"/>
              <a:gd name="T59" fmla="*/ 13440877 h 291"/>
              <a:gd name="T60" fmla="*/ 14760977 w 292"/>
              <a:gd name="T61" fmla="*/ 9800728 h 291"/>
              <a:gd name="T62" fmla="*/ 19303021 w 292"/>
              <a:gd name="T63" fmla="*/ 6440508 h 291"/>
              <a:gd name="T64" fmla="*/ 24128510 w 292"/>
              <a:gd name="T65" fmla="*/ 3920079 h 291"/>
              <a:gd name="T66" fmla="*/ 28954532 w 292"/>
              <a:gd name="T67" fmla="*/ 1960040 h 291"/>
              <a:gd name="T68" fmla="*/ 34631954 w 292"/>
              <a:gd name="T69" fmla="*/ 559860 h 291"/>
              <a:gd name="T70" fmla="*/ 40025398 w 292"/>
              <a:gd name="T71" fmla="*/ 0 h 291"/>
              <a:gd name="T72" fmla="*/ 45702287 w 292"/>
              <a:gd name="T73" fmla="*/ 0 h 291"/>
              <a:gd name="T74" fmla="*/ 50812287 w 292"/>
              <a:gd name="T75" fmla="*/ 1120249 h 291"/>
              <a:gd name="T76" fmla="*/ 56205731 w 292"/>
              <a:gd name="T77" fmla="*/ 2800359 h 291"/>
              <a:gd name="T78" fmla="*/ 61315198 w 292"/>
              <a:gd name="T79" fmla="*/ 5040329 h 291"/>
              <a:gd name="T80" fmla="*/ 65857242 w 292"/>
              <a:gd name="T81" fmla="*/ 7840688 h 291"/>
              <a:gd name="T82" fmla="*/ 70114775 w 292"/>
              <a:gd name="T83" fmla="*/ 11760767 h 291"/>
              <a:gd name="T84" fmla="*/ 73805419 w 292"/>
              <a:gd name="T85" fmla="*/ 15680847 h 291"/>
              <a:gd name="T86" fmla="*/ 77211553 w 292"/>
              <a:gd name="T87" fmla="*/ 20161315 h 291"/>
              <a:gd name="T88" fmla="*/ 79482841 w 292"/>
              <a:gd name="T89" fmla="*/ 24921714 h 291"/>
              <a:gd name="T90" fmla="*/ 81469619 w 292"/>
              <a:gd name="T91" fmla="*/ 30241973 h 291"/>
              <a:gd name="T92" fmla="*/ 82604997 w 292"/>
              <a:gd name="T93" fmla="*/ 35562232 h 291"/>
              <a:gd name="T94" fmla="*/ 82888975 w 292"/>
              <a:gd name="T95" fmla="*/ 41162950 h 29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2" h="291">
                <a:moveTo>
                  <a:pt x="292" y="147"/>
                </a:moveTo>
                <a:lnTo>
                  <a:pt x="291" y="165"/>
                </a:lnTo>
                <a:lnTo>
                  <a:pt x="287" y="185"/>
                </a:lnTo>
                <a:lnTo>
                  <a:pt x="280" y="204"/>
                </a:lnTo>
                <a:lnTo>
                  <a:pt x="272" y="221"/>
                </a:lnTo>
                <a:lnTo>
                  <a:pt x="260" y="237"/>
                </a:lnTo>
                <a:lnTo>
                  <a:pt x="247" y="251"/>
                </a:lnTo>
                <a:lnTo>
                  <a:pt x="232" y="263"/>
                </a:lnTo>
                <a:lnTo>
                  <a:pt x="216" y="274"/>
                </a:lnTo>
                <a:lnTo>
                  <a:pt x="198" y="282"/>
                </a:lnTo>
                <a:lnTo>
                  <a:pt x="179" y="287"/>
                </a:lnTo>
                <a:lnTo>
                  <a:pt x="161" y="291"/>
                </a:lnTo>
                <a:lnTo>
                  <a:pt x="141" y="291"/>
                </a:lnTo>
                <a:lnTo>
                  <a:pt x="122" y="290"/>
                </a:lnTo>
                <a:lnTo>
                  <a:pt x="102" y="286"/>
                </a:lnTo>
                <a:lnTo>
                  <a:pt x="85" y="278"/>
                </a:lnTo>
                <a:lnTo>
                  <a:pt x="68" y="269"/>
                </a:lnTo>
                <a:lnTo>
                  <a:pt x="52" y="258"/>
                </a:lnTo>
                <a:lnTo>
                  <a:pt x="39" y="243"/>
                </a:lnTo>
                <a:lnTo>
                  <a:pt x="25" y="229"/>
                </a:lnTo>
                <a:lnTo>
                  <a:pt x="16" y="212"/>
                </a:lnTo>
                <a:lnTo>
                  <a:pt x="8" y="194"/>
                </a:lnTo>
                <a:lnTo>
                  <a:pt x="3" y="176"/>
                </a:lnTo>
                <a:lnTo>
                  <a:pt x="0" y="156"/>
                </a:lnTo>
                <a:lnTo>
                  <a:pt x="0" y="136"/>
                </a:lnTo>
                <a:lnTo>
                  <a:pt x="3" y="117"/>
                </a:lnTo>
                <a:lnTo>
                  <a:pt x="8" y="99"/>
                </a:lnTo>
                <a:lnTo>
                  <a:pt x="16" y="80"/>
                </a:lnTo>
                <a:lnTo>
                  <a:pt x="25" y="63"/>
                </a:lnTo>
                <a:lnTo>
                  <a:pt x="39" y="48"/>
                </a:lnTo>
                <a:lnTo>
                  <a:pt x="52" y="35"/>
                </a:lnTo>
                <a:lnTo>
                  <a:pt x="68" y="23"/>
                </a:lnTo>
                <a:lnTo>
                  <a:pt x="85" y="14"/>
                </a:lnTo>
                <a:lnTo>
                  <a:pt x="102" y="7"/>
                </a:lnTo>
                <a:lnTo>
                  <a:pt x="122" y="2"/>
                </a:lnTo>
                <a:lnTo>
                  <a:pt x="141" y="0"/>
                </a:lnTo>
                <a:lnTo>
                  <a:pt x="161" y="0"/>
                </a:lnTo>
                <a:lnTo>
                  <a:pt x="179" y="4"/>
                </a:lnTo>
                <a:lnTo>
                  <a:pt x="198" y="10"/>
                </a:lnTo>
                <a:lnTo>
                  <a:pt x="216" y="18"/>
                </a:lnTo>
                <a:lnTo>
                  <a:pt x="232" y="28"/>
                </a:lnTo>
                <a:lnTo>
                  <a:pt x="247" y="42"/>
                </a:lnTo>
                <a:lnTo>
                  <a:pt x="260" y="56"/>
                </a:lnTo>
                <a:lnTo>
                  <a:pt x="272" y="72"/>
                </a:lnTo>
                <a:lnTo>
                  <a:pt x="280" y="89"/>
                </a:lnTo>
                <a:lnTo>
                  <a:pt x="287" y="108"/>
                </a:lnTo>
                <a:lnTo>
                  <a:pt x="291" y="127"/>
                </a:lnTo>
                <a:lnTo>
                  <a:pt x="292" y="147"/>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9447" name="Freeform 140">
            <a:extLst>
              <a:ext uri="{FF2B5EF4-FFF2-40B4-BE49-F238E27FC236}">
                <a16:creationId xmlns:a16="http://schemas.microsoft.com/office/drawing/2014/main" id="{B2195D5E-3523-5680-A033-08E66CE7B32F}"/>
              </a:ext>
            </a:extLst>
          </p:cNvPr>
          <p:cNvSpPr>
            <a:spLocks/>
          </p:cNvSpPr>
          <p:nvPr/>
        </p:nvSpPr>
        <p:spPr bwMode="auto">
          <a:xfrm>
            <a:off x="5142310" y="1284685"/>
            <a:ext cx="115490" cy="115490"/>
          </a:xfrm>
          <a:custGeom>
            <a:avLst/>
            <a:gdLst>
              <a:gd name="T0" fmla="*/ 81205466 w 292"/>
              <a:gd name="T1" fmla="*/ 41164442 h 290"/>
              <a:gd name="T2" fmla="*/ 80927551 w 292"/>
              <a:gd name="T3" fmla="*/ 46239641 h 290"/>
              <a:gd name="T4" fmla="*/ 79814837 w 292"/>
              <a:gd name="T5" fmla="*/ 51878751 h 290"/>
              <a:gd name="T6" fmla="*/ 77868378 w 292"/>
              <a:gd name="T7" fmla="*/ 57235906 h 290"/>
              <a:gd name="T8" fmla="*/ 75643477 w 292"/>
              <a:gd name="T9" fmla="*/ 62029150 h 290"/>
              <a:gd name="T10" fmla="*/ 72306389 w 292"/>
              <a:gd name="T11" fmla="*/ 66540438 h 290"/>
              <a:gd name="T12" fmla="*/ 68690858 w 292"/>
              <a:gd name="T13" fmla="*/ 70487284 h 290"/>
              <a:gd name="T14" fmla="*/ 64797413 w 292"/>
              <a:gd name="T15" fmla="*/ 73870750 h 290"/>
              <a:gd name="T16" fmla="*/ 60348138 w 292"/>
              <a:gd name="T17" fmla="*/ 76972260 h 290"/>
              <a:gd name="T18" fmla="*/ 55341979 w 292"/>
              <a:gd name="T19" fmla="*/ 79227904 h 290"/>
              <a:gd name="T20" fmla="*/ 50336346 w 292"/>
              <a:gd name="T21" fmla="*/ 81201593 h 290"/>
              <a:gd name="T22" fmla="*/ 44774357 w 292"/>
              <a:gd name="T23" fmla="*/ 81765504 h 290"/>
              <a:gd name="T24" fmla="*/ 39212368 w 292"/>
              <a:gd name="T25" fmla="*/ 81765504 h 290"/>
              <a:gd name="T26" fmla="*/ 33928293 w 292"/>
              <a:gd name="T27" fmla="*/ 81483549 h 290"/>
              <a:gd name="T28" fmla="*/ 28922661 w 292"/>
              <a:gd name="T29" fmla="*/ 80355726 h 290"/>
              <a:gd name="T30" fmla="*/ 23638587 w 292"/>
              <a:gd name="T31" fmla="*/ 78100082 h 290"/>
              <a:gd name="T32" fmla="*/ 18910869 w 292"/>
              <a:gd name="T33" fmla="*/ 75562483 h 290"/>
              <a:gd name="T34" fmla="*/ 14461067 w 292"/>
              <a:gd name="T35" fmla="*/ 72460972 h 290"/>
              <a:gd name="T36" fmla="*/ 10846064 w 292"/>
              <a:gd name="T37" fmla="*/ 68513595 h 290"/>
              <a:gd name="T38" fmla="*/ 6952619 w 292"/>
              <a:gd name="T39" fmla="*/ 64284794 h 290"/>
              <a:gd name="T40" fmla="*/ 4449802 w 292"/>
              <a:gd name="T41" fmla="*/ 59491550 h 290"/>
              <a:gd name="T42" fmla="*/ 2224901 w 292"/>
              <a:gd name="T43" fmla="*/ 54416351 h 290"/>
              <a:gd name="T44" fmla="*/ 834272 w 292"/>
              <a:gd name="T45" fmla="*/ 49341152 h 290"/>
              <a:gd name="T46" fmla="*/ 0 w 292"/>
              <a:gd name="T47" fmla="*/ 43702042 h 290"/>
              <a:gd name="T48" fmla="*/ 0 w 292"/>
              <a:gd name="T49" fmla="*/ 38063462 h 290"/>
              <a:gd name="T50" fmla="*/ 834272 w 292"/>
              <a:gd name="T51" fmla="*/ 32706308 h 290"/>
              <a:gd name="T52" fmla="*/ 2224901 w 292"/>
              <a:gd name="T53" fmla="*/ 27631109 h 290"/>
              <a:gd name="T54" fmla="*/ 4449802 w 292"/>
              <a:gd name="T55" fmla="*/ 22273954 h 290"/>
              <a:gd name="T56" fmla="*/ 6952619 w 292"/>
              <a:gd name="T57" fmla="*/ 17480710 h 290"/>
              <a:gd name="T58" fmla="*/ 10846064 w 292"/>
              <a:gd name="T59" fmla="*/ 13251909 h 290"/>
              <a:gd name="T60" fmla="*/ 14461067 w 292"/>
              <a:gd name="T61" fmla="*/ 9586487 h 290"/>
              <a:gd name="T62" fmla="*/ 18910869 w 292"/>
              <a:gd name="T63" fmla="*/ 6203021 h 290"/>
              <a:gd name="T64" fmla="*/ 23638587 w 292"/>
              <a:gd name="T65" fmla="*/ 3665422 h 290"/>
              <a:gd name="T66" fmla="*/ 28922661 w 292"/>
              <a:gd name="T67" fmla="*/ 1691733 h 290"/>
              <a:gd name="T68" fmla="*/ 33928293 w 292"/>
              <a:gd name="T69" fmla="*/ 281956 h 290"/>
              <a:gd name="T70" fmla="*/ 39212368 w 292"/>
              <a:gd name="T71" fmla="*/ 0 h 290"/>
              <a:gd name="T72" fmla="*/ 44774357 w 292"/>
              <a:gd name="T73" fmla="*/ 0 h 290"/>
              <a:gd name="T74" fmla="*/ 50336346 w 292"/>
              <a:gd name="T75" fmla="*/ 1127822 h 290"/>
              <a:gd name="T76" fmla="*/ 55341979 w 292"/>
              <a:gd name="T77" fmla="*/ 2537600 h 290"/>
              <a:gd name="T78" fmla="*/ 60348138 w 292"/>
              <a:gd name="T79" fmla="*/ 4793244 h 290"/>
              <a:gd name="T80" fmla="*/ 64797413 w 292"/>
              <a:gd name="T81" fmla="*/ 7612799 h 290"/>
              <a:gd name="T82" fmla="*/ 68690858 w 292"/>
              <a:gd name="T83" fmla="*/ 11560176 h 290"/>
              <a:gd name="T84" fmla="*/ 72306389 w 292"/>
              <a:gd name="T85" fmla="*/ 15507022 h 290"/>
              <a:gd name="T86" fmla="*/ 75643477 w 292"/>
              <a:gd name="T87" fmla="*/ 20018310 h 290"/>
              <a:gd name="T88" fmla="*/ 77868378 w 292"/>
              <a:gd name="T89" fmla="*/ 24811554 h 290"/>
              <a:gd name="T90" fmla="*/ 79814837 w 292"/>
              <a:gd name="T91" fmla="*/ 30168708 h 290"/>
              <a:gd name="T92" fmla="*/ 80927551 w 292"/>
              <a:gd name="T93" fmla="*/ 35525863 h 290"/>
              <a:gd name="T94" fmla="*/ 81205466 w 292"/>
              <a:gd name="T95" fmla="*/ 41164442 h 29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2" h="290">
                <a:moveTo>
                  <a:pt x="292" y="146"/>
                </a:moveTo>
                <a:lnTo>
                  <a:pt x="291" y="164"/>
                </a:lnTo>
                <a:lnTo>
                  <a:pt x="287" y="184"/>
                </a:lnTo>
                <a:lnTo>
                  <a:pt x="280" y="203"/>
                </a:lnTo>
                <a:lnTo>
                  <a:pt x="272" y="220"/>
                </a:lnTo>
                <a:lnTo>
                  <a:pt x="260" y="236"/>
                </a:lnTo>
                <a:lnTo>
                  <a:pt x="247" y="250"/>
                </a:lnTo>
                <a:lnTo>
                  <a:pt x="233" y="262"/>
                </a:lnTo>
                <a:lnTo>
                  <a:pt x="217" y="273"/>
                </a:lnTo>
                <a:lnTo>
                  <a:pt x="199" y="281"/>
                </a:lnTo>
                <a:lnTo>
                  <a:pt x="181" y="288"/>
                </a:lnTo>
                <a:lnTo>
                  <a:pt x="161" y="290"/>
                </a:lnTo>
                <a:lnTo>
                  <a:pt x="141" y="290"/>
                </a:lnTo>
                <a:lnTo>
                  <a:pt x="122" y="289"/>
                </a:lnTo>
                <a:lnTo>
                  <a:pt x="104" y="285"/>
                </a:lnTo>
                <a:lnTo>
                  <a:pt x="85" y="277"/>
                </a:lnTo>
                <a:lnTo>
                  <a:pt x="68" y="268"/>
                </a:lnTo>
                <a:lnTo>
                  <a:pt x="52" y="257"/>
                </a:lnTo>
                <a:lnTo>
                  <a:pt x="39" y="243"/>
                </a:lnTo>
                <a:lnTo>
                  <a:pt x="25" y="228"/>
                </a:lnTo>
                <a:lnTo>
                  <a:pt x="16" y="211"/>
                </a:lnTo>
                <a:lnTo>
                  <a:pt x="8" y="193"/>
                </a:lnTo>
                <a:lnTo>
                  <a:pt x="3" y="175"/>
                </a:lnTo>
                <a:lnTo>
                  <a:pt x="0" y="155"/>
                </a:lnTo>
                <a:lnTo>
                  <a:pt x="0" y="135"/>
                </a:lnTo>
                <a:lnTo>
                  <a:pt x="3" y="116"/>
                </a:lnTo>
                <a:lnTo>
                  <a:pt x="8" y="98"/>
                </a:lnTo>
                <a:lnTo>
                  <a:pt x="16" y="79"/>
                </a:lnTo>
                <a:lnTo>
                  <a:pt x="25" y="62"/>
                </a:lnTo>
                <a:lnTo>
                  <a:pt x="39" y="47"/>
                </a:lnTo>
                <a:lnTo>
                  <a:pt x="52" y="34"/>
                </a:lnTo>
                <a:lnTo>
                  <a:pt x="68" y="22"/>
                </a:lnTo>
                <a:lnTo>
                  <a:pt x="85" y="13"/>
                </a:lnTo>
                <a:lnTo>
                  <a:pt x="104" y="6"/>
                </a:lnTo>
                <a:lnTo>
                  <a:pt x="122" y="1"/>
                </a:lnTo>
                <a:lnTo>
                  <a:pt x="141" y="0"/>
                </a:lnTo>
                <a:lnTo>
                  <a:pt x="161" y="0"/>
                </a:lnTo>
                <a:lnTo>
                  <a:pt x="181" y="4"/>
                </a:lnTo>
                <a:lnTo>
                  <a:pt x="199" y="9"/>
                </a:lnTo>
                <a:lnTo>
                  <a:pt x="217" y="17"/>
                </a:lnTo>
                <a:lnTo>
                  <a:pt x="233" y="27"/>
                </a:lnTo>
                <a:lnTo>
                  <a:pt x="247" y="41"/>
                </a:lnTo>
                <a:lnTo>
                  <a:pt x="260" y="55"/>
                </a:lnTo>
                <a:lnTo>
                  <a:pt x="272" y="71"/>
                </a:lnTo>
                <a:lnTo>
                  <a:pt x="280" y="88"/>
                </a:lnTo>
                <a:lnTo>
                  <a:pt x="287" y="107"/>
                </a:lnTo>
                <a:lnTo>
                  <a:pt x="291" y="126"/>
                </a:lnTo>
                <a:lnTo>
                  <a:pt x="292" y="146"/>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9448" name="Freeform 141">
            <a:extLst>
              <a:ext uri="{FF2B5EF4-FFF2-40B4-BE49-F238E27FC236}">
                <a16:creationId xmlns:a16="http://schemas.microsoft.com/office/drawing/2014/main" id="{24899037-681E-E992-547E-F6CAAD6C9379}"/>
              </a:ext>
            </a:extLst>
          </p:cNvPr>
          <p:cNvSpPr>
            <a:spLocks/>
          </p:cNvSpPr>
          <p:nvPr/>
        </p:nvSpPr>
        <p:spPr bwMode="auto">
          <a:xfrm>
            <a:off x="5148263" y="3473054"/>
            <a:ext cx="116681" cy="115490"/>
          </a:xfrm>
          <a:custGeom>
            <a:avLst/>
            <a:gdLst>
              <a:gd name="T0" fmla="*/ 82888975 w 292"/>
              <a:gd name="T1" fmla="*/ 40882226 h 291"/>
              <a:gd name="T2" fmla="*/ 82604997 w 292"/>
              <a:gd name="T3" fmla="*/ 46202450 h 291"/>
              <a:gd name="T4" fmla="*/ 81469619 w 292"/>
              <a:gd name="T5" fmla="*/ 51803132 h 291"/>
              <a:gd name="T6" fmla="*/ 79482841 w 292"/>
              <a:gd name="T7" fmla="*/ 56842899 h 291"/>
              <a:gd name="T8" fmla="*/ 77211553 w 292"/>
              <a:gd name="T9" fmla="*/ 61883195 h 291"/>
              <a:gd name="T10" fmla="*/ 73805419 w 292"/>
              <a:gd name="T11" fmla="*/ 66363635 h 291"/>
              <a:gd name="T12" fmla="*/ 70114775 w 292"/>
              <a:gd name="T13" fmla="*/ 70283688 h 291"/>
              <a:gd name="T14" fmla="*/ 66140687 w 292"/>
              <a:gd name="T15" fmla="*/ 73643886 h 291"/>
              <a:gd name="T16" fmla="*/ 61599175 w 292"/>
              <a:gd name="T17" fmla="*/ 76724155 h 291"/>
              <a:gd name="T18" fmla="*/ 56489176 w 292"/>
              <a:gd name="T19" fmla="*/ 78964639 h 291"/>
              <a:gd name="T20" fmla="*/ 50812287 w 292"/>
              <a:gd name="T21" fmla="*/ 80644738 h 291"/>
              <a:gd name="T22" fmla="*/ 45702287 w 292"/>
              <a:gd name="T23" fmla="*/ 81484523 h 291"/>
              <a:gd name="T24" fmla="*/ 40025398 w 292"/>
              <a:gd name="T25" fmla="*/ 81484523 h 291"/>
              <a:gd name="T26" fmla="*/ 34631954 w 292"/>
              <a:gd name="T27" fmla="*/ 81204595 h 291"/>
              <a:gd name="T28" fmla="*/ 28954532 w 292"/>
              <a:gd name="T29" fmla="*/ 80084352 h 291"/>
              <a:gd name="T30" fmla="*/ 24128510 w 292"/>
              <a:gd name="T31" fmla="*/ 77844397 h 291"/>
              <a:gd name="T32" fmla="*/ 19303021 w 292"/>
              <a:gd name="T33" fmla="*/ 75044056 h 291"/>
              <a:gd name="T34" fmla="*/ 14760977 w 292"/>
              <a:gd name="T35" fmla="*/ 72244245 h 291"/>
              <a:gd name="T36" fmla="*/ 11070866 w 292"/>
              <a:gd name="T37" fmla="*/ 68043733 h 291"/>
              <a:gd name="T38" fmla="*/ 7096777 w 292"/>
              <a:gd name="T39" fmla="*/ 64123679 h 291"/>
              <a:gd name="T40" fmla="*/ 4542044 w 292"/>
              <a:gd name="T41" fmla="*/ 59083383 h 291"/>
              <a:gd name="T42" fmla="*/ 2270756 w 292"/>
              <a:gd name="T43" fmla="*/ 54323015 h 291"/>
              <a:gd name="T44" fmla="*/ 851400 w 292"/>
              <a:gd name="T45" fmla="*/ 49282719 h 291"/>
              <a:gd name="T46" fmla="*/ 0 w 292"/>
              <a:gd name="T47" fmla="*/ 43682566 h 291"/>
              <a:gd name="T48" fmla="*/ 0 w 292"/>
              <a:gd name="T49" fmla="*/ 38081885 h 291"/>
              <a:gd name="T50" fmla="*/ 851400 w 292"/>
              <a:gd name="T51" fmla="*/ 32761660 h 291"/>
              <a:gd name="T52" fmla="*/ 2270756 w 292"/>
              <a:gd name="T53" fmla="*/ 27721364 h 291"/>
              <a:gd name="T54" fmla="*/ 4542044 w 292"/>
              <a:gd name="T55" fmla="*/ 22401140 h 291"/>
              <a:gd name="T56" fmla="*/ 7096777 w 292"/>
              <a:gd name="T57" fmla="*/ 17921229 h 291"/>
              <a:gd name="T58" fmla="*/ 11070866 w 292"/>
              <a:gd name="T59" fmla="*/ 13440790 h 291"/>
              <a:gd name="T60" fmla="*/ 14760977 w 292"/>
              <a:gd name="T61" fmla="*/ 9800664 h 291"/>
              <a:gd name="T62" fmla="*/ 19303021 w 292"/>
              <a:gd name="T63" fmla="*/ 6440467 h 291"/>
              <a:gd name="T64" fmla="*/ 24128510 w 292"/>
              <a:gd name="T65" fmla="*/ 3920054 h 291"/>
              <a:gd name="T66" fmla="*/ 28954532 w 292"/>
              <a:gd name="T67" fmla="*/ 1960027 h 291"/>
              <a:gd name="T68" fmla="*/ 34631954 w 292"/>
              <a:gd name="T69" fmla="*/ 559857 h 291"/>
              <a:gd name="T70" fmla="*/ 40025398 w 292"/>
              <a:gd name="T71" fmla="*/ 0 h 291"/>
              <a:gd name="T72" fmla="*/ 45702287 w 292"/>
              <a:gd name="T73" fmla="*/ 0 h 291"/>
              <a:gd name="T74" fmla="*/ 50812287 w 292"/>
              <a:gd name="T75" fmla="*/ 1120242 h 291"/>
              <a:gd name="T76" fmla="*/ 56489176 w 292"/>
              <a:gd name="T77" fmla="*/ 2800341 h 291"/>
              <a:gd name="T78" fmla="*/ 61599175 w 292"/>
              <a:gd name="T79" fmla="*/ 5040296 h 291"/>
              <a:gd name="T80" fmla="*/ 66140687 w 292"/>
              <a:gd name="T81" fmla="*/ 7840637 h 291"/>
              <a:gd name="T82" fmla="*/ 70114775 w 292"/>
              <a:gd name="T83" fmla="*/ 11480763 h 291"/>
              <a:gd name="T84" fmla="*/ 73805419 w 292"/>
              <a:gd name="T85" fmla="*/ 15680745 h 291"/>
              <a:gd name="T86" fmla="*/ 77211553 w 292"/>
              <a:gd name="T87" fmla="*/ 20161185 h 291"/>
              <a:gd name="T88" fmla="*/ 79482841 w 292"/>
              <a:gd name="T89" fmla="*/ 24921552 h 291"/>
              <a:gd name="T90" fmla="*/ 81469619 w 292"/>
              <a:gd name="T91" fmla="*/ 30241777 h 291"/>
              <a:gd name="T92" fmla="*/ 82604997 w 292"/>
              <a:gd name="T93" fmla="*/ 35282073 h 291"/>
              <a:gd name="T94" fmla="*/ 82888975 w 292"/>
              <a:gd name="T95" fmla="*/ 40882226 h 29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2" h="291">
                <a:moveTo>
                  <a:pt x="292" y="146"/>
                </a:moveTo>
                <a:lnTo>
                  <a:pt x="291" y="165"/>
                </a:lnTo>
                <a:lnTo>
                  <a:pt x="287" y="185"/>
                </a:lnTo>
                <a:lnTo>
                  <a:pt x="280" y="203"/>
                </a:lnTo>
                <a:lnTo>
                  <a:pt x="272" y="221"/>
                </a:lnTo>
                <a:lnTo>
                  <a:pt x="260" y="237"/>
                </a:lnTo>
                <a:lnTo>
                  <a:pt x="247" y="251"/>
                </a:lnTo>
                <a:lnTo>
                  <a:pt x="233" y="263"/>
                </a:lnTo>
                <a:lnTo>
                  <a:pt x="217" y="274"/>
                </a:lnTo>
                <a:lnTo>
                  <a:pt x="199" y="282"/>
                </a:lnTo>
                <a:lnTo>
                  <a:pt x="179" y="288"/>
                </a:lnTo>
                <a:lnTo>
                  <a:pt x="161" y="291"/>
                </a:lnTo>
                <a:lnTo>
                  <a:pt x="141" y="291"/>
                </a:lnTo>
                <a:lnTo>
                  <a:pt x="122" y="290"/>
                </a:lnTo>
                <a:lnTo>
                  <a:pt x="102" y="286"/>
                </a:lnTo>
                <a:lnTo>
                  <a:pt x="85" y="278"/>
                </a:lnTo>
                <a:lnTo>
                  <a:pt x="68" y="268"/>
                </a:lnTo>
                <a:lnTo>
                  <a:pt x="52" y="258"/>
                </a:lnTo>
                <a:lnTo>
                  <a:pt x="39" y="243"/>
                </a:lnTo>
                <a:lnTo>
                  <a:pt x="25" y="229"/>
                </a:lnTo>
                <a:lnTo>
                  <a:pt x="16" y="211"/>
                </a:lnTo>
                <a:lnTo>
                  <a:pt x="8" y="194"/>
                </a:lnTo>
                <a:lnTo>
                  <a:pt x="3" y="176"/>
                </a:lnTo>
                <a:lnTo>
                  <a:pt x="0" y="156"/>
                </a:lnTo>
                <a:lnTo>
                  <a:pt x="0" y="136"/>
                </a:lnTo>
                <a:lnTo>
                  <a:pt x="3" y="117"/>
                </a:lnTo>
                <a:lnTo>
                  <a:pt x="8" y="99"/>
                </a:lnTo>
                <a:lnTo>
                  <a:pt x="16" y="80"/>
                </a:lnTo>
                <a:lnTo>
                  <a:pt x="25" y="64"/>
                </a:lnTo>
                <a:lnTo>
                  <a:pt x="39" y="48"/>
                </a:lnTo>
                <a:lnTo>
                  <a:pt x="52" y="35"/>
                </a:lnTo>
                <a:lnTo>
                  <a:pt x="68" y="23"/>
                </a:lnTo>
                <a:lnTo>
                  <a:pt x="85" y="14"/>
                </a:lnTo>
                <a:lnTo>
                  <a:pt x="102" y="7"/>
                </a:lnTo>
                <a:lnTo>
                  <a:pt x="122" y="2"/>
                </a:lnTo>
                <a:lnTo>
                  <a:pt x="141" y="0"/>
                </a:lnTo>
                <a:lnTo>
                  <a:pt x="161" y="0"/>
                </a:lnTo>
                <a:lnTo>
                  <a:pt x="179" y="4"/>
                </a:lnTo>
                <a:lnTo>
                  <a:pt x="199" y="10"/>
                </a:lnTo>
                <a:lnTo>
                  <a:pt x="217" y="18"/>
                </a:lnTo>
                <a:lnTo>
                  <a:pt x="233" y="28"/>
                </a:lnTo>
                <a:lnTo>
                  <a:pt x="247" y="41"/>
                </a:lnTo>
                <a:lnTo>
                  <a:pt x="260" y="56"/>
                </a:lnTo>
                <a:lnTo>
                  <a:pt x="272" y="72"/>
                </a:lnTo>
                <a:lnTo>
                  <a:pt x="280" y="89"/>
                </a:lnTo>
                <a:lnTo>
                  <a:pt x="287" y="108"/>
                </a:lnTo>
                <a:lnTo>
                  <a:pt x="291" y="126"/>
                </a:lnTo>
                <a:lnTo>
                  <a:pt x="292" y="146"/>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9449" name="Freeform 142">
            <a:extLst>
              <a:ext uri="{FF2B5EF4-FFF2-40B4-BE49-F238E27FC236}">
                <a16:creationId xmlns:a16="http://schemas.microsoft.com/office/drawing/2014/main" id="{CE8ED629-A406-C227-8DF3-57731185C492}"/>
              </a:ext>
            </a:extLst>
          </p:cNvPr>
          <p:cNvSpPr>
            <a:spLocks/>
          </p:cNvSpPr>
          <p:nvPr/>
        </p:nvSpPr>
        <p:spPr bwMode="auto">
          <a:xfrm>
            <a:off x="3565923" y="3459957"/>
            <a:ext cx="115490" cy="116681"/>
          </a:xfrm>
          <a:custGeom>
            <a:avLst/>
            <a:gdLst>
              <a:gd name="T0" fmla="*/ 81205466 w 292"/>
              <a:gd name="T1" fmla="*/ 41162065 h 293"/>
              <a:gd name="T2" fmla="*/ 80927551 w 292"/>
              <a:gd name="T3" fmla="*/ 46518518 h 293"/>
              <a:gd name="T4" fmla="*/ 79814837 w 292"/>
              <a:gd name="T5" fmla="*/ 52157448 h 293"/>
              <a:gd name="T6" fmla="*/ 77868378 w 292"/>
              <a:gd name="T7" fmla="*/ 57513901 h 293"/>
              <a:gd name="T8" fmla="*/ 75365562 w 292"/>
              <a:gd name="T9" fmla="*/ 62306991 h 293"/>
              <a:gd name="T10" fmla="*/ 72306389 w 292"/>
              <a:gd name="T11" fmla="*/ 66818135 h 293"/>
              <a:gd name="T12" fmla="*/ 68690858 w 292"/>
              <a:gd name="T13" fmla="*/ 70764855 h 293"/>
              <a:gd name="T14" fmla="*/ 64519498 w 292"/>
              <a:gd name="T15" fmla="*/ 74148213 h 293"/>
              <a:gd name="T16" fmla="*/ 60069696 w 292"/>
              <a:gd name="T17" fmla="*/ 77249625 h 293"/>
              <a:gd name="T18" fmla="*/ 55064064 w 292"/>
              <a:gd name="T19" fmla="*/ 79504666 h 293"/>
              <a:gd name="T20" fmla="*/ 49779989 w 292"/>
              <a:gd name="T21" fmla="*/ 81478291 h 293"/>
              <a:gd name="T22" fmla="*/ 44774357 w 292"/>
              <a:gd name="T23" fmla="*/ 82042184 h 293"/>
              <a:gd name="T24" fmla="*/ 39212368 w 292"/>
              <a:gd name="T25" fmla="*/ 82606077 h 293"/>
              <a:gd name="T26" fmla="*/ 33928293 w 292"/>
              <a:gd name="T27" fmla="*/ 81760238 h 293"/>
              <a:gd name="T28" fmla="*/ 28366304 w 292"/>
              <a:gd name="T29" fmla="*/ 80632452 h 293"/>
              <a:gd name="T30" fmla="*/ 23638587 w 292"/>
              <a:gd name="T31" fmla="*/ 78376880 h 293"/>
              <a:gd name="T32" fmla="*/ 18910869 w 292"/>
              <a:gd name="T33" fmla="*/ 75839892 h 293"/>
              <a:gd name="T34" fmla="*/ 14461067 w 292"/>
              <a:gd name="T35" fmla="*/ 72738481 h 293"/>
              <a:gd name="T36" fmla="*/ 10289707 w 292"/>
              <a:gd name="T37" fmla="*/ 68509283 h 293"/>
              <a:gd name="T38" fmla="*/ 6952619 w 292"/>
              <a:gd name="T39" fmla="*/ 64562563 h 293"/>
              <a:gd name="T40" fmla="*/ 4449802 w 292"/>
              <a:gd name="T41" fmla="*/ 59769473 h 293"/>
              <a:gd name="T42" fmla="*/ 2224901 w 292"/>
              <a:gd name="T43" fmla="*/ 54694966 h 293"/>
              <a:gd name="T44" fmla="*/ 834272 w 292"/>
              <a:gd name="T45" fmla="*/ 49619929 h 293"/>
              <a:gd name="T46" fmla="*/ 0 w 292"/>
              <a:gd name="T47" fmla="*/ 43981530 h 293"/>
              <a:gd name="T48" fmla="*/ 0 w 292"/>
              <a:gd name="T49" fmla="*/ 38342600 h 293"/>
              <a:gd name="T50" fmla="*/ 834272 w 292"/>
              <a:gd name="T51" fmla="*/ 32986148 h 293"/>
              <a:gd name="T52" fmla="*/ 2224901 w 292"/>
              <a:gd name="T53" fmla="*/ 27911111 h 293"/>
              <a:gd name="T54" fmla="*/ 4449802 w 292"/>
              <a:gd name="T55" fmla="*/ 22554658 h 293"/>
              <a:gd name="T56" fmla="*/ 6952619 w 292"/>
              <a:gd name="T57" fmla="*/ 18043514 h 293"/>
              <a:gd name="T58" fmla="*/ 10289707 w 292"/>
              <a:gd name="T59" fmla="*/ 13532901 h 293"/>
              <a:gd name="T60" fmla="*/ 14461067 w 292"/>
              <a:gd name="T61" fmla="*/ 9867597 h 293"/>
              <a:gd name="T62" fmla="*/ 18910869 w 292"/>
              <a:gd name="T63" fmla="*/ 6484239 h 293"/>
              <a:gd name="T64" fmla="*/ 23638587 w 292"/>
              <a:gd name="T65" fmla="*/ 3947251 h 293"/>
              <a:gd name="T66" fmla="*/ 28366304 w 292"/>
              <a:gd name="T67" fmla="*/ 1973626 h 293"/>
              <a:gd name="T68" fmla="*/ 33928293 w 292"/>
              <a:gd name="T69" fmla="*/ 563893 h 293"/>
              <a:gd name="T70" fmla="*/ 39212368 w 292"/>
              <a:gd name="T71" fmla="*/ 0 h 293"/>
              <a:gd name="T72" fmla="*/ 44774357 w 292"/>
              <a:gd name="T73" fmla="*/ 0 h 293"/>
              <a:gd name="T74" fmla="*/ 49779989 w 292"/>
              <a:gd name="T75" fmla="*/ 1127786 h 293"/>
              <a:gd name="T76" fmla="*/ 55064064 w 292"/>
              <a:gd name="T77" fmla="*/ 2819465 h 293"/>
              <a:gd name="T78" fmla="*/ 60069696 w 292"/>
              <a:gd name="T79" fmla="*/ 5075037 h 293"/>
              <a:gd name="T80" fmla="*/ 64519498 w 292"/>
              <a:gd name="T81" fmla="*/ 7893971 h 293"/>
              <a:gd name="T82" fmla="*/ 68690858 w 292"/>
              <a:gd name="T83" fmla="*/ 11841222 h 293"/>
              <a:gd name="T84" fmla="*/ 72306389 w 292"/>
              <a:gd name="T85" fmla="*/ 15787942 h 293"/>
              <a:gd name="T86" fmla="*/ 75365562 w 292"/>
              <a:gd name="T87" fmla="*/ 20299086 h 293"/>
              <a:gd name="T88" fmla="*/ 77868378 w 292"/>
              <a:gd name="T89" fmla="*/ 25092177 h 293"/>
              <a:gd name="T90" fmla="*/ 79814837 w 292"/>
              <a:gd name="T91" fmla="*/ 30448629 h 293"/>
              <a:gd name="T92" fmla="*/ 80927551 w 292"/>
              <a:gd name="T93" fmla="*/ 35805613 h 293"/>
              <a:gd name="T94" fmla="*/ 81205466 w 292"/>
              <a:gd name="T95" fmla="*/ 41162065 h 29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2" h="293">
                <a:moveTo>
                  <a:pt x="292" y="146"/>
                </a:moveTo>
                <a:lnTo>
                  <a:pt x="291" y="165"/>
                </a:lnTo>
                <a:lnTo>
                  <a:pt x="287" y="185"/>
                </a:lnTo>
                <a:lnTo>
                  <a:pt x="280" y="204"/>
                </a:lnTo>
                <a:lnTo>
                  <a:pt x="271" y="221"/>
                </a:lnTo>
                <a:lnTo>
                  <a:pt x="260" y="237"/>
                </a:lnTo>
                <a:lnTo>
                  <a:pt x="247" y="251"/>
                </a:lnTo>
                <a:lnTo>
                  <a:pt x="232" y="263"/>
                </a:lnTo>
                <a:lnTo>
                  <a:pt x="216" y="274"/>
                </a:lnTo>
                <a:lnTo>
                  <a:pt x="198" y="282"/>
                </a:lnTo>
                <a:lnTo>
                  <a:pt x="179" y="289"/>
                </a:lnTo>
                <a:lnTo>
                  <a:pt x="161" y="291"/>
                </a:lnTo>
                <a:lnTo>
                  <a:pt x="141" y="293"/>
                </a:lnTo>
                <a:lnTo>
                  <a:pt x="122" y="290"/>
                </a:lnTo>
                <a:lnTo>
                  <a:pt x="102" y="286"/>
                </a:lnTo>
                <a:lnTo>
                  <a:pt x="85" y="278"/>
                </a:lnTo>
                <a:lnTo>
                  <a:pt x="68" y="269"/>
                </a:lnTo>
                <a:lnTo>
                  <a:pt x="52" y="258"/>
                </a:lnTo>
                <a:lnTo>
                  <a:pt x="37" y="243"/>
                </a:lnTo>
                <a:lnTo>
                  <a:pt x="25" y="229"/>
                </a:lnTo>
                <a:lnTo>
                  <a:pt x="16" y="212"/>
                </a:lnTo>
                <a:lnTo>
                  <a:pt x="8" y="194"/>
                </a:lnTo>
                <a:lnTo>
                  <a:pt x="3" y="176"/>
                </a:lnTo>
                <a:lnTo>
                  <a:pt x="0" y="156"/>
                </a:lnTo>
                <a:lnTo>
                  <a:pt x="0" y="136"/>
                </a:lnTo>
                <a:lnTo>
                  <a:pt x="3" y="117"/>
                </a:lnTo>
                <a:lnTo>
                  <a:pt x="8" y="99"/>
                </a:lnTo>
                <a:lnTo>
                  <a:pt x="16" y="80"/>
                </a:lnTo>
                <a:lnTo>
                  <a:pt x="25" y="64"/>
                </a:lnTo>
                <a:lnTo>
                  <a:pt x="37" y="48"/>
                </a:lnTo>
                <a:lnTo>
                  <a:pt x="52" y="35"/>
                </a:lnTo>
                <a:lnTo>
                  <a:pt x="68" y="23"/>
                </a:lnTo>
                <a:lnTo>
                  <a:pt x="85" y="14"/>
                </a:lnTo>
                <a:lnTo>
                  <a:pt x="102" y="7"/>
                </a:lnTo>
                <a:lnTo>
                  <a:pt x="122" y="2"/>
                </a:lnTo>
                <a:lnTo>
                  <a:pt x="141" y="0"/>
                </a:lnTo>
                <a:lnTo>
                  <a:pt x="161" y="0"/>
                </a:lnTo>
                <a:lnTo>
                  <a:pt x="179" y="4"/>
                </a:lnTo>
                <a:lnTo>
                  <a:pt x="198" y="10"/>
                </a:lnTo>
                <a:lnTo>
                  <a:pt x="216" y="18"/>
                </a:lnTo>
                <a:lnTo>
                  <a:pt x="232" y="28"/>
                </a:lnTo>
                <a:lnTo>
                  <a:pt x="247" y="42"/>
                </a:lnTo>
                <a:lnTo>
                  <a:pt x="260" y="56"/>
                </a:lnTo>
                <a:lnTo>
                  <a:pt x="271" y="72"/>
                </a:lnTo>
                <a:lnTo>
                  <a:pt x="280" y="89"/>
                </a:lnTo>
                <a:lnTo>
                  <a:pt x="287" y="108"/>
                </a:lnTo>
                <a:lnTo>
                  <a:pt x="291" y="127"/>
                </a:lnTo>
                <a:lnTo>
                  <a:pt x="292" y="146"/>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59450" name="Line 143">
            <a:extLst>
              <a:ext uri="{FF2B5EF4-FFF2-40B4-BE49-F238E27FC236}">
                <a16:creationId xmlns:a16="http://schemas.microsoft.com/office/drawing/2014/main" id="{C647DD34-5654-EF23-60EB-DB1DC5F7FF6F}"/>
              </a:ext>
            </a:extLst>
          </p:cNvPr>
          <p:cNvSpPr>
            <a:spLocks noChangeShapeType="1"/>
          </p:cNvSpPr>
          <p:nvPr/>
        </p:nvSpPr>
        <p:spPr bwMode="auto">
          <a:xfrm flipV="1">
            <a:off x="3600450" y="1339453"/>
            <a:ext cx="1607344" cy="220384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36" name="Line 144">
            <a:extLst>
              <a:ext uri="{FF2B5EF4-FFF2-40B4-BE49-F238E27FC236}">
                <a16:creationId xmlns:a16="http://schemas.microsoft.com/office/drawing/2014/main" id="{37941A6D-5294-03DC-AB72-4FEB89419905}"/>
              </a:ext>
            </a:extLst>
          </p:cNvPr>
          <p:cNvSpPr>
            <a:spLocks noChangeShapeType="1"/>
          </p:cNvSpPr>
          <p:nvPr/>
        </p:nvSpPr>
        <p:spPr bwMode="auto">
          <a:xfrm flipV="1">
            <a:off x="3732610" y="3890963"/>
            <a:ext cx="69056" cy="12501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37" name="Line 145">
            <a:extLst>
              <a:ext uri="{FF2B5EF4-FFF2-40B4-BE49-F238E27FC236}">
                <a16:creationId xmlns:a16="http://schemas.microsoft.com/office/drawing/2014/main" id="{BAEE8FB8-F6BA-3EBA-5BD2-65D55D7D6CBF}"/>
              </a:ext>
            </a:extLst>
          </p:cNvPr>
          <p:cNvSpPr>
            <a:spLocks noChangeShapeType="1"/>
          </p:cNvSpPr>
          <p:nvPr/>
        </p:nvSpPr>
        <p:spPr bwMode="auto">
          <a:xfrm flipV="1">
            <a:off x="3836194" y="3704035"/>
            <a:ext cx="69056" cy="12501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38" name="Line 146">
            <a:extLst>
              <a:ext uri="{FF2B5EF4-FFF2-40B4-BE49-F238E27FC236}">
                <a16:creationId xmlns:a16="http://schemas.microsoft.com/office/drawing/2014/main" id="{CABF14AC-66D2-3A4D-346B-797340C2B098}"/>
              </a:ext>
            </a:extLst>
          </p:cNvPr>
          <p:cNvSpPr>
            <a:spLocks noChangeShapeType="1"/>
          </p:cNvSpPr>
          <p:nvPr/>
        </p:nvSpPr>
        <p:spPr bwMode="auto">
          <a:xfrm flipV="1">
            <a:off x="3938588" y="3515917"/>
            <a:ext cx="69056" cy="12501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39" name="Line 147">
            <a:extLst>
              <a:ext uri="{FF2B5EF4-FFF2-40B4-BE49-F238E27FC236}">
                <a16:creationId xmlns:a16="http://schemas.microsoft.com/office/drawing/2014/main" id="{64B29EF2-AECF-8B32-86FF-6FE7DA4A9F66}"/>
              </a:ext>
            </a:extLst>
          </p:cNvPr>
          <p:cNvSpPr>
            <a:spLocks noChangeShapeType="1"/>
          </p:cNvSpPr>
          <p:nvPr/>
        </p:nvSpPr>
        <p:spPr bwMode="auto">
          <a:xfrm flipV="1">
            <a:off x="4042173" y="3328988"/>
            <a:ext cx="69056" cy="12382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40" name="Line 148">
            <a:extLst>
              <a:ext uri="{FF2B5EF4-FFF2-40B4-BE49-F238E27FC236}">
                <a16:creationId xmlns:a16="http://schemas.microsoft.com/office/drawing/2014/main" id="{0D97FC77-F3BE-FAD1-A1AE-20791E246157}"/>
              </a:ext>
            </a:extLst>
          </p:cNvPr>
          <p:cNvSpPr>
            <a:spLocks noChangeShapeType="1"/>
          </p:cNvSpPr>
          <p:nvPr/>
        </p:nvSpPr>
        <p:spPr bwMode="auto">
          <a:xfrm flipV="1">
            <a:off x="4145757" y="3140869"/>
            <a:ext cx="69056" cy="12501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41" name="Line 149">
            <a:extLst>
              <a:ext uri="{FF2B5EF4-FFF2-40B4-BE49-F238E27FC236}">
                <a16:creationId xmlns:a16="http://schemas.microsoft.com/office/drawing/2014/main" id="{A2E3F2FC-6BFD-0622-50C6-798785CB5D87}"/>
              </a:ext>
            </a:extLst>
          </p:cNvPr>
          <p:cNvSpPr>
            <a:spLocks noChangeShapeType="1"/>
          </p:cNvSpPr>
          <p:nvPr/>
        </p:nvSpPr>
        <p:spPr bwMode="auto">
          <a:xfrm flipV="1">
            <a:off x="4249342" y="2952750"/>
            <a:ext cx="69056" cy="12501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42" name="Line 150">
            <a:extLst>
              <a:ext uri="{FF2B5EF4-FFF2-40B4-BE49-F238E27FC236}">
                <a16:creationId xmlns:a16="http://schemas.microsoft.com/office/drawing/2014/main" id="{94575A02-305B-209A-AB47-76162CCF938E}"/>
              </a:ext>
            </a:extLst>
          </p:cNvPr>
          <p:cNvSpPr>
            <a:spLocks noChangeShapeType="1"/>
          </p:cNvSpPr>
          <p:nvPr/>
        </p:nvSpPr>
        <p:spPr bwMode="auto">
          <a:xfrm flipV="1">
            <a:off x="4352926" y="2765823"/>
            <a:ext cx="69056" cy="12501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43" name="Line 151">
            <a:extLst>
              <a:ext uri="{FF2B5EF4-FFF2-40B4-BE49-F238E27FC236}">
                <a16:creationId xmlns:a16="http://schemas.microsoft.com/office/drawing/2014/main" id="{F7EFBFC9-3808-B00E-8DEF-FA3EFC13E4CC}"/>
              </a:ext>
            </a:extLst>
          </p:cNvPr>
          <p:cNvSpPr>
            <a:spLocks noChangeShapeType="1"/>
          </p:cNvSpPr>
          <p:nvPr/>
        </p:nvSpPr>
        <p:spPr bwMode="auto">
          <a:xfrm flipV="1">
            <a:off x="4456510" y="2577704"/>
            <a:ext cx="69056" cy="12501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44" name="Line 152">
            <a:extLst>
              <a:ext uri="{FF2B5EF4-FFF2-40B4-BE49-F238E27FC236}">
                <a16:creationId xmlns:a16="http://schemas.microsoft.com/office/drawing/2014/main" id="{99CC4FA8-5021-C186-E7E0-D89557146794}"/>
              </a:ext>
            </a:extLst>
          </p:cNvPr>
          <p:cNvSpPr>
            <a:spLocks noChangeShapeType="1"/>
          </p:cNvSpPr>
          <p:nvPr/>
        </p:nvSpPr>
        <p:spPr bwMode="auto">
          <a:xfrm flipV="1">
            <a:off x="4560094" y="2389585"/>
            <a:ext cx="69056" cy="12620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45" name="Line 153">
            <a:extLst>
              <a:ext uri="{FF2B5EF4-FFF2-40B4-BE49-F238E27FC236}">
                <a16:creationId xmlns:a16="http://schemas.microsoft.com/office/drawing/2014/main" id="{20301918-0A56-E76A-07A9-3FE7896CC981}"/>
              </a:ext>
            </a:extLst>
          </p:cNvPr>
          <p:cNvSpPr>
            <a:spLocks noChangeShapeType="1"/>
          </p:cNvSpPr>
          <p:nvPr/>
        </p:nvSpPr>
        <p:spPr bwMode="auto">
          <a:xfrm flipV="1">
            <a:off x="4663679" y="2202656"/>
            <a:ext cx="67865" cy="12501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46" name="Line 154">
            <a:extLst>
              <a:ext uri="{FF2B5EF4-FFF2-40B4-BE49-F238E27FC236}">
                <a16:creationId xmlns:a16="http://schemas.microsoft.com/office/drawing/2014/main" id="{EFF72FA9-0F46-7301-AE0D-1319ED5ABFC8}"/>
              </a:ext>
            </a:extLst>
          </p:cNvPr>
          <p:cNvSpPr>
            <a:spLocks noChangeShapeType="1"/>
          </p:cNvSpPr>
          <p:nvPr/>
        </p:nvSpPr>
        <p:spPr bwMode="auto">
          <a:xfrm flipV="1">
            <a:off x="4767263" y="2014538"/>
            <a:ext cx="69056" cy="12620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47" name="Line 155">
            <a:extLst>
              <a:ext uri="{FF2B5EF4-FFF2-40B4-BE49-F238E27FC236}">
                <a16:creationId xmlns:a16="http://schemas.microsoft.com/office/drawing/2014/main" id="{F1EA5845-3EC5-3CCB-366C-57DC7E5F520C}"/>
              </a:ext>
            </a:extLst>
          </p:cNvPr>
          <p:cNvSpPr>
            <a:spLocks noChangeShapeType="1"/>
          </p:cNvSpPr>
          <p:nvPr/>
        </p:nvSpPr>
        <p:spPr bwMode="auto">
          <a:xfrm flipV="1">
            <a:off x="4869657" y="1827610"/>
            <a:ext cx="69056" cy="12501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48" name="Line 156">
            <a:extLst>
              <a:ext uri="{FF2B5EF4-FFF2-40B4-BE49-F238E27FC236}">
                <a16:creationId xmlns:a16="http://schemas.microsoft.com/office/drawing/2014/main" id="{1972B7A5-2603-8376-126C-5519AA8DDED1}"/>
              </a:ext>
            </a:extLst>
          </p:cNvPr>
          <p:cNvSpPr>
            <a:spLocks noChangeShapeType="1"/>
          </p:cNvSpPr>
          <p:nvPr/>
        </p:nvSpPr>
        <p:spPr bwMode="auto">
          <a:xfrm flipV="1">
            <a:off x="4973242" y="1639492"/>
            <a:ext cx="69056" cy="12501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49" name="Line 157">
            <a:extLst>
              <a:ext uri="{FF2B5EF4-FFF2-40B4-BE49-F238E27FC236}">
                <a16:creationId xmlns:a16="http://schemas.microsoft.com/office/drawing/2014/main" id="{84812FAE-0234-9D84-DFF0-DA115E16C62D}"/>
              </a:ext>
            </a:extLst>
          </p:cNvPr>
          <p:cNvSpPr>
            <a:spLocks noChangeShapeType="1"/>
          </p:cNvSpPr>
          <p:nvPr/>
        </p:nvSpPr>
        <p:spPr bwMode="auto">
          <a:xfrm flipV="1">
            <a:off x="5076826" y="1452563"/>
            <a:ext cx="69056" cy="12382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9465" name="Line 158">
            <a:extLst>
              <a:ext uri="{FF2B5EF4-FFF2-40B4-BE49-F238E27FC236}">
                <a16:creationId xmlns:a16="http://schemas.microsoft.com/office/drawing/2014/main" id="{9BF46B0F-77D0-1076-CD10-4B381E4D5BED}"/>
              </a:ext>
            </a:extLst>
          </p:cNvPr>
          <p:cNvSpPr>
            <a:spLocks noChangeShapeType="1"/>
          </p:cNvSpPr>
          <p:nvPr/>
        </p:nvSpPr>
        <p:spPr bwMode="auto">
          <a:xfrm flipV="1">
            <a:off x="5180410" y="1339454"/>
            <a:ext cx="27384" cy="50006"/>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0352" name="Line 160">
            <a:extLst>
              <a:ext uri="{FF2B5EF4-FFF2-40B4-BE49-F238E27FC236}">
                <a16:creationId xmlns:a16="http://schemas.microsoft.com/office/drawing/2014/main" id="{73677067-52E0-F34C-442E-9B0F9173A89A}"/>
              </a:ext>
            </a:extLst>
          </p:cNvPr>
          <p:cNvSpPr>
            <a:spLocks noChangeShapeType="1"/>
          </p:cNvSpPr>
          <p:nvPr/>
        </p:nvSpPr>
        <p:spPr bwMode="auto">
          <a:xfrm>
            <a:off x="5200650" y="1371600"/>
            <a:ext cx="0" cy="2171700"/>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6AFE0E00-1071-89CB-2AEA-0161BFADD0EC}"/>
              </a:ext>
            </a:extLst>
          </p:cNvPr>
          <p:cNvSpPr>
            <a:spLocks noGrp="1"/>
          </p:cNvSpPr>
          <p:nvPr>
            <p:ph type="sldNum" sz="quarter" idx="4"/>
          </p:nvPr>
        </p:nvSpPr>
        <p:spPr/>
        <p:txBody>
          <a:bodyPr/>
          <a:lstStyle/>
          <a:p>
            <a:fld id="{3A2281A5-0AAD-5C43-9874-F8F3A9F5B29A}" type="slidenum">
              <a:rPr lang="en-US" smtClean="0"/>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020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2019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019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2020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52030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2030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2029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2034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203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203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2033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2033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2031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203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2031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2031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2031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2031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2031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203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2030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2030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20338"/>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2033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2034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2034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20342"/>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2034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2034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20307"/>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20306"/>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2030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520345"/>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20346"/>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2030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2030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520347"/>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520348"/>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20300"/>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20299"/>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520298"/>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520297"/>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20296"/>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202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0201" grpId="0"/>
    </p:bldLst>
  </p:timing>
  <p:extLst>
    <p:ext uri="{6950BFC3-D8DA-4A85-94F7-54DA5524770B}">
      <p188:commentRel xmlns:p188="http://schemas.microsoft.com/office/powerpoint/2018/8/main" r:id="rId3"/>
    </p:ext>
  </p:extLs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CC88A0-625C-016F-1058-64862650F139}"/>
              </a:ext>
            </a:extLst>
          </p:cNvPr>
          <p:cNvSpPr>
            <a:spLocks noGrp="1"/>
          </p:cNvSpPr>
          <p:nvPr>
            <p:ph type="sldNum" sz="quarter" idx="4"/>
          </p:nvPr>
        </p:nvSpPr>
        <p:spPr>
          <a:xfrm>
            <a:off x="107504" y="4659982"/>
            <a:ext cx="2057400" cy="274637"/>
          </a:xfrm>
        </p:spPr>
        <p:txBody>
          <a:bodyPr anchor="ctr">
            <a:normAutofit/>
          </a:bodyPr>
          <a:lstStyle/>
          <a:p>
            <a:pPr>
              <a:lnSpc>
                <a:spcPct val="90000"/>
              </a:lnSpc>
              <a:spcAft>
                <a:spcPts val="600"/>
              </a:spcAft>
            </a:pPr>
            <a:fld id="{3A2281A5-0AAD-5C43-9874-F8F3A9F5B29A}" type="slidenum">
              <a:rPr lang="en-US" smtClean="0"/>
              <a:pPr>
                <a:lnSpc>
                  <a:spcPct val="90000"/>
                </a:lnSpc>
                <a:spcAft>
                  <a:spcPts val="600"/>
                </a:spcAft>
              </a:pPr>
              <a:t>23</a:t>
            </a:fld>
            <a:endParaRPr lang="en-US"/>
          </a:p>
        </p:txBody>
      </p:sp>
      <p:sp>
        <p:nvSpPr>
          <p:cNvPr id="604165" name="Rectangle 5">
            <a:extLst>
              <a:ext uri="{FF2B5EF4-FFF2-40B4-BE49-F238E27FC236}">
                <a16:creationId xmlns:a16="http://schemas.microsoft.com/office/drawing/2014/main" id="{93510A2F-B1D4-E2C2-F23F-BDAB2281CAC5}"/>
              </a:ext>
            </a:extLst>
          </p:cNvPr>
          <p:cNvSpPr>
            <a:spLocks noGrp="1" noChangeArrowheads="1"/>
          </p:cNvSpPr>
          <p:nvPr>
            <p:ph type="body" sz="quarter" idx="10"/>
          </p:nvPr>
        </p:nvSpPr>
        <p:spPr>
          <a:xfrm>
            <a:off x="539552" y="1347614"/>
            <a:ext cx="8229600" cy="3240360"/>
          </a:xfrm>
        </p:spPr>
        <p:txBody>
          <a:bodyPr wrap="square" anchor="t">
            <a:normAutofit/>
          </a:bodyPr>
          <a:lstStyle/>
          <a:p>
            <a:pPr>
              <a:lnSpc>
                <a:spcPct val="150000"/>
              </a:lnSpc>
              <a:defRPr/>
            </a:pPr>
            <a:r>
              <a:rPr lang="en-US" dirty="0"/>
              <a:t>Diagonals that slope away from the nearest support as they approach the bottom chord are primarily tension members.</a:t>
            </a:r>
          </a:p>
          <a:p>
            <a:pPr>
              <a:lnSpc>
                <a:spcPct val="150000"/>
              </a:lnSpc>
              <a:defRPr/>
            </a:pPr>
            <a:r>
              <a:rPr lang="en-US" dirty="0"/>
              <a:t>Some diagonals near the center of the truss may go into compression.</a:t>
            </a:r>
          </a:p>
          <a:p>
            <a:pPr>
              <a:lnSpc>
                <a:spcPct val="150000"/>
              </a:lnSpc>
              <a:defRPr/>
            </a:pPr>
            <a:r>
              <a:rPr lang="en-US" dirty="0"/>
              <a:t>Diagonals that slope towards the nearest support as they approach the bottom chord are primarily compression members.</a:t>
            </a:r>
          </a:p>
          <a:p>
            <a:pPr>
              <a:lnSpc>
                <a:spcPct val="150000"/>
              </a:lnSpc>
              <a:defRPr/>
            </a:pPr>
            <a:r>
              <a:rPr lang="en-US" dirty="0"/>
              <a:t>Crossed diagonals are tension members.</a:t>
            </a:r>
          </a:p>
          <a:p>
            <a:pPr>
              <a:defRPr/>
            </a:pPr>
            <a:endParaRPr lang="en-US" dirty="0"/>
          </a:p>
        </p:txBody>
      </p:sp>
      <p:sp>
        <p:nvSpPr>
          <p:cNvPr id="604164" name="Rectangle 4">
            <a:extLst>
              <a:ext uri="{FF2B5EF4-FFF2-40B4-BE49-F238E27FC236}">
                <a16:creationId xmlns:a16="http://schemas.microsoft.com/office/drawing/2014/main" id="{3953A87C-4B45-A47B-624D-5655156C8D63}"/>
              </a:ext>
            </a:extLst>
          </p:cNvPr>
          <p:cNvSpPr>
            <a:spLocks noGrp="1" noChangeArrowheads="1"/>
          </p:cNvSpPr>
          <p:nvPr>
            <p:ph type="title"/>
          </p:nvPr>
        </p:nvSpPr>
        <p:spPr>
          <a:xfrm>
            <a:off x="539552" y="339502"/>
            <a:ext cx="8219256" cy="519912"/>
          </a:xfrm>
        </p:spPr>
        <p:txBody>
          <a:bodyPr wrap="square" anchor="t">
            <a:normAutofit/>
          </a:bodyPr>
          <a:lstStyle/>
          <a:p>
            <a:pPr>
              <a:lnSpc>
                <a:spcPct val="90000"/>
              </a:lnSpc>
            </a:pPr>
            <a:r>
              <a:rPr kumimoji="1" lang="en-CA" altLang="en-US" sz="3000"/>
              <a:t>Summary – Loads in Diagonals</a:t>
            </a:r>
            <a:endParaRPr kumimoji="1" lang="en-US" altLang="en-US" sz="3000"/>
          </a:p>
        </p:txBody>
      </p:sp>
    </p:spTree>
  </p:cSld>
  <p:clrMapOvr>
    <a:masterClrMapping/>
  </p:clrMapOvr>
  <p:extLst>
    <p:ext uri="{6950BFC3-D8DA-4A85-94F7-54DA5524770B}">
      <p188:commentRel xmlns:p188="http://schemas.microsoft.com/office/powerpoint/2018/8/main" r:id="rId3"/>
    </p:ext>
  </p:extLs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5DA913D-E18C-0068-E690-79A0093A8A50}"/>
              </a:ext>
            </a:extLst>
          </p:cNvPr>
          <p:cNvSpPr>
            <a:spLocks noGrp="1"/>
          </p:cNvSpPr>
          <p:nvPr>
            <p:ph type="sldNum" sz="quarter" idx="4"/>
          </p:nvPr>
        </p:nvSpPr>
        <p:spPr/>
        <p:txBody>
          <a:bodyPr/>
          <a:lstStyle/>
          <a:p>
            <a:fld id="{3A2281A5-0AAD-5C43-9874-F8F3A9F5B29A}" type="slidenum">
              <a:rPr lang="en-US" smtClean="0"/>
              <a:pPr/>
              <a:t>24</a:t>
            </a:fld>
            <a:endParaRPr lang="en-US"/>
          </a:p>
        </p:txBody>
      </p:sp>
      <p:sp>
        <p:nvSpPr>
          <p:cNvPr id="638022" name="Rectangle 70">
            <a:extLst>
              <a:ext uri="{FF2B5EF4-FFF2-40B4-BE49-F238E27FC236}">
                <a16:creationId xmlns:a16="http://schemas.microsoft.com/office/drawing/2014/main" id="{0A61F82A-ED3D-5F41-8CD8-88771B96AD65}"/>
              </a:ext>
            </a:extLst>
          </p:cNvPr>
          <p:cNvSpPr>
            <a:spLocks noGrp="1" noChangeArrowheads="1"/>
          </p:cNvSpPr>
          <p:nvPr>
            <p:ph type="title"/>
          </p:nvPr>
        </p:nvSpPr>
        <p:spPr/>
        <p:txBody>
          <a:bodyPr/>
          <a:lstStyle/>
          <a:p>
            <a:r>
              <a:rPr kumimoji="1" lang="en-CA" altLang="en-US" dirty="0">
                <a:latin typeface="Calibri" panose="020F0502020204030204" pitchFamily="34" charset="0"/>
              </a:rPr>
              <a:t>Summary – Loads in Diagonals</a:t>
            </a:r>
            <a:endParaRPr kumimoji="1" lang="en-US" altLang="en-US" dirty="0">
              <a:latin typeface="Calibri" panose="020F0502020204030204" pitchFamily="34" charset="0"/>
            </a:endParaRPr>
          </a:p>
        </p:txBody>
      </p:sp>
      <p:graphicFrame>
        <p:nvGraphicFramePr>
          <p:cNvPr id="637954" name="Group 2">
            <a:extLst>
              <a:ext uri="{FF2B5EF4-FFF2-40B4-BE49-F238E27FC236}">
                <a16:creationId xmlns:a16="http://schemas.microsoft.com/office/drawing/2014/main" id="{9778095B-45B2-DBFE-0EBE-830F4DA8B050}"/>
              </a:ext>
            </a:extLst>
          </p:cNvPr>
          <p:cNvGraphicFramePr>
            <a:graphicFrameLocks noGrp="1"/>
          </p:cNvGraphicFramePr>
          <p:nvPr>
            <p:extLst>
              <p:ext uri="{D42A27DB-BD31-4B8C-83A1-F6EECF244321}">
                <p14:modId xmlns:p14="http://schemas.microsoft.com/office/powerpoint/2010/main" val="2938325004"/>
              </p:ext>
            </p:extLst>
          </p:nvPr>
        </p:nvGraphicFramePr>
        <p:xfrm>
          <a:off x="1600200" y="1295399"/>
          <a:ext cx="5829300" cy="2724151"/>
        </p:xfrm>
        <a:graphic>
          <a:graphicData uri="http://schemas.openxmlformats.org/drawingml/2006/table">
            <a:tbl>
              <a:tblPr/>
              <a:tblGrid>
                <a:gridCol w="2228850">
                  <a:extLst>
                    <a:ext uri="{9D8B030D-6E8A-4147-A177-3AD203B41FA5}">
                      <a16:colId xmlns:a16="http://schemas.microsoft.com/office/drawing/2014/main" val="20000"/>
                    </a:ext>
                  </a:extLst>
                </a:gridCol>
                <a:gridCol w="200025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tblGrid>
              <a:tr h="350044">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bg1"/>
                          </a:solidFill>
                          <a:effectLst/>
                          <a:latin typeface="Arial" charset="0"/>
                          <a:ea typeface="ＭＳ Ｐゴシック" charset="0"/>
                        </a:rPr>
                        <a:t>Diagonals</a:t>
                      </a:r>
                    </a:p>
                  </a:txBody>
                  <a:tcPr marL="68580" marR="68580" marT="34290" marB="3429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430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Arial" charset="0"/>
                          <a:ea typeface="ＭＳ Ｐゴシック" charset="0"/>
                        </a:rPr>
                        <a:t>Slope away from nearest support approaching BC</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Arial" charset="0"/>
                          <a:ea typeface="ＭＳ Ｐゴシック" charset="0"/>
                        </a:rPr>
                        <a:t>Slope towards nearest support approaching BC</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Arial" charset="0"/>
                          <a:ea typeface="ＭＳ Ｐゴシック" charset="0"/>
                        </a:rPr>
                        <a:t>Crossed</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106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Arial" charset="0"/>
                          <a:ea typeface="ＭＳ Ｐゴシック" charset="0"/>
                        </a:rPr>
                        <a:t>Tension</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Arial" charset="0"/>
                          <a:ea typeface="ＭＳ Ｐゴシック" charset="0"/>
                        </a:rPr>
                        <a:t>Compression</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Arial" charset="0"/>
                          <a:ea typeface="ＭＳ Ｐゴシック" charset="0"/>
                        </a:rPr>
                        <a:t>Tension</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3506" name="AutoShape 18">
            <a:extLst>
              <a:ext uri="{FF2B5EF4-FFF2-40B4-BE49-F238E27FC236}">
                <a16:creationId xmlns:a16="http://schemas.microsoft.com/office/drawing/2014/main" id="{ACA5EBF6-DC31-81D2-33CE-E80420752401}"/>
              </a:ext>
            </a:extLst>
          </p:cNvPr>
          <p:cNvSpPr>
            <a:spLocks noChangeAspect="1" noChangeArrowheads="1" noTextEdit="1"/>
          </p:cNvSpPr>
          <p:nvPr/>
        </p:nvSpPr>
        <p:spPr bwMode="auto">
          <a:xfrm>
            <a:off x="4743450" y="2441972"/>
            <a:ext cx="102870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800"/>
          </a:p>
        </p:txBody>
      </p:sp>
      <p:sp>
        <p:nvSpPr>
          <p:cNvPr id="63507" name="AutoShape 19">
            <a:extLst>
              <a:ext uri="{FF2B5EF4-FFF2-40B4-BE49-F238E27FC236}">
                <a16:creationId xmlns:a16="http://schemas.microsoft.com/office/drawing/2014/main" id="{7794E02F-941E-DD27-ADE7-84E2F981075D}"/>
              </a:ext>
            </a:extLst>
          </p:cNvPr>
          <p:cNvSpPr>
            <a:spLocks noChangeAspect="1" noChangeArrowheads="1" noTextEdit="1"/>
          </p:cNvSpPr>
          <p:nvPr/>
        </p:nvSpPr>
        <p:spPr bwMode="auto">
          <a:xfrm>
            <a:off x="6185297" y="2512218"/>
            <a:ext cx="1171575" cy="544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800"/>
          </a:p>
        </p:txBody>
      </p:sp>
      <p:sp>
        <p:nvSpPr>
          <p:cNvPr id="63508" name="Line 20">
            <a:extLst>
              <a:ext uri="{FF2B5EF4-FFF2-40B4-BE49-F238E27FC236}">
                <a16:creationId xmlns:a16="http://schemas.microsoft.com/office/drawing/2014/main" id="{06DAB6D6-47D2-4DC3-27CB-0FD5C451F201}"/>
              </a:ext>
            </a:extLst>
          </p:cNvPr>
          <p:cNvSpPr>
            <a:spLocks noChangeShapeType="1"/>
          </p:cNvSpPr>
          <p:nvPr/>
        </p:nvSpPr>
        <p:spPr bwMode="auto">
          <a:xfrm>
            <a:off x="6234113" y="2861071"/>
            <a:ext cx="9525" cy="0"/>
          </a:xfrm>
          <a:prstGeom prst="line">
            <a:avLst/>
          </a:prstGeom>
          <a:noFill/>
          <a:ln w="46038">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09" name="Line 21">
            <a:extLst>
              <a:ext uri="{FF2B5EF4-FFF2-40B4-BE49-F238E27FC236}">
                <a16:creationId xmlns:a16="http://schemas.microsoft.com/office/drawing/2014/main" id="{F2A1543F-ACEA-1282-92EA-D310F4CB4728}"/>
              </a:ext>
            </a:extLst>
          </p:cNvPr>
          <p:cNvSpPr>
            <a:spLocks noChangeShapeType="1"/>
          </p:cNvSpPr>
          <p:nvPr/>
        </p:nvSpPr>
        <p:spPr bwMode="auto">
          <a:xfrm>
            <a:off x="6788944" y="2533650"/>
            <a:ext cx="0" cy="317897"/>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10" name="Line 22">
            <a:extLst>
              <a:ext uri="{FF2B5EF4-FFF2-40B4-BE49-F238E27FC236}">
                <a16:creationId xmlns:a16="http://schemas.microsoft.com/office/drawing/2014/main" id="{7E1A0D1D-0EBD-D226-9DBF-21772D480EA4}"/>
              </a:ext>
            </a:extLst>
          </p:cNvPr>
          <p:cNvSpPr>
            <a:spLocks noChangeShapeType="1"/>
          </p:cNvSpPr>
          <p:nvPr/>
        </p:nvSpPr>
        <p:spPr bwMode="auto">
          <a:xfrm>
            <a:off x="6515100" y="2533650"/>
            <a:ext cx="0" cy="317897"/>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11" name="Line 23">
            <a:extLst>
              <a:ext uri="{FF2B5EF4-FFF2-40B4-BE49-F238E27FC236}">
                <a16:creationId xmlns:a16="http://schemas.microsoft.com/office/drawing/2014/main" id="{92C101F6-3A3F-EE8D-E258-0EECF2CF06B3}"/>
              </a:ext>
            </a:extLst>
          </p:cNvPr>
          <p:cNvSpPr>
            <a:spLocks noChangeShapeType="1"/>
          </p:cNvSpPr>
          <p:nvPr/>
        </p:nvSpPr>
        <p:spPr bwMode="auto">
          <a:xfrm flipV="1">
            <a:off x="6515100" y="2533650"/>
            <a:ext cx="273844" cy="317897"/>
          </a:xfrm>
          <a:prstGeom prst="line">
            <a:avLst/>
          </a:prstGeom>
          <a:noFill/>
          <a:ln w="4603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12" name="Line 24">
            <a:extLst>
              <a:ext uri="{FF2B5EF4-FFF2-40B4-BE49-F238E27FC236}">
                <a16:creationId xmlns:a16="http://schemas.microsoft.com/office/drawing/2014/main" id="{ACD39C5F-AD0E-58CE-653D-E59677124A75}"/>
              </a:ext>
            </a:extLst>
          </p:cNvPr>
          <p:cNvSpPr>
            <a:spLocks noChangeShapeType="1"/>
          </p:cNvSpPr>
          <p:nvPr/>
        </p:nvSpPr>
        <p:spPr bwMode="auto">
          <a:xfrm>
            <a:off x="6515100" y="2533650"/>
            <a:ext cx="273844" cy="317897"/>
          </a:xfrm>
          <a:prstGeom prst="line">
            <a:avLst/>
          </a:prstGeom>
          <a:noFill/>
          <a:ln w="4603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13" name="Line 25">
            <a:extLst>
              <a:ext uri="{FF2B5EF4-FFF2-40B4-BE49-F238E27FC236}">
                <a16:creationId xmlns:a16="http://schemas.microsoft.com/office/drawing/2014/main" id="{4EA5EE8D-3177-7DFA-2D2C-406F948C9353}"/>
              </a:ext>
            </a:extLst>
          </p:cNvPr>
          <p:cNvSpPr>
            <a:spLocks noChangeShapeType="1"/>
          </p:cNvSpPr>
          <p:nvPr/>
        </p:nvSpPr>
        <p:spPr bwMode="auto">
          <a:xfrm flipV="1">
            <a:off x="6207919" y="2917030"/>
            <a:ext cx="3572" cy="2976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14" name="Freeform 26">
            <a:extLst>
              <a:ext uri="{FF2B5EF4-FFF2-40B4-BE49-F238E27FC236}">
                <a16:creationId xmlns:a16="http://schemas.microsoft.com/office/drawing/2014/main" id="{C3E34B8B-C96D-9307-4062-9FE06CCDE823}"/>
              </a:ext>
            </a:extLst>
          </p:cNvPr>
          <p:cNvSpPr>
            <a:spLocks/>
          </p:cNvSpPr>
          <p:nvPr/>
        </p:nvSpPr>
        <p:spPr bwMode="auto">
          <a:xfrm>
            <a:off x="6193632" y="2862262"/>
            <a:ext cx="98822" cy="84535"/>
          </a:xfrm>
          <a:custGeom>
            <a:avLst/>
            <a:gdLst>
              <a:gd name="T0" fmla="*/ 0 w 497"/>
              <a:gd name="T1" fmla="*/ 29476149 h 431"/>
              <a:gd name="T2" fmla="*/ 34932572 w 497"/>
              <a:gd name="T3" fmla="*/ 29476149 h 431"/>
              <a:gd name="T4" fmla="*/ 17431158 w 497"/>
              <a:gd name="T5" fmla="*/ 0 h 431"/>
              <a:gd name="T6" fmla="*/ 0 w 497"/>
              <a:gd name="T7" fmla="*/ 29476149 h 4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97" h="431">
                <a:moveTo>
                  <a:pt x="0" y="431"/>
                </a:moveTo>
                <a:lnTo>
                  <a:pt x="497" y="431"/>
                </a:lnTo>
                <a:lnTo>
                  <a:pt x="248" y="0"/>
                </a:lnTo>
                <a:lnTo>
                  <a:pt x="0" y="431"/>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63515" name="Line 27">
            <a:extLst>
              <a:ext uri="{FF2B5EF4-FFF2-40B4-BE49-F238E27FC236}">
                <a16:creationId xmlns:a16="http://schemas.microsoft.com/office/drawing/2014/main" id="{D64AF290-C7EE-FF14-087A-45A895551438}"/>
              </a:ext>
            </a:extLst>
          </p:cNvPr>
          <p:cNvSpPr>
            <a:spLocks noChangeShapeType="1"/>
          </p:cNvSpPr>
          <p:nvPr/>
        </p:nvSpPr>
        <p:spPr bwMode="auto">
          <a:xfrm>
            <a:off x="6193632" y="2946796"/>
            <a:ext cx="98822" cy="0"/>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16" name="Line 28">
            <a:extLst>
              <a:ext uri="{FF2B5EF4-FFF2-40B4-BE49-F238E27FC236}">
                <a16:creationId xmlns:a16="http://schemas.microsoft.com/office/drawing/2014/main" id="{2A81E5F9-BDF8-F59B-3D5A-5FBA466C1A7C}"/>
              </a:ext>
            </a:extLst>
          </p:cNvPr>
          <p:cNvSpPr>
            <a:spLocks noChangeShapeType="1"/>
          </p:cNvSpPr>
          <p:nvPr/>
        </p:nvSpPr>
        <p:spPr bwMode="auto">
          <a:xfrm flipH="1" flipV="1">
            <a:off x="6243638" y="2862262"/>
            <a:ext cx="48816" cy="8453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17" name="Line 29">
            <a:extLst>
              <a:ext uri="{FF2B5EF4-FFF2-40B4-BE49-F238E27FC236}">
                <a16:creationId xmlns:a16="http://schemas.microsoft.com/office/drawing/2014/main" id="{7218FAD5-E6F1-8832-0C16-B3FD0578E8AC}"/>
              </a:ext>
            </a:extLst>
          </p:cNvPr>
          <p:cNvSpPr>
            <a:spLocks noChangeShapeType="1"/>
          </p:cNvSpPr>
          <p:nvPr/>
        </p:nvSpPr>
        <p:spPr bwMode="auto">
          <a:xfrm flipV="1">
            <a:off x="6193632" y="2861071"/>
            <a:ext cx="50006" cy="8572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18" name="Line 30">
            <a:extLst>
              <a:ext uri="{FF2B5EF4-FFF2-40B4-BE49-F238E27FC236}">
                <a16:creationId xmlns:a16="http://schemas.microsoft.com/office/drawing/2014/main" id="{CEDC6F31-4810-3322-B346-9C63ABE1D475}"/>
              </a:ext>
            </a:extLst>
          </p:cNvPr>
          <p:cNvSpPr>
            <a:spLocks noChangeShapeType="1"/>
          </p:cNvSpPr>
          <p:nvPr/>
        </p:nvSpPr>
        <p:spPr bwMode="auto">
          <a:xfrm flipV="1">
            <a:off x="6238875" y="2533650"/>
            <a:ext cx="276225" cy="317897"/>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19" name="Line 31">
            <a:extLst>
              <a:ext uri="{FF2B5EF4-FFF2-40B4-BE49-F238E27FC236}">
                <a16:creationId xmlns:a16="http://schemas.microsoft.com/office/drawing/2014/main" id="{6BAB438B-59D6-2135-96B3-514997DD3AD3}"/>
              </a:ext>
            </a:extLst>
          </p:cNvPr>
          <p:cNvSpPr>
            <a:spLocks noChangeShapeType="1"/>
          </p:cNvSpPr>
          <p:nvPr/>
        </p:nvSpPr>
        <p:spPr bwMode="auto">
          <a:xfrm>
            <a:off x="6515100" y="2533649"/>
            <a:ext cx="382191" cy="0"/>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20" name="Line 32">
            <a:extLst>
              <a:ext uri="{FF2B5EF4-FFF2-40B4-BE49-F238E27FC236}">
                <a16:creationId xmlns:a16="http://schemas.microsoft.com/office/drawing/2014/main" id="{B1B67F76-76D2-03FD-653D-2CCC9C682673}"/>
              </a:ext>
            </a:extLst>
          </p:cNvPr>
          <p:cNvSpPr>
            <a:spLocks noChangeShapeType="1"/>
          </p:cNvSpPr>
          <p:nvPr/>
        </p:nvSpPr>
        <p:spPr bwMode="auto">
          <a:xfrm>
            <a:off x="6238875" y="2851546"/>
            <a:ext cx="658416" cy="0"/>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21" name="Line 33">
            <a:extLst>
              <a:ext uri="{FF2B5EF4-FFF2-40B4-BE49-F238E27FC236}">
                <a16:creationId xmlns:a16="http://schemas.microsoft.com/office/drawing/2014/main" id="{85DC0706-D0DA-D97A-3524-A491521D04F2}"/>
              </a:ext>
            </a:extLst>
          </p:cNvPr>
          <p:cNvSpPr>
            <a:spLocks noChangeShapeType="1"/>
          </p:cNvSpPr>
          <p:nvPr/>
        </p:nvSpPr>
        <p:spPr bwMode="auto">
          <a:xfrm>
            <a:off x="6897291" y="2462212"/>
            <a:ext cx="0" cy="191691"/>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22" name="Line 34">
            <a:extLst>
              <a:ext uri="{FF2B5EF4-FFF2-40B4-BE49-F238E27FC236}">
                <a16:creationId xmlns:a16="http://schemas.microsoft.com/office/drawing/2014/main" id="{22495D18-7348-6101-74A3-87484DC9DB0A}"/>
              </a:ext>
            </a:extLst>
          </p:cNvPr>
          <p:cNvSpPr>
            <a:spLocks noChangeShapeType="1"/>
          </p:cNvSpPr>
          <p:nvPr/>
        </p:nvSpPr>
        <p:spPr bwMode="auto">
          <a:xfrm>
            <a:off x="6897291" y="2683668"/>
            <a:ext cx="0" cy="29766"/>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23" name="Line 35">
            <a:extLst>
              <a:ext uri="{FF2B5EF4-FFF2-40B4-BE49-F238E27FC236}">
                <a16:creationId xmlns:a16="http://schemas.microsoft.com/office/drawing/2014/main" id="{E8945B2C-A48B-22D3-7443-B7D23864A659}"/>
              </a:ext>
            </a:extLst>
          </p:cNvPr>
          <p:cNvSpPr>
            <a:spLocks noChangeShapeType="1"/>
          </p:cNvSpPr>
          <p:nvPr/>
        </p:nvSpPr>
        <p:spPr bwMode="auto">
          <a:xfrm>
            <a:off x="6897291" y="2744390"/>
            <a:ext cx="0" cy="190500"/>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24" name="Line 36">
            <a:extLst>
              <a:ext uri="{FF2B5EF4-FFF2-40B4-BE49-F238E27FC236}">
                <a16:creationId xmlns:a16="http://schemas.microsoft.com/office/drawing/2014/main" id="{01AD609B-6481-CEC5-5A56-D86875EB8B72}"/>
              </a:ext>
            </a:extLst>
          </p:cNvPr>
          <p:cNvSpPr>
            <a:spLocks noChangeShapeType="1"/>
          </p:cNvSpPr>
          <p:nvPr/>
        </p:nvSpPr>
        <p:spPr bwMode="auto">
          <a:xfrm>
            <a:off x="2241947" y="2864643"/>
            <a:ext cx="941784" cy="0"/>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25" name="Line 37">
            <a:extLst>
              <a:ext uri="{FF2B5EF4-FFF2-40B4-BE49-F238E27FC236}">
                <a16:creationId xmlns:a16="http://schemas.microsoft.com/office/drawing/2014/main" id="{426F69E0-82F1-3427-9EAE-BF91AF5B229A}"/>
              </a:ext>
            </a:extLst>
          </p:cNvPr>
          <p:cNvSpPr>
            <a:spLocks noChangeShapeType="1"/>
          </p:cNvSpPr>
          <p:nvPr/>
        </p:nvSpPr>
        <p:spPr bwMode="auto">
          <a:xfrm>
            <a:off x="2514600" y="2533649"/>
            <a:ext cx="658416" cy="0"/>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26" name="Line 38">
            <a:extLst>
              <a:ext uri="{FF2B5EF4-FFF2-40B4-BE49-F238E27FC236}">
                <a16:creationId xmlns:a16="http://schemas.microsoft.com/office/drawing/2014/main" id="{377C78F9-0051-F018-DCAC-CA2C204185E6}"/>
              </a:ext>
            </a:extLst>
          </p:cNvPr>
          <p:cNvSpPr>
            <a:spLocks noChangeShapeType="1"/>
          </p:cNvSpPr>
          <p:nvPr/>
        </p:nvSpPr>
        <p:spPr bwMode="auto">
          <a:xfrm>
            <a:off x="2789635" y="2533649"/>
            <a:ext cx="0" cy="330994"/>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27" name="Line 39">
            <a:extLst>
              <a:ext uri="{FF2B5EF4-FFF2-40B4-BE49-F238E27FC236}">
                <a16:creationId xmlns:a16="http://schemas.microsoft.com/office/drawing/2014/main" id="{BF847DC0-6ACD-5789-02B4-C44B52E283B6}"/>
              </a:ext>
            </a:extLst>
          </p:cNvPr>
          <p:cNvSpPr>
            <a:spLocks noChangeShapeType="1"/>
          </p:cNvSpPr>
          <p:nvPr/>
        </p:nvSpPr>
        <p:spPr bwMode="auto">
          <a:xfrm>
            <a:off x="2514600" y="2533649"/>
            <a:ext cx="0" cy="330994"/>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28" name="Line 40">
            <a:extLst>
              <a:ext uri="{FF2B5EF4-FFF2-40B4-BE49-F238E27FC236}">
                <a16:creationId xmlns:a16="http://schemas.microsoft.com/office/drawing/2014/main" id="{0EAC2FC8-09BA-6FF6-8559-A6F1555084E7}"/>
              </a:ext>
            </a:extLst>
          </p:cNvPr>
          <p:cNvSpPr>
            <a:spLocks noChangeShapeType="1"/>
          </p:cNvSpPr>
          <p:nvPr/>
        </p:nvSpPr>
        <p:spPr bwMode="auto">
          <a:xfrm flipV="1">
            <a:off x="2241948" y="2533649"/>
            <a:ext cx="272653" cy="330994"/>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29" name="Line 41">
            <a:extLst>
              <a:ext uri="{FF2B5EF4-FFF2-40B4-BE49-F238E27FC236}">
                <a16:creationId xmlns:a16="http://schemas.microsoft.com/office/drawing/2014/main" id="{D8CF2BC8-4712-7B83-E376-E1F4655AFADB}"/>
              </a:ext>
            </a:extLst>
          </p:cNvPr>
          <p:cNvSpPr>
            <a:spLocks noChangeShapeType="1"/>
          </p:cNvSpPr>
          <p:nvPr/>
        </p:nvSpPr>
        <p:spPr bwMode="auto">
          <a:xfrm>
            <a:off x="2514600" y="2533649"/>
            <a:ext cx="275035" cy="330994"/>
          </a:xfrm>
          <a:prstGeom prst="line">
            <a:avLst/>
          </a:prstGeom>
          <a:noFill/>
          <a:ln w="41275">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30" name="Line 42">
            <a:extLst>
              <a:ext uri="{FF2B5EF4-FFF2-40B4-BE49-F238E27FC236}">
                <a16:creationId xmlns:a16="http://schemas.microsoft.com/office/drawing/2014/main" id="{91CCB1E4-DD7C-D336-3932-BE8957A91297}"/>
              </a:ext>
            </a:extLst>
          </p:cNvPr>
          <p:cNvSpPr>
            <a:spLocks noChangeShapeType="1"/>
          </p:cNvSpPr>
          <p:nvPr/>
        </p:nvSpPr>
        <p:spPr bwMode="auto">
          <a:xfrm flipV="1">
            <a:off x="2789635" y="2533649"/>
            <a:ext cx="269081" cy="330994"/>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31" name="Line 43">
            <a:extLst>
              <a:ext uri="{FF2B5EF4-FFF2-40B4-BE49-F238E27FC236}">
                <a16:creationId xmlns:a16="http://schemas.microsoft.com/office/drawing/2014/main" id="{7B57F145-1C1A-3F31-8BDA-7718D67F8CB5}"/>
              </a:ext>
            </a:extLst>
          </p:cNvPr>
          <p:cNvSpPr>
            <a:spLocks noChangeShapeType="1"/>
          </p:cNvSpPr>
          <p:nvPr/>
        </p:nvSpPr>
        <p:spPr bwMode="auto">
          <a:xfrm>
            <a:off x="3183731" y="2421731"/>
            <a:ext cx="0" cy="216694"/>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32" name="Line 44">
            <a:extLst>
              <a:ext uri="{FF2B5EF4-FFF2-40B4-BE49-F238E27FC236}">
                <a16:creationId xmlns:a16="http://schemas.microsoft.com/office/drawing/2014/main" id="{03F2E601-B849-D74A-764A-774FB352966B}"/>
              </a:ext>
            </a:extLst>
          </p:cNvPr>
          <p:cNvSpPr>
            <a:spLocks noChangeShapeType="1"/>
          </p:cNvSpPr>
          <p:nvPr/>
        </p:nvSpPr>
        <p:spPr bwMode="auto">
          <a:xfrm>
            <a:off x="3183731" y="2665809"/>
            <a:ext cx="0" cy="27384"/>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33" name="Line 45">
            <a:extLst>
              <a:ext uri="{FF2B5EF4-FFF2-40B4-BE49-F238E27FC236}">
                <a16:creationId xmlns:a16="http://schemas.microsoft.com/office/drawing/2014/main" id="{6D8C04AE-A9AE-A4AE-0EF1-57E302B3339F}"/>
              </a:ext>
            </a:extLst>
          </p:cNvPr>
          <p:cNvSpPr>
            <a:spLocks noChangeShapeType="1"/>
          </p:cNvSpPr>
          <p:nvPr/>
        </p:nvSpPr>
        <p:spPr bwMode="auto">
          <a:xfrm>
            <a:off x="3183731" y="2720578"/>
            <a:ext cx="0" cy="216694"/>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34" name="Line 46">
            <a:extLst>
              <a:ext uri="{FF2B5EF4-FFF2-40B4-BE49-F238E27FC236}">
                <a16:creationId xmlns:a16="http://schemas.microsoft.com/office/drawing/2014/main" id="{DE80B171-DEF1-700F-4758-DBAB1092F2C5}"/>
              </a:ext>
            </a:extLst>
          </p:cNvPr>
          <p:cNvSpPr>
            <a:spLocks noChangeShapeType="1"/>
          </p:cNvSpPr>
          <p:nvPr/>
        </p:nvSpPr>
        <p:spPr bwMode="auto">
          <a:xfrm flipV="1">
            <a:off x="2209801" y="2914649"/>
            <a:ext cx="2381" cy="2857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35" name="Freeform 47">
            <a:extLst>
              <a:ext uri="{FF2B5EF4-FFF2-40B4-BE49-F238E27FC236}">
                <a16:creationId xmlns:a16="http://schemas.microsoft.com/office/drawing/2014/main" id="{E32DB70E-82FB-991E-738C-D313052DF197}"/>
              </a:ext>
            </a:extLst>
          </p:cNvPr>
          <p:cNvSpPr>
            <a:spLocks/>
          </p:cNvSpPr>
          <p:nvPr/>
        </p:nvSpPr>
        <p:spPr bwMode="auto">
          <a:xfrm>
            <a:off x="2196703" y="2864643"/>
            <a:ext cx="90488" cy="78581"/>
          </a:xfrm>
          <a:custGeom>
            <a:avLst/>
            <a:gdLst>
              <a:gd name="T0" fmla="*/ 0 w 454"/>
              <a:gd name="T1" fmla="*/ 27862438 h 394"/>
              <a:gd name="T2" fmla="*/ 32062605 w 454"/>
              <a:gd name="T3" fmla="*/ 27862438 h 394"/>
              <a:gd name="T4" fmla="*/ 16031302 w 454"/>
              <a:gd name="T5" fmla="*/ 0 h 394"/>
              <a:gd name="T6" fmla="*/ 0 w 454"/>
              <a:gd name="T7" fmla="*/ 27862438 h 39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54" h="394">
                <a:moveTo>
                  <a:pt x="0" y="394"/>
                </a:moveTo>
                <a:lnTo>
                  <a:pt x="454" y="394"/>
                </a:lnTo>
                <a:lnTo>
                  <a:pt x="227" y="0"/>
                </a:lnTo>
                <a:lnTo>
                  <a:pt x="0" y="394"/>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63536" name="Line 48">
            <a:extLst>
              <a:ext uri="{FF2B5EF4-FFF2-40B4-BE49-F238E27FC236}">
                <a16:creationId xmlns:a16="http://schemas.microsoft.com/office/drawing/2014/main" id="{B741E9D6-B132-8D77-C895-B1AF209ABAB1}"/>
              </a:ext>
            </a:extLst>
          </p:cNvPr>
          <p:cNvSpPr>
            <a:spLocks noChangeShapeType="1"/>
          </p:cNvSpPr>
          <p:nvPr/>
        </p:nvSpPr>
        <p:spPr bwMode="auto">
          <a:xfrm>
            <a:off x="2196703" y="2943224"/>
            <a:ext cx="90488" cy="0"/>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37" name="Line 49">
            <a:extLst>
              <a:ext uri="{FF2B5EF4-FFF2-40B4-BE49-F238E27FC236}">
                <a16:creationId xmlns:a16="http://schemas.microsoft.com/office/drawing/2014/main" id="{4C0BAA67-516F-1ADA-0249-6AEDA0766A57}"/>
              </a:ext>
            </a:extLst>
          </p:cNvPr>
          <p:cNvSpPr>
            <a:spLocks noChangeShapeType="1"/>
          </p:cNvSpPr>
          <p:nvPr/>
        </p:nvSpPr>
        <p:spPr bwMode="auto">
          <a:xfrm flipH="1" flipV="1">
            <a:off x="2241948" y="2864643"/>
            <a:ext cx="45244" cy="7858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38" name="Line 50">
            <a:extLst>
              <a:ext uri="{FF2B5EF4-FFF2-40B4-BE49-F238E27FC236}">
                <a16:creationId xmlns:a16="http://schemas.microsoft.com/office/drawing/2014/main" id="{89CFB419-2C82-FE9E-E1EE-4FFD8FDF2A32}"/>
              </a:ext>
            </a:extLst>
          </p:cNvPr>
          <p:cNvSpPr>
            <a:spLocks noChangeShapeType="1"/>
          </p:cNvSpPr>
          <p:nvPr/>
        </p:nvSpPr>
        <p:spPr bwMode="auto">
          <a:xfrm flipV="1">
            <a:off x="2196704" y="2864643"/>
            <a:ext cx="45244" cy="7858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39" name="Line 51">
            <a:extLst>
              <a:ext uri="{FF2B5EF4-FFF2-40B4-BE49-F238E27FC236}">
                <a16:creationId xmlns:a16="http://schemas.microsoft.com/office/drawing/2014/main" id="{49FDAB75-C4EB-7BC7-66BB-058A2CD5B11C}"/>
              </a:ext>
            </a:extLst>
          </p:cNvPr>
          <p:cNvSpPr>
            <a:spLocks noChangeShapeType="1"/>
          </p:cNvSpPr>
          <p:nvPr/>
        </p:nvSpPr>
        <p:spPr bwMode="auto">
          <a:xfrm>
            <a:off x="3058717" y="2533650"/>
            <a:ext cx="125015" cy="145256"/>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40" name="Line 52">
            <a:extLst>
              <a:ext uri="{FF2B5EF4-FFF2-40B4-BE49-F238E27FC236}">
                <a16:creationId xmlns:a16="http://schemas.microsoft.com/office/drawing/2014/main" id="{C0C69319-13D9-4F40-1C2F-52682497E929}"/>
              </a:ext>
            </a:extLst>
          </p:cNvPr>
          <p:cNvSpPr>
            <a:spLocks noChangeShapeType="1"/>
          </p:cNvSpPr>
          <p:nvPr/>
        </p:nvSpPr>
        <p:spPr bwMode="auto">
          <a:xfrm>
            <a:off x="3058716" y="2533649"/>
            <a:ext cx="0" cy="330994"/>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41" name="Line 53">
            <a:extLst>
              <a:ext uri="{FF2B5EF4-FFF2-40B4-BE49-F238E27FC236}">
                <a16:creationId xmlns:a16="http://schemas.microsoft.com/office/drawing/2014/main" id="{2A725685-A930-C369-195F-6E6D2EDF5C09}"/>
              </a:ext>
            </a:extLst>
          </p:cNvPr>
          <p:cNvSpPr>
            <a:spLocks noChangeShapeType="1"/>
          </p:cNvSpPr>
          <p:nvPr/>
        </p:nvSpPr>
        <p:spPr bwMode="auto">
          <a:xfrm>
            <a:off x="4304110" y="2868215"/>
            <a:ext cx="940594" cy="0"/>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42" name="Line 54">
            <a:extLst>
              <a:ext uri="{FF2B5EF4-FFF2-40B4-BE49-F238E27FC236}">
                <a16:creationId xmlns:a16="http://schemas.microsoft.com/office/drawing/2014/main" id="{426FF3B5-2B86-7D40-709E-5F9E36F79C81}"/>
              </a:ext>
            </a:extLst>
          </p:cNvPr>
          <p:cNvSpPr>
            <a:spLocks noChangeShapeType="1"/>
          </p:cNvSpPr>
          <p:nvPr/>
        </p:nvSpPr>
        <p:spPr bwMode="auto">
          <a:xfrm>
            <a:off x="4579144" y="2533649"/>
            <a:ext cx="665560" cy="0"/>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43" name="Line 55">
            <a:extLst>
              <a:ext uri="{FF2B5EF4-FFF2-40B4-BE49-F238E27FC236}">
                <a16:creationId xmlns:a16="http://schemas.microsoft.com/office/drawing/2014/main" id="{2DD3B6E0-B76F-5BEE-A6D9-B764E8F01E94}"/>
              </a:ext>
            </a:extLst>
          </p:cNvPr>
          <p:cNvSpPr>
            <a:spLocks noChangeShapeType="1"/>
          </p:cNvSpPr>
          <p:nvPr/>
        </p:nvSpPr>
        <p:spPr bwMode="auto">
          <a:xfrm>
            <a:off x="4857750" y="2533649"/>
            <a:ext cx="0" cy="334566"/>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44" name="Line 56">
            <a:extLst>
              <a:ext uri="{FF2B5EF4-FFF2-40B4-BE49-F238E27FC236}">
                <a16:creationId xmlns:a16="http://schemas.microsoft.com/office/drawing/2014/main" id="{55514A86-A6D8-EE41-13E0-CC9C35D070C9}"/>
              </a:ext>
            </a:extLst>
          </p:cNvPr>
          <p:cNvSpPr>
            <a:spLocks noChangeShapeType="1"/>
          </p:cNvSpPr>
          <p:nvPr/>
        </p:nvSpPr>
        <p:spPr bwMode="auto">
          <a:xfrm>
            <a:off x="4579144" y="2533649"/>
            <a:ext cx="0" cy="334566"/>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45" name="Line 57">
            <a:extLst>
              <a:ext uri="{FF2B5EF4-FFF2-40B4-BE49-F238E27FC236}">
                <a16:creationId xmlns:a16="http://schemas.microsoft.com/office/drawing/2014/main" id="{B39D7DEA-75FB-EF2D-6136-5C08AE71211F}"/>
              </a:ext>
            </a:extLst>
          </p:cNvPr>
          <p:cNvSpPr>
            <a:spLocks noChangeShapeType="1"/>
          </p:cNvSpPr>
          <p:nvPr/>
        </p:nvSpPr>
        <p:spPr bwMode="auto">
          <a:xfrm flipV="1">
            <a:off x="4304110" y="2533649"/>
            <a:ext cx="275034" cy="334566"/>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46" name="Line 58">
            <a:extLst>
              <a:ext uri="{FF2B5EF4-FFF2-40B4-BE49-F238E27FC236}">
                <a16:creationId xmlns:a16="http://schemas.microsoft.com/office/drawing/2014/main" id="{BE0AA0D3-DB19-1ACF-8C0A-1AF9551685EA}"/>
              </a:ext>
            </a:extLst>
          </p:cNvPr>
          <p:cNvSpPr>
            <a:spLocks noChangeShapeType="1"/>
          </p:cNvSpPr>
          <p:nvPr/>
        </p:nvSpPr>
        <p:spPr bwMode="auto">
          <a:xfrm>
            <a:off x="4579144" y="2533649"/>
            <a:ext cx="278606" cy="334566"/>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47" name="Line 59">
            <a:extLst>
              <a:ext uri="{FF2B5EF4-FFF2-40B4-BE49-F238E27FC236}">
                <a16:creationId xmlns:a16="http://schemas.microsoft.com/office/drawing/2014/main" id="{EF7CAE45-1683-467D-1DD7-3AD3EDA45522}"/>
              </a:ext>
            </a:extLst>
          </p:cNvPr>
          <p:cNvSpPr>
            <a:spLocks noChangeShapeType="1"/>
          </p:cNvSpPr>
          <p:nvPr/>
        </p:nvSpPr>
        <p:spPr bwMode="auto">
          <a:xfrm flipV="1">
            <a:off x="4857750" y="2533649"/>
            <a:ext cx="271463" cy="334566"/>
          </a:xfrm>
          <a:prstGeom prst="line">
            <a:avLst/>
          </a:prstGeom>
          <a:noFill/>
          <a:ln w="4286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48" name="Line 60">
            <a:extLst>
              <a:ext uri="{FF2B5EF4-FFF2-40B4-BE49-F238E27FC236}">
                <a16:creationId xmlns:a16="http://schemas.microsoft.com/office/drawing/2014/main" id="{4BB639E5-D92F-AA94-33D6-83814AA26FC2}"/>
              </a:ext>
            </a:extLst>
          </p:cNvPr>
          <p:cNvSpPr>
            <a:spLocks noChangeShapeType="1"/>
          </p:cNvSpPr>
          <p:nvPr/>
        </p:nvSpPr>
        <p:spPr bwMode="auto">
          <a:xfrm>
            <a:off x="5244704" y="2438399"/>
            <a:ext cx="0" cy="208360"/>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49" name="Line 61">
            <a:extLst>
              <a:ext uri="{FF2B5EF4-FFF2-40B4-BE49-F238E27FC236}">
                <a16:creationId xmlns:a16="http://schemas.microsoft.com/office/drawing/2014/main" id="{B1CEB14C-5B95-320F-FB06-4DA102F6AD50}"/>
              </a:ext>
            </a:extLst>
          </p:cNvPr>
          <p:cNvSpPr>
            <a:spLocks noChangeShapeType="1"/>
          </p:cNvSpPr>
          <p:nvPr/>
        </p:nvSpPr>
        <p:spPr bwMode="auto">
          <a:xfrm>
            <a:off x="5244704" y="2675334"/>
            <a:ext cx="0" cy="27384"/>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50" name="Line 62">
            <a:extLst>
              <a:ext uri="{FF2B5EF4-FFF2-40B4-BE49-F238E27FC236}">
                <a16:creationId xmlns:a16="http://schemas.microsoft.com/office/drawing/2014/main" id="{9744C295-5F8E-EDBD-C94E-E331753F8169}"/>
              </a:ext>
            </a:extLst>
          </p:cNvPr>
          <p:cNvSpPr>
            <a:spLocks noChangeShapeType="1"/>
          </p:cNvSpPr>
          <p:nvPr/>
        </p:nvSpPr>
        <p:spPr bwMode="auto">
          <a:xfrm>
            <a:off x="5244704" y="2730103"/>
            <a:ext cx="0" cy="209550"/>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51" name="Line 63">
            <a:extLst>
              <a:ext uri="{FF2B5EF4-FFF2-40B4-BE49-F238E27FC236}">
                <a16:creationId xmlns:a16="http://schemas.microsoft.com/office/drawing/2014/main" id="{608F09DB-B540-8B36-5A81-722A27B02446}"/>
              </a:ext>
            </a:extLst>
          </p:cNvPr>
          <p:cNvSpPr>
            <a:spLocks noChangeShapeType="1"/>
          </p:cNvSpPr>
          <p:nvPr/>
        </p:nvSpPr>
        <p:spPr bwMode="auto">
          <a:xfrm flipV="1">
            <a:off x="4270772" y="2919412"/>
            <a:ext cx="3572" cy="2857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52" name="Freeform 64">
            <a:extLst>
              <a:ext uri="{FF2B5EF4-FFF2-40B4-BE49-F238E27FC236}">
                <a16:creationId xmlns:a16="http://schemas.microsoft.com/office/drawing/2014/main" id="{2182986B-ACC7-6752-E203-473AD5F7EA78}"/>
              </a:ext>
            </a:extLst>
          </p:cNvPr>
          <p:cNvSpPr>
            <a:spLocks/>
          </p:cNvSpPr>
          <p:nvPr/>
        </p:nvSpPr>
        <p:spPr bwMode="auto">
          <a:xfrm>
            <a:off x="4257675" y="2868215"/>
            <a:ext cx="91679" cy="79772"/>
          </a:xfrm>
          <a:custGeom>
            <a:avLst/>
            <a:gdLst>
              <a:gd name="T0" fmla="*/ 0 w 459"/>
              <a:gd name="T1" fmla="*/ 28495907 h 397"/>
              <a:gd name="T2" fmla="*/ 32553657 w 459"/>
              <a:gd name="T3" fmla="*/ 28495907 h 397"/>
              <a:gd name="T4" fmla="*/ 16312248 w 459"/>
              <a:gd name="T5" fmla="*/ 0 h 397"/>
              <a:gd name="T6" fmla="*/ 0 w 459"/>
              <a:gd name="T7" fmla="*/ 28495907 h 39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59" h="397">
                <a:moveTo>
                  <a:pt x="0" y="397"/>
                </a:moveTo>
                <a:lnTo>
                  <a:pt x="459" y="397"/>
                </a:lnTo>
                <a:lnTo>
                  <a:pt x="230" y="0"/>
                </a:lnTo>
                <a:lnTo>
                  <a:pt x="0" y="39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63553" name="Line 65">
            <a:extLst>
              <a:ext uri="{FF2B5EF4-FFF2-40B4-BE49-F238E27FC236}">
                <a16:creationId xmlns:a16="http://schemas.microsoft.com/office/drawing/2014/main" id="{4634524E-0D6F-DAFA-7AAB-249D586A0A5E}"/>
              </a:ext>
            </a:extLst>
          </p:cNvPr>
          <p:cNvSpPr>
            <a:spLocks noChangeShapeType="1"/>
          </p:cNvSpPr>
          <p:nvPr/>
        </p:nvSpPr>
        <p:spPr bwMode="auto">
          <a:xfrm>
            <a:off x="4257675" y="2947987"/>
            <a:ext cx="91679" cy="0"/>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54" name="Line 66">
            <a:extLst>
              <a:ext uri="{FF2B5EF4-FFF2-40B4-BE49-F238E27FC236}">
                <a16:creationId xmlns:a16="http://schemas.microsoft.com/office/drawing/2014/main" id="{11044155-E22F-A58B-8DF4-E89ABB7CB1C9}"/>
              </a:ext>
            </a:extLst>
          </p:cNvPr>
          <p:cNvSpPr>
            <a:spLocks noChangeShapeType="1"/>
          </p:cNvSpPr>
          <p:nvPr/>
        </p:nvSpPr>
        <p:spPr bwMode="auto">
          <a:xfrm flipH="1" flipV="1">
            <a:off x="4304110" y="2868215"/>
            <a:ext cx="45244" cy="79772"/>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55" name="Line 67">
            <a:extLst>
              <a:ext uri="{FF2B5EF4-FFF2-40B4-BE49-F238E27FC236}">
                <a16:creationId xmlns:a16="http://schemas.microsoft.com/office/drawing/2014/main" id="{EC969CCA-7D60-4C4A-8A1D-E364663B8848}"/>
              </a:ext>
            </a:extLst>
          </p:cNvPr>
          <p:cNvSpPr>
            <a:spLocks noChangeShapeType="1"/>
          </p:cNvSpPr>
          <p:nvPr/>
        </p:nvSpPr>
        <p:spPr bwMode="auto">
          <a:xfrm flipV="1">
            <a:off x="4257675" y="2868215"/>
            <a:ext cx="46435" cy="79772"/>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3556" name="Line 68">
            <a:extLst>
              <a:ext uri="{FF2B5EF4-FFF2-40B4-BE49-F238E27FC236}">
                <a16:creationId xmlns:a16="http://schemas.microsoft.com/office/drawing/2014/main" id="{AEC90557-A34B-A0A0-87DA-33749C5AF949}"/>
              </a:ext>
            </a:extLst>
          </p:cNvPr>
          <p:cNvSpPr>
            <a:spLocks noChangeShapeType="1"/>
          </p:cNvSpPr>
          <p:nvPr/>
        </p:nvSpPr>
        <p:spPr bwMode="auto">
          <a:xfrm>
            <a:off x="5129213" y="2533650"/>
            <a:ext cx="115491" cy="127397"/>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63557" name="Line 69">
            <a:extLst>
              <a:ext uri="{FF2B5EF4-FFF2-40B4-BE49-F238E27FC236}">
                <a16:creationId xmlns:a16="http://schemas.microsoft.com/office/drawing/2014/main" id="{F6337D3C-9492-BD5C-FE64-3A4DEF146A66}"/>
              </a:ext>
            </a:extLst>
          </p:cNvPr>
          <p:cNvSpPr>
            <a:spLocks noChangeShapeType="1"/>
          </p:cNvSpPr>
          <p:nvPr/>
        </p:nvSpPr>
        <p:spPr bwMode="auto">
          <a:xfrm>
            <a:off x="5129213" y="2533649"/>
            <a:ext cx="0" cy="334566"/>
          </a:xfrm>
          <a:prstGeom prst="line">
            <a:avLst/>
          </a:prstGeom>
          <a:ln w="19050">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336" name="Rectangle 48">
            <a:extLst>
              <a:ext uri="{FF2B5EF4-FFF2-40B4-BE49-F238E27FC236}">
                <a16:creationId xmlns:a16="http://schemas.microsoft.com/office/drawing/2014/main" id="{33C456A9-DEAB-09E5-11A3-E3FB015FC69B}"/>
              </a:ext>
            </a:extLst>
          </p:cNvPr>
          <p:cNvSpPr>
            <a:spLocks noGrp="1" noChangeArrowheads="1"/>
          </p:cNvSpPr>
          <p:nvPr>
            <p:ph type="title"/>
          </p:nvPr>
        </p:nvSpPr>
        <p:spPr/>
        <p:txBody>
          <a:bodyPr/>
          <a:lstStyle/>
          <a:p>
            <a:pPr>
              <a:defRPr/>
            </a:pPr>
            <a:r>
              <a:rPr kumimoji="1" lang="en-CA" dirty="0"/>
              <a:t>Loads in Verticals</a:t>
            </a:r>
            <a:endParaRPr kumimoji="1" lang="en-US" dirty="0"/>
          </a:p>
        </p:txBody>
      </p:sp>
      <p:sp>
        <p:nvSpPr>
          <p:cNvPr id="65538" name="Line 3">
            <a:extLst>
              <a:ext uri="{FF2B5EF4-FFF2-40B4-BE49-F238E27FC236}">
                <a16:creationId xmlns:a16="http://schemas.microsoft.com/office/drawing/2014/main" id="{D2E43AB7-71CC-E173-294A-8224BEAA4ED0}"/>
              </a:ext>
            </a:extLst>
          </p:cNvPr>
          <p:cNvSpPr>
            <a:spLocks noChangeShapeType="1"/>
          </p:cNvSpPr>
          <p:nvPr/>
        </p:nvSpPr>
        <p:spPr bwMode="auto">
          <a:xfrm>
            <a:off x="2674144" y="1895475"/>
            <a:ext cx="3677841"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39" name="Line 4">
            <a:extLst>
              <a:ext uri="{FF2B5EF4-FFF2-40B4-BE49-F238E27FC236}">
                <a16:creationId xmlns:a16="http://schemas.microsoft.com/office/drawing/2014/main" id="{9796F4E2-B08B-02A3-6A10-BABBEC3457B5}"/>
              </a:ext>
            </a:extLst>
          </p:cNvPr>
          <p:cNvSpPr>
            <a:spLocks noChangeShapeType="1"/>
          </p:cNvSpPr>
          <p:nvPr/>
        </p:nvSpPr>
        <p:spPr bwMode="auto">
          <a:xfrm>
            <a:off x="1947863" y="2740819"/>
            <a:ext cx="5123260"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40" name="Line 5">
            <a:extLst>
              <a:ext uri="{FF2B5EF4-FFF2-40B4-BE49-F238E27FC236}">
                <a16:creationId xmlns:a16="http://schemas.microsoft.com/office/drawing/2014/main" id="{1C807E01-2041-BA42-ED00-993AAC10F681}"/>
              </a:ext>
            </a:extLst>
          </p:cNvPr>
          <p:cNvSpPr>
            <a:spLocks noChangeShapeType="1"/>
          </p:cNvSpPr>
          <p:nvPr/>
        </p:nvSpPr>
        <p:spPr bwMode="auto">
          <a:xfrm>
            <a:off x="6351985"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41" name="Line 6">
            <a:extLst>
              <a:ext uri="{FF2B5EF4-FFF2-40B4-BE49-F238E27FC236}">
                <a16:creationId xmlns:a16="http://schemas.microsoft.com/office/drawing/2014/main" id="{FE4DE291-9439-4C85-47EC-6C5F4D4D4678}"/>
              </a:ext>
            </a:extLst>
          </p:cNvPr>
          <p:cNvSpPr>
            <a:spLocks noChangeShapeType="1"/>
          </p:cNvSpPr>
          <p:nvPr/>
        </p:nvSpPr>
        <p:spPr bwMode="auto">
          <a:xfrm>
            <a:off x="5582841"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42" name="Line 7">
            <a:extLst>
              <a:ext uri="{FF2B5EF4-FFF2-40B4-BE49-F238E27FC236}">
                <a16:creationId xmlns:a16="http://schemas.microsoft.com/office/drawing/2014/main" id="{C2AAB049-44DA-497E-CFF2-1DF3C48905AC}"/>
              </a:ext>
            </a:extLst>
          </p:cNvPr>
          <p:cNvSpPr>
            <a:spLocks noChangeShapeType="1"/>
          </p:cNvSpPr>
          <p:nvPr/>
        </p:nvSpPr>
        <p:spPr bwMode="auto">
          <a:xfrm>
            <a:off x="4872038"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43" name="Line 8">
            <a:extLst>
              <a:ext uri="{FF2B5EF4-FFF2-40B4-BE49-F238E27FC236}">
                <a16:creationId xmlns:a16="http://schemas.microsoft.com/office/drawing/2014/main" id="{A4B5A9D2-7DD7-F622-3573-5C8A681F48D1}"/>
              </a:ext>
            </a:extLst>
          </p:cNvPr>
          <p:cNvSpPr>
            <a:spLocks noChangeShapeType="1"/>
          </p:cNvSpPr>
          <p:nvPr/>
        </p:nvSpPr>
        <p:spPr bwMode="auto">
          <a:xfrm>
            <a:off x="4145756"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44" name="Line 9">
            <a:extLst>
              <a:ext uri="{FF2B5EF4-FFF2-40B4-BE49-F238E27FC236}">
                <a16:creationId xmlns:a16="http://schemas.microsoft.com/office/drawing/2014/main" id="{493C1BEC-5E53-1E47-D738-E8B36E7D9029}"/>
              </a:ext>
            </a:extLst>
          </p:cNvPr>
          <p:cNvSpPr>
            <a:spLocks noChangeShapeType="1"/>
          </p:cNvSpPr>
          <p:nvPr/>
        </p:nvSpPr>
        <p:spPr bwMode="auto">
          <a:xfrm>
            <a:off x="3409950"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45" name="Line 10">
            <a:extLst>
              <a:ext uri="{FF2B5EF4-FFF2-40B4-BE49-F238E27FC236}">
                <a16:creationId xmlns:a16="http://schemas.microsoft.com/office/drawing/2014/main" id="{756E3456-CD11-2309-EEF7-EC234F0192F0}"/>
              </a:ext>
            </a:extLst>
          </p:cNvPr>
          <p:cNvSpPr>
            <a:spLocks noChangeShapeType="1"/>
          </p:cNvSpPr>
          <p:nvPr/>
        </p:nvSpPr>
        <p:spPr bwMode="auto">
          <a:xfrm>
            <a:off x="2674144"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46" name="Line 11">
            <a:extLst>
              <a:ext uri="{FF2B5EF4-FFF2-40B4-BE49-F238E27FC236}">
                <a16:creationId xmlns:a16="http://schemas.microsoft.com/office/drawing/2014/main" id="{0F3D1D92-96F0-0D6E-53DF-7F57DEB77333}"/>
              </a:ext>
            </a:extLst>
          </p:cNvPr>
          <p:cNvSpPr>
            <a:spLocks noChangeShapeType="1"/>
          </p:cNvSpPr>
          <p:nvPr/>
        </p:nvSpPr>
        <p:spPr bwMode="auto">
          <a:xfrm flipV="1">
            <a:off x="1947863"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47" name="Line 12">
            <a:extLst>
              <a:ext uri="{FF2B5EF4-FFF2-40B4-BE49-F238E27FC236}">
                <a16:creationId xmlns:a16="http://schemas.microsoft.com/office/drawing/2014/main" id="{89292F16-5AB1-48E3-663F-F4FF58505DBF}"/>
              </a:ext>
            </a:extLst>
          </p:cNvPr>
          <p:cNvSpPr>
            <a:spLocks noChangeShapeType="1"/>
          </p:cNvSpPr>
          <p:nvPr/>
        </p:nvSpPr>
        <p:spPr bwMode="auto">
          <a:xfrm>
            <a:off x="2674144"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48" name="Line 13">
            <a:extLst>
              <a:ext uri="{FF2B5EF4-FFF2-40B4-BE49-F238E27FC236}">
                <a16:creationId xmlns:a16="http://schemas.microsoft.com/office/drawing/2014/main" id="{8382D08C-B123-AED4-1E9B-1A3EA8D6DAC4}"/>
              </a:ext>
            </a:extLst>
          </p:cNvPr>
          <p:cNvSpPr>
            <a:spLocks noChangeShapeType="1"/>
          </p:cNvSpPr>
          <p:nvPr/>
        </p:nvSpPr>
        <p:spPr bwMode="auto">
          <a:xfrm>
            <a:off x="3409951"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49" name="Line 14">
            <a:extLst>
              <a:ext uri="{FF2B5EF4-FFF2-40B4-BE49-F238E27FC236}">
                <a16:creationId xmlns:a16="http://schemas.microsoft.com/office/drawing/2014/main" id="{64B7D5FB-EA65-67DC-422D-147B919DFB10}"/>
              </a:ext>
            </a:extLst>
          </p:cNvPr>
          <p:cNvSpPr>
            <a:spLocks noChangeShapeType="1"/>
          </p:cNvSpPr>
          <p:nvPr/>
        </p:nvSpPr>
        <p:spPr bwMode="auto">
          <a:xfrm flipV="1">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50" name="Line 15">
            <a:extLst>
              <a:ext uri="{FF2B5EF4-FFF2-40B4-BE49-F238E27FC236}">
                <a16:creationId xmlns:a16="http://schemas.microsoft.com/office/drawing/2014/main" id="{53437375-6EB1-80A6-6E2C-DA9FCE95F902}"/>
              </a:ext>
            </a:extLst>
          </p:cNvPr>
          <p:cNvSpPr>
            <a:spLocks noChangeShapeType="1"/>
          </p:cNvSpPr>
          <p:nvPr/>
        </p:nvSpPr>
        <p:spPr bwMode="auto">
          <a:xfrm>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51" name="Line 16">
            <a:extLst>
              <a:ext uri="{FF2B5EF4-FFF2-40B4-BE49-F238E27FC236}">
                <a16:creationId xmlns:a16="http://schemas.microsoft.com/office/drawing/2014/main" id="{EA576494-1101-62C9-9B60-14304603AA5C}"/>
              </a:ext>
            </a:extLst>
          </p:cNvPr>
          <p:cNvSpPr>
            <a:spLocks noChangeShapeType="1"/>
          </p:cNvSpPr>
          <p:nvPr/>
        </p:nvSpPr>
        <p:spPr bwMode="auto">
          <a:xfrm flipV="1">
            <a:off x="4872037" y="1895475"/>
            <a:ext cx="71080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52" name="Line 17">
            <a:extLst>
              <a:ext uri="{FF2B5EF4-FFF2-40B4-BE49-F238E27FC236}">
                <a16:creationId xmlns:a16="http://schemas.microsoft.com/office/drawing/2014/main" id="{9419209D-8DA5-646A-32F3-B58E1AAC4F30}"/>
              </a:ext>
            </a:extLst>
          </p:cNvPr>
          <p:cNvSpPr>
            <a:spLocks noChangeShapeType="1"/>
          </p:cNvSpPr>
          <p:nvPr/>
        </p:nvSpPr>
        <p:spPr bwMode="auto">
          <a:xfrm flipV="1">
            <a:off x="5582841" y="1895475"/>
            <a:ext cx="76914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53" name="Line 18">
            <a:extLst>
              <a:ext uri="{FF2B5EF4-FFF2-40B4-BE49-F238E27FC236}">
                <a16:creationId xmlns:a16="http://schemas.microsoft.com/office/drawing/2014/main" id="{DA52E9E2-537C-84B8-596F-CCB1E2B44F33}"/>
              </a:ext>
            </a:extLst>
          </p:cNvPr>
          <p:cNvSpPr>
            <a:spLocks noChangeShapeType="1"/>
          </p:cNvSpPr>
          <p:nvPr/>
        </p:nvSpPr>
        <p:spPr bwMode="auto">
          <a:xfrm>
            <a:off x="6351985" y="1895475"/>
            <a:ext cx="719138"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54" name="Line 19">
            <a:extLst>
              <a:ext uri="{FF2B5EF4-FFF2-40B4-BE49-F238E27FC236}">
                <a16:creationId xmlns:a16="http://schemas.microsoft.com/office/drawing/2014/main" id="{802789D0-D416-AD4E-7CE9-EA3995163A6B}"/>
              </a:ext>
            </a:extLst>
          </p:cNvPr>
          <p:cNvSpPr>
            <a:spLocks noChangeShapeType="1"/>
          </p:cNvSpPr>
          <p:nvPr/>
        </p:nvSpPr>
        <p:spPr bwMode="auto">
          <a:xfrm flipV="1">
            <a:off x="7015162" y="2817019"/>
            <a:ext cx="4763" cy="404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55" name="Freeform 20">
            <a:extLst>
              <a:ext uri="{FF2B5EF4-FFF2-40B4-BE49-F238E27FC236}">
                <a16:creationId xmlns:a16="http://schemas.microsoft.com/office/drawing/2014/main" id="{3073A09A-6EA4-2F51-9A20-2D2A9AFE044B}"/>
              </a:ext>
            </a:extLst>
          </p:cNvPr>
          <p:cNvSpPr>
            <a:spLocks/>
          </p:cNvSpPr>
          <p:nvPr/>
        </p:nvSpPr>
        <p:spPr bwMode="auto">
          <a:xfrm>
            <a:off x="6996113" y="2744391"/>
            <a:ext cx="130969" cy="113109"/>
          </a:xfrm>
          <a:custGeom>
            <a:avLst/>
            <a:gdLst>
              <a:gd name="T0" fmla="*/ 0 w 221"/>
              <a:gd name="T1" fmla="*/ 119706628 h 190"/>
              <a:gd name="T2" fmla="*/ 137981406 w 221"/>
              <a:gd name="T3" fmla="*/ 119706628 h 190"/>
              <a:gd name="T4" fmla="*/ 68678195 w 221"/>
              <a:gd name="T5" fmla="*/ 0 h 190"/>
              <a:gd name="T6" fmla="*/ 0 w 221"/>
              <a:gd name="T7" fmla="*/ 119706628 h 1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1" h="190">
                <a:moveTo>
                  <a:pt x="0" y="190"/>
                </a:moveTo>
                <a:lnTo>
                  <a:pt x="221" y="190"/>
                </a:lnTo>
                <a:lnTo>
                  <a:pt x="110" y="0"/>
                </a:lnTo>
                <a:lnTo>
                  <a:pt x="0" y="19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65556" name="Line 21">
            <a:extLst>
              <a:ext uri="{FF2B5EF4-FFF2-40B4-BE49-F238E27FC236}">
                <a16:creationId xmlns:a16="http://schemas.microsoft.com/office/drawing/2014/main" id="{380E347E-B944-F8A4-7267-84D535129191}"/>
              </a:ext>
            </a:extLst>
          </p:cNvPr>
          <p:cNvSpPr>
            <a:spLocks noChangeShapeType="1"/>
          </p:cNvSpPr>
          <p:nvPr/>
        </p:nvSpPr>
        <p:spPr bwMode="auto">
          <a:xfrm>
            <a:off x="6996113" y="2857500"/>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57" name="Line 22">
            <a:extLst>
              <a:ext uri="{FF2B5EF4-FFF2-40B4-BE49-F238E27FC236}">
                <a16:creationId xmlns:a16="http://schemas.microsoft.com/office/drawing/2014/main" id="{B9B9DFC8-0706-B933-17A9-D31766D21538}"/>
              </a:ext>
            </a:extLst>
          </p:cNvPr>
          <p:cNvSpPr>
            <a:spLocks noChangeShapeType="1"/>
          </p:cNvSpPr>
          <p:nvPr/>
        </p:nvSpPr>
        <p:spPr bwMode="auto">
          <a:xfrm flipH="1" flipV="1">
            <a:off x="7061597" y="2744391"/>
            <a:ext cx="65484"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58" name="Line 23">
            <a:extLst>
              <a:ext uri="{FF2B5EF4-FFF2-40B4-BE49-F238E27FC236}">
                <a16:creationId xmlns:a16="http://schemas.microsoft.com/office/drawing/2014/main" id="{E60C561C-FFA1-5DE3-D2AF-61A3EB906328}"/>
              </a:ext>
            </a:extLst>
          </p:cNvPr>
          <p:cNvSpPr>
            <a:spLocks noChangeShapeType="1"/>
          </p:cNvSpPr>
          <p:nvPr/>
        </p:nvSpPr>
        <p:spPr bwMode="auto">
          <a:xfrm flipV="1">
            <a:off x="6996113" y="2743200"/>
            <a:ext cx="66675"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59" name="Line 24">
            <a:extLst>
              <a:ext uri="{FF2B5EF4-FFF2-40B4-BE49-F238E27FC236}">
                <a16:creationId xmlns:a16="http://schemas.microsoft.com/office/drawing/2014/main" id="{B5EB2BB8-F081-5352-E97E-44B30BC0C31F}"/>
              </a:ext>
            </a:extLst>
          </p:cNvPr>
          <p:cNvSpPr>
            <a:spLocks noChangeShapeType="1"/>
          </p:cNvSpPr>
          <p:nvPr/>
        </p:nvSpPr>
        <p:spPr bwMode="auto">
          <a:xfrm flipV="1">
            <a:off x="1912144" y="2815829"/>
            <a:ext cx="4763" cy="3929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60" name="Freeform 25">
            <a:extLst>
              <a:ext uri="{FF2B5EF4-FFF2-40B4-BE49-F238E27FC236}">
                <a16:creationId xmlns:a16="http://schemas.microsoft.com/office/drawing/2014/main" id="{EE24CF1A-8BFA-21C0-A191-F99488D259E5}"/>
              </a:ext>
            </a:extLst>
          </p:cNvPr>
          <p:cNvSpPr>
            <a:spLocks/>
          </p:cNvSpPr>
          <p:nvPr/>
        </p:nvSpPr>
        <p:spPr bwMode="auto">
          <a:xfrm>
            <a:off x="1894285" y="2742010"/>
            <a:ext cx="130969" cy="113109"/>
          </a:xfrm>
          <a:custGeom>
            <a:avLst/>
            <a:gdLst>
              <a:gd name="T0" fmla="*/ 0 w 220"/>
              <a:gd name="T1" fmla="*/ 119079892 h 191"/>
              <a:gd name="T2" fmla="*/ 138608594 w 220"/>
              <a:gd name="T3" fmla="*/ 119079892 h 191"/>
              <a:gd name="T4" fmla="*/ 69304694 w 220"/>
              <a:gd name="T5" fmla="*/ 0 h 191"/>
              <a:gd name="T6" fmla="*/ 0 w 220"/>
              <a:gd name="T7" fmla="*/ 119079892 h 1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0" h="191">
                <a:moveTo>
                  <a:pt x="0" y="191"/>
                </a:moveTo>
                <a:lnTo>
                  <a:pt x="220" y="191"/>
                </a:lnTo>
                <a:lnTo>
                  <a:pt x="110" y="0"/>
                </a:lnTo>
                <a:lnTo>
                  <a:pt x="0" y="191"/>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65561" name="Line 26">
            <a:extLst>
              <a:ext uri="{FF2B5EF4-FFF2-40B4-BE49-F238E27FC236}">
                <a16:creationId xmlns:a16="http://schemas.microsoft.com/office/drawing/2014/main" id="{40112118-BE8D-0B5B-E9A7-79DF50FBE058}"/>
              </a:ext>
            </a:extLst>
          </p:cNvPr>
          <p:cNvSpPr>
            <a:spLocks noChangeShapeType="1"/>
          </p:cNvSpPr>
          <p:nvPr/>
        </p:nvSpPr>
        <p:spPr bwMode="auto">
          <a:xfrm>
            <a:off x="1894285" y="2855119"/>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62" name="Line 27">
            <a:extLst>
              <a:ext uri="{FF2B5EF4-FFF2-40B4-BE49-F238E27FC236}">
                <a16:creationId xmlns:a16="http://schemas.microsoft.com/office/drawing/2014/main" id="{276331E8-DCA1-69D5-1AF0-4EF37DD52407}"/>
              </a:ext>
            </a:extLst>
          </p:cNvPr>
          <p:cNvSpPr>
            <a:spLocks noChangeShapeType="1"/>
          </p:cNvSpPr>
          <p:nvPr/>
        </p:nvSpPr>
        <p:spPr bwMode="auto">
          <a:xfrm flipH="1" flipV="1">
            <a:off x="1959769" y="2742010"/>
            <a:ext cx="65485"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5563" name="Line 28">
            <a:extLst>
              <a:ext uri="{FF2B5EF4-FFF2-40B4-BE49-F238E27FC236}">
                <a16:creationId xmlns:a16="http://schemas.microsoft.com/office/drawing/2014/main" id="{922049F6-E0B1-53B9-2548-9C894DD05A27}"/>
              </a:ext>
            </a:extLst>
          </p:cNvPr>
          <p:cNvSpPr>
            <a:spLocks noChangeShapeType="1"/>
          </p:cNvSpPr>
          <p:nvPr/>
        </p:nvSpPr>
        <p:spPr bwMode="auto">
          <a:xfrm flipV="1">
            <a:off x="1894285" y="2740819"/>
            <a:ext cx="65484"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4317" name="Text Box 29">
            <a:extLst>
              <a:ext uri="{FF2B5EF4-FFF2-40B4-BE49-F238E27FC236}">
                <a16:creationId xmlns:a16="http://schemas.microsoft.com/office/drawing/2014/main" id="{6849C0AF-4945-FEB8-4E3D-F81B1E562CB0}"/>
              </a:ext>
            </a:extLst>
          </p:cNvPr>
          <p:cNvSpPr txBox="1">
            <a:spLocks noChangeArrowheads="1"/>
          </p:cNvSpPr>
          <p:nvPr/>
        </p:nvSpPr>
        <p:spPr bwMode="auto">
          <a:xfrm>
            <a:off x="1828800" y="2857500"/>
            <a:ext cx="351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900" b="1">
                <a:latin typeface="Arial" charset="0"/>
                <a:ea typeface="ＭＳ Ｐゴシック" charset="0"/>
              </a:rPr>
              <a:t>L0 </a:t>
            </a:r>
          </a:p>
        </p:txBody>
      </p:sp>
      <p:sp>
        <p:nvSpPr>
          <p:cNvPr id="524318" name="Text Box 30">
            <a:extLst>
              <a:ext uri="{FF2B5EF4-FFF2-40B4-BE49-F238E27FC236}">
                <a16:creationId xmlns:a16="http://schemas.microsoft.com/office/drawing/2014/main" id="{3C41911A-7C5D-C60E-EC18-0094F878DF37}"/>
              </a:ext>
            </a:extLst>
          </p:cNvPr>
          <p:cNvSpPr txBox="1">
            <a:spLocks noChangeArrowheads="1"/>
          </p:cNvSpPr>
          <p:nvPr/>
        </p:nvSpPr>
        <p:spPr bwMode="auto">
          <a:xfrm>
            <a:off x="2571750" y="285750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L1 </a:t>
            </a:r>
          </a:p>
        </p:txBody>
      </p:sp>
      <p:sp>
        <p:nvSpPr>
          <p:cNvPr id="524319" name="Text Box 31">
            <a:extLst>
              <a:ext uri="{FF2B5EF4-FFF2-40B4-BE49-F238E27FC236}">
                <a16:creationId xmlns:a16="http://schemas.microsoft.com/office/drawing/2014/main" id="{AD21B3F2-7678-60F4-57A1-19F67857DF5D}"/>
              </a:ext>
            </a:extLst>
          </p:cNvPr>
          <p:cNvSpPr txBox="1">
            <a:spLocks noChangeArrowheads="1"/>
          </p:cNvSpPr>
          <p:nvPr/>
        </p:nvSpPr>
        <p:spPr bwMode="auto">
          <a:xfrm>
            <a:off x="3314700" y="285750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L2 </a:t>
            </a:r>
          </a:p>
        </p:txBody>
      </p:sp>
      <p:sp>
        <p:nvSpPr>
          <p:cNvPr id="524320" name="Text Box 32">
            <a:extLst>
              <a:ext uri="{FF2B5EF4-FFF2-40B4-BE49-F238E27FC236}">
                <a16:creationId xmlns:a16="http://schemas.microsoft.com/office/drawing/2014/main" id="{889F77B2-F7F0-2D8F-C56C-0B4EFAB938E4}"/>
              </a:ext>
            </a:extLst>
          </p:cNvPr>
          <p:cNvSpPr txBox="1">
            <a:spLocks noChangeArrowheads="1"/>
          </p:cNvSpPr>
          <p:nvPr/>
        </p:nvSpPr>
        <p:spPr bwMode="auto">
          <a:xfrm>
            <a:off x="4000500" y="285750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L3 </a:t>
            </a:r>
          </a:p>
        </p:txBody>
      </p:sp>
      <p:sp>
        <p:nvSpPr>
          <p:cNvPr id="524321" name="Text Box 33">
            <a:extLst>
              <a:ext uri="{FF2B5EF4-FFF2-40B4-BE49-F238E27FC236}">
                <a16:creationId xmlns:a16="http://schemas.microsoft.com/office/drawing/2014/main" id="{B62E65AE-9E6D-DA67-B9B9-25B3E4BA4A99}"/>
              </a:ext>
            </a:extLst>
          </p:cNvPr>
          <p:cNvSpPr txBox="1">
            <a:spLocks noChangeArrowheads="1"/>
          </p:cNvSpPr>
          <p:nvPr/>
        </p:nvSpPr>
        <p:spPr bwMode="auto">
          <a:xfrm>
            <a:off x="4743450" y="285750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L4 </a:t>
            </a:r>
          </a:p>
        </p:txBody>
      </p:sp>
      <p:sp>
        <p:nvSpPr>
          <p:cNvPr id="524322" name="Text Box 34">
            <a:extLst>
              <a:ext uri="{FF2B5EF4-FFF2-40B4-BE49-F238E27FC236}">
                <a16:creationId xmlns:a16="http://schemas.microsoft.com/office/drawing/2014/main" id="{29D52BE6-D951-C21B-7F76-29F237012F6A}"/>
              </a:ext>
            </a:extLst>
          </p:cNvPr>
          <p:cNvSpPr txBox="1">
            <a:spLocks noChangeArrowheads="1"/>
          </p:cNvSpPr>
          <p:nvPr/>
        </p:nvSpPr>
        <p:spPr bwMode="auto">
          <a:xfrm>
            <a:off x="5429250" y="285750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L5 </a:t>
            </a:r>
          </a:p>
        </p:txBody>
      </p:sp>
      <p:sp>
        <p:nvSpPr>
          <p:cNvPr id="524323" name="Text Box 35">
            <a:extLst>
              <a:ext uri="{FF2B5EF4-FFF2-40B4-BE49-F238E27FC236}">
                <a16:creationId xmlns:a16="http://schemas.microsoft.com/office/drawing/2014/main" id="{077462CD-34D7-6B74-EC49-4DDDC9E36C3A}"/>
              </a:ext>
            </a:extLst>
          </p:cNvPr>
          <p:cNvSpPr txBox="1">
            <a:spLocks noChangeArrowheads="1"/>
          </p:cNvSpPr>
          <p:nvPr/>
        </p:nvSpPr>
        <p:spPr bwMode="auto">
          <a:xfrm>
            <a:off x="6229350" y="285750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L6 </a:t>
            </a:r>
          </a:p>
        </p:txBody>
      </p:sp>
      <p:sp>
        <p:nvSpPr>
          <p:cNvPr id="524324" name="Text Box 36">
            <a:extLst>
              <a:ext uri="{FF2B5EF4-FFF2-40B4-BE49-F238E27FC236}">
                <a16:creationId xmlns:a16="http://schemas.microsoft.com/office/drawing/2014/main" id="{F274D280-2773-A383-D98E-7BBA8019F5BC}"/>
              </a:ext>
            </a:extLst>
          </p:cNvPr>
          <p:cNvSpPr txBox="1">
            <a:spLocks noChangeArrowheads="1"/>
          </p:cNvSpPr>
          <p:nvPr/>
        </p:nvSpPr>
        <p:spPr bwMode="auto">
          <a:xfrm>
            <a:off x="6915150" y="285750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L7 </a:t>
            </a:r>
          </a:p>
        </p:txBody>
      </p:sp>
      <p:sp>
        <p:nvSpPr>
          <p:cNvPr id="524325" name="Text Box 37">
            <a:extLst>
              <a:ext uri="{FF2B5EF4-FFF2-40B4-BE49-F238E27FC236}">
                <a16:creationId xmlns:a16="http://schemas.microsoft.com/office/drawing/2014/main" id="{60FBD7CE-D5CE-A2B7-D855-25E346220A0C}"/>
              </a:ext>
            </a:extLst>
          </p:cNvPr>
          <p:cNvSpPr txBox="1">
            <a:spLocks noChangeArrowheads="1"/>
          </p:cNvSpPr>
          <p:nvPr/>
        </p:nvSpPr>
        <p:spPr bwMode="auto">
          <a:xfrm>
            <a:off x="2514600" y="1657350"/>
            <a:ext cx="408386"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U1 </a:t>
            </a:r>
          </a:p>
        </p:txBody>
      </p:sp>
      <p:sp>
        <p:nvSpPr>
          <p:cNvPr id="524326" name="Text Box 38">
            <a:extLst>
              <a:ext uri="{FF2B5EF4-FFF2-40B4-BE49-F238E27FC236}">
                <a16:creationId xmlns:a16="http://schemas.microsoft.com/office/drawing/2014/main" id="{13D8C8F8-33C6-B0BB-862C-266DB85363F6}"/>
              </a:ext>
            </a:extLst>
          </p:cNvPr>
          <p:cNvSpPr txBox="1">
            <a:spLocks noChangeArrowheads="1"/>
          </p:cNvSpPr>
          <p:nvPr/>
        </p:nvSpPr>
        <p:spPr bwMode="auto">
          <a:xfrm>
            <a:off x="3257549" y="1657350"/>
            <a:ext cx="391717"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U2 </a:t>
            </a:r>
          </a:p>
        </p:txBody>
      </p:sp>
      <p:sp>
        <p:nvSpPr>
          <p:cNvPr id="524327" name="Text Box 39">
            <a:extLst>
              <a:ext uri="{FF2B5EF4-FFF2-40B4-BE49-F238E27FC236}">
                <a16:creationId xmlns:a16="http://schemas.microsoft.com/office/drawing/2014/main" id="{CEC712D8-55EB-EB84-4639-B6B1D2427E1A}"/>
              </a:ext>
            </a:extLst>
          </p:cNvPr>
          <p:cNvSpPr txBox="1">
            <a:spLocks noChangeArrowheads="1"/>
          </p:cNvSpPr>
          <p:nvPr/>
        </p:nvSpPr>
        <p:spPr bwMode="auto">
          <a:xfrm>
            <a:off x="4000500" y="165735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U3 </a:t>
            </a:r>
          </a:p>
        </p:txBody>
      </p:sp>
      <p:sp>
        <p:nvSpPr>
          <p:cNvPr id="524328" name="Text Box 40">
            <a:extLst>
              <a:ext uri="{FF2B5EF4-FFF2-40B4-BE49-F238E27FC236}">
                <a16:creationId xmlns:a16="http://schemas.microsoft.com/office/drawing/2014/main" id="{0EA266D4-42E5-4614-1136-39B6782E9C8C}"/>
              </a:ext>
            </a:extLst>
          </p:cNvPr>
          <p:cNvSpPr txBox="1">
            <a:spLocks noChangeArrowheads="1"/>
          </p:cNvSpPr>
          <p:nvPr/>
        </p:nvSpPr>
        <p:spPr bwMode="auto">
          <a:xfrm>
            <a:off x="4686300" y="1657350"/>
            <a:ext cx="4000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U4 </a:t>
            </a:r>
          </a:p>
        </p:txBody>
      </p:sp>
      <p:sp>
        <p:nvSpPr>
          <p:cNvPr id="524329" name="Text Box 41">
            <a:extLst>
              <a:ext uri="{FF2B5EF4-FFF2-40B4-BE49-F238E27FC236}">
                <a16:creationId xmlns:a16="http://schemas.microsoft.com/office/drawing/2014/main" id="{5A7A763E-DB4F-8E1B-7E50-3810CDA38ECA}"/>
              </a:ext>
            </a:extLst>
          </p:cNvPr>
          <p:cNvSpPr txBox="1">
            <a:spLocks noChangeArrowheads="1"/>
          </p:cNvSpPr>
          <p:nvPr/>
        </p:nvSpPr>
        <p:spPr bwMode="auto">
          <a:xfrm>
            <a:off x="5429249" y="165735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U5 </a:t>
            </a:r>
          </a:p>
        </p:txBody>
      </p:sp>
      <p:sp>
        <p:nvSpPr>
          <p:cNvPr id="524330" name="Text Box 42">
            <a:extLst>
              <a:ext uri="{FF2B5EF4-FFF2-40B4-BE49-F238E27FC236}">
                <a16:creationId xmlns:a16="http://schemas.microsoft.com/office/drawing/2014/main" id="{331AEA9B-2088-98AF-C24E-0AF7114B5ED6}"/>
              </a:ext>
            </a:extLst>
          </p:cNvPr>
          <p:cNvSpPr txBox="1">
            <a:spLocks noChangeArrowheads="1"/>
          </p:cNvSpPr>
          <p:nvPr/>
        </p:nvSpPr>
        <p:spPr bwMode="auto">
          <a:xfrm>
            <a:off x="6172199" y="165735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U6 </a:t>
            </a:r>
          </a:p>
        </p:txBody>
      </p:sp>
      <p:sp>
        <p:nvSpPr>
          <p:cNvPr id="524331" name="Line 43">
            <a:extLst>
              <a:ext uri="{FF2B5EF4-FFF2-40B4-BE49-F238E27FC236}">
                <a16:creationId xmlns:a16="http://schemas.microsoft.com/office/drawing/2014/main" id="{ECDD5B1B-918B-37A8-BB4D-1B81961A9412}"/>
              </a:ext>
            </a:extLst>
          </p:cNvPr>
          <p:cNvSpPr>
            <a:spLocks noChangeShapeType="1"/>
          </p:cNvSpPr>
          <p:nvPr/>
        </p:nvSpPr>
        <p:spPr bwMode="auto">
          <a:xfrm>
            <a:off x="6115050" y="27432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24332" name="Text Box 44">
            <a:extLst>
              <a:ext uri="{FF2B5EF4-FFF2-40B4-BE49-F238E27FC236}">
                <a16:creationId xmlns:a16="http://schemas.microsoft.com/office/drawing/2014/main" id="{49B236C6-9253-DAEE-92E9-AC47E3773DFD}"/>
              </a:ext>
            </a:extLst>
          </p:cNvPr>
          <p:cNvSpPr txBox="1">
            <a:spLocks noChangeArrowheads="1"/>
          </p:cNvSpPr>
          <p:nvPr/>
        </p:nvSpPr>
        <p:spPr bwMode="auto">
          <a:xfrm>
            <a:off x="4572000" y="2228850"/>
            <a:ext cx="5143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900" b="1">
                <a:latin typeface="Arial" charset="0"/>
                <a:ea typeface="ＭＳ Ｐゴシック" charset="0"/>
              </a:rPr>
              <a:t>M1 </a:t>
            </a:r>
          </a:p>
        </p:txBody>
      </p:sp>
      <p:sp>
        <p:nvSpPr>
          <p:cNvPr id="524333" name="Oval 45">
            <a:extLst>
              <a:ext uri="{FF2B5EF4-FFF2-40B4-BE49-F238E27FC236}">
                <a16:creationId xmlns:a16="http://schemas.microsoft.com/office/drawing/2014/main" id="{8AD48AD8-47DE-E093-E860-0FDC6D466AA1}"/>
              </a:ext>
            </a:extLst>
          </p:cNvPr>
          <p:cNvSpPr>
            <a:spLocks noChangeArrowheads="1"/>
          </p:cNvSpPr>
          <p:nvPr/>
        </p:nvSpPr>
        <p:spPr bwMode="auto">
          <a:xfrm>
            <a:off x="3028950" y="1600200"/>
            <a:ext cx="800100" cy="1485900"/>
          </a:xfrm>
          <a:prstGeom prst="ellipse">
            <a:avLst/>
          </a:prstGeom>
          <a:noFill/>
          <a:ln w="28575">
            <a:solidFill>
              <a:srgbClr val="77B8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0D25B9A7-F7A0-341F-E04E-0B5C7819BD20}"/>
              </a:ext>
            </a:extLst>
          </p:cNvPr>
          <p:cNvSpPr>
            <a:spLocks noGrp="1"/>
          </p:cNvSpPr>
          <p:nvPr>
            <p:ph type="sldNum" sz="quarter" idx="4"/>
          </p:nvPr>
        </p:nvSpPr>
        <p:spPr/>
        <p:txBody>
          <a:bodyPr/>
          <a:lstStyle/>
          <a:p>
            <a:fld id="{3A2281A5-0AAD-5C43-9874-F8F3A9F5B29A}" type="slidenum">
              <a:rPr lang="en-US" smtClean="0"/>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43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433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449" name="Rectangle 113">
            <a:extLst>
              <a:ext uri="{FF2B5EF4-FFF2-40B4-BE49-F238E27FC236}">
                <a16:creationId xmlns:a16="http://schemas.microsoft.com/office/drawing/2014/main" id="{BAC5A9DA-6F3F-78D5-07A9-7AF26E33BC72}"/>
              </a:ext>
            </a:extLst>
          </p:cNvPr>
          <p:cNvSpPr>
            <a:spLocks noGrp="1" noChangeArrowheads="1"/>
          </p:cNvSpPr>
          <p:nvPr>
            <p:ph type="title"/>
          </p:nvPr>
        </p:nvSpPr>
        <p:spPr/>
        <p:txBody>
          <a:bodyPr/>
          <a:lstStyle/>
          <a:p>
            <a:pPr>
              <a:defRPr/>
            </a:pPr>
            <a:r>
              <a:rPr kumimoji="1" lang="en-CA"/>
              <a:t>Loads in Verticals</a:t>
            </a:r>
            <a:endParaRPr kumimoji="1" lang="en-US"/>
          </a:p>
        </p:txBody>
      </p:sp>
      <p:sp>
        <p:nvSpPr>
          <p:cNvPr id="526340" name="Line 4">
            <a:extLst>
              <a:ext uri="{FF2B5EF4-FFF2-40B4-BE49-F238E27FC236}">
                <a16:creationId xmlns:a16="http://schemas.microsoft.com/office/drawing/2014/main" id="{A06B9F8C-7AB0-85F1-1F8A-212C88B6E97D}"/>
              </a:ext>
            </a:extLst>
          </p:cNvPr>
          <p:cNvSpPr>
            <a:spLocks noChangeShapeType="1"/>
          </p:cNvSpPr>
          <p:nvPr/>
        </p:nvSpPr>
        <p:spPr bwMode="auto">
          <a:xfrm>
            <a:off x="5029200" y="2790050"/>
            <a:ext cx="342900" cy="4000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26341" name="Text Box 5">
            <a:extLst>
              <a:ext uri="{FF2B5EF4-FFF2-40B4-BE49-F238E27FC236}">
                <a16:creationId xmlns:a16="http://schemas.microsoft.com/office/drawing/2014/main" id="{DE760803-A114-60FC-7092-3916C75E11A3}"/>
              </a:ext>
            </a:extLst>
          </p:cNvPr>
          <p:cNvSpPr txBox="1">
            <a:spLocks noChangeArrowheads="1"/>
          </p:cNvSpPr>
          <p:nvPr/>
        </p:nvSpPr>
        <p:spPr bwMode="auto">
          <a:xfrm>
            <a:off x="4114800" y="141845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U2 </a:t>
            </a:r>
          </a:p>
        </p:txBody>
      </p:sp>
      <p:sp>
        <p:nvSpPr>
          <p:cNvPr id="526344" name="Text Box 8">
            <a:extLst>
              <a:ext uri="{FF2B5EF4-FFF2-40B4-BE49-F238E27FC236}">
                <a16:creationId xmlns:a16="http://schemas.microsoft.com/office/drawing/2014/main" id="{4A17787C-5C04-A680-F2C9-4D015432A23D}"/>
              </a:ext>
            </a:extLst>
          </p:cNvPr>
          <p:cNvSpPr txBox="1">
            <a:spLocks noChangeArrowheads="1"/>
          </p:cNvSpPr>
          <p:nvPr/>
        </p:nvSpPr>
        <p:spPr bwMode="auto">
          <a:xfrm>
            <a:off x="4114800" y="381875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L2 </a:t>
            </a:r>
          </a:p>
        </p:txBody>
      </p:sp>
      <p:sp>
        <p:nvSpPr>
          <p:cNvPr id="67589" name="Line 98">
            <a:extLst>
              <a:ext uri="{FF2B5EF4-FFF2-40B4-BE49-F238E27FC236}">
                <a16:creationId xmlns:a16="http://schemas.microsoft.com/office/drawing/2014/main" id="{B29366CA-E04B-2959-1AC1-C4967EF0DC5E}"/>
              </a:ext>
            </a:extLst>
          </p:cNvPr>
          <p:cNvSpPr>
            <a:spLocks noChangeShapeType="1"/>
          </p:cNvSpPr>
          <p:nvPr/>
        </p:nvSpPr>
        <p:spPr bwMode="auto">
          <a:xfrm>
            <a:off x="3534966" y="1732775"/>
            <a:ext cx="1472803" cy="0"/>
          </a:xfrm>
          <a:prstGeom prst="line">
            <a:avLst/>
          </a:prstGeom>
          <a:noFill/>
          <a:ln w="1698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7590" name="Line 99">
            <a:extLst>
              <a:ext uri="{FF2B5EF4-FFF2-40B4-BE49-F238E27FC236}">
                <a16:creationId xmlns:a16="http://schemas.microsoft.com/office/drawing/2014/main" id="{29675D53-CA52-C514-9CA0-CA39F63A74C6}"/>
              </a:ext>
            </a:extLst>
          </p:cNvPr>
          <p:cNvSpPr>
            <a:spLocks noChangeShapeType="1"/>
          </p:cNvSpPr>
          <p:nvPr/>
        </p:nvSpPr>
        <p:spPr bwMode="auto">
          <a:xfrm>
            <a:off x="3534966" y="3742550"/>
            <a:ext cx="1472803" cy="0"/>
          </a:xfrm>
          <a:prstGeom prst="line">
            <a:avLst/>
          </a:prstGeom>
          <a:noFill/>
          <a:ln w="1698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7591" name="Line 100">
            <a:extLst>
              <a:ext uri="{FF2B5EF4-FFF2-40B4-BE49-F238E27FC236}">
                <a16:creationId xmlns:a16="http://schemas.microsoft.com/office/drawing/2014/main" id="{1C92A6E1-B227-0779-FB55-116F4BFAC596}"/>
              </a:ext>
            </a:extLst>
          </p:cNvPr>
          <p:cNvSpPr>
            <a:spLocks noChangeShapeType="1"/>
          </p:cNvSpPr>
          <p:nvPr/>
        </p:nvSpPr>
        <p:spPr bwMode="auto">
          <a:xfrm>
            <a:off x="4270772" y="1732775"/>
            <a:ext cx="0" cy="2009775"/>
          </a:xfrm>
          <a:prstGeom prst="line">
            <a:avLst/>
          </a:prstGeom>
          <a:noFill/>
          <a:ln w="1698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7592" name="Line 101">
            <a:extLst>
              <a:ext uri="{FF2B5EF4-FFF2-40B4-BE49-F238E27FC236}">
                <a16:creationId xmlns:a16="http://schemas.microsoft.com/office/drawing/2014/main" id="{B1C11F28-F1A2-D511-351F-D0F8898DB94A}"/>
              </a:ext>
            </a:extLst>
          </p:cNvPr>
          <p:cNvSpPr>
            <a:spLocks noChangeShapeType="1"/>
          </p:cNvSpPr>
          <p:nvPr/>
        </p:nvSpPr>
        <p:spPr bwMode="auto">
          <a:xfrm>
            <a:off x="4270772" y="1732775"/>
            <a:ext cx="736997" cy="1004888"/>
          </a:xfrm>
          <a:prstGeom prst="line">
            <a:avLst/>
          </a:prstGeom>
          <a:noFill/>
          <a:ln w="1698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7593" name="Line 102">
            <a:extLst>
              <a:ext uri="{FF2B5EF4-FFF2-40B4-BE49-F238E27FC236}">
                <a16:creationId xmlns:a16="http://schemas.microsoft.com/office/drawing/2014/main" id="{A7E3B9CD-D2B1-EE6D-1E36-B553E8C9D582}"/>
              </a:ext>
            </a:extLst>
          </p:cNvPr>
          <p:cNvSpPr>
            <a:spLocks noChangeShapeType="1"/>
          </p:cNvSpPr>
          <p:nvPr/>
        </p:nvSpPr>
        <p:spPr bwMode="auto">
          <a:xfrm flipH="1" flipV="1">
            <a:off x="3534967" y="2737662"/>
            <a:ext cx="735806" cy="1004888"/>
          </a:xfrm>
          <a:prstGeom prst="line">
            <a:avLst/>
          </a:prstGeom>
          <a:noFill/>
          <a:ln w="1698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26440" name="Line 104">
            <a:extLst>
              <a:ext uri="{FF2B5EF4-FFF2-40B4-BE49-F238E27FC236}">
                <a16:creationId xmlns:a16="http://schemas.microsoft.com/office/drawing/2014/main" id="{C385595D-FB6D-F19D-56B5-5986AECC5DA5}"/>
              </a:ext>
            </a:extLst>
          </p:cNvPr>
          <p:cNvSpPr>
            <a:spLocks noChangeShapeType="1"/>
          </p:cNvSpPr>
          <p:nvPr/>
        </p:nvSpPr>
        <p:spPr bwMode="auto">
          <a:xfrm>
            <a:off x="2857500" y="1735156"/>
            <a:ext cx="5715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26441" name="Line 105">
            <a:extLst>
              <a:ext uri="{FF2B5EF4-FFF2-40B4-BE49-F238E27FC236}">
                <a16:creationId xmlns:a16="http://schemas.microsoft.com/office/drawing/2014/main" id="{4D19332C-CD01-260D-9B58-E16B295AB1BE}"/>
              </a:ext>
            </a:extLst>
          </p:cNvPr>
          <p:cNvSpPr>
            <a:spLocks noChangeShapeType="1"/>
          </p:cNvSpPr>
          <p:nvPr/>
        </p:nvSpPr>
        <p:spPr bwMode="auto">
          <a:xfrm flipH="1">
            <a:off x="5029200" y="1735156"/>
            <a:ext cx="51435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26442" name="Line 106">
            <a:extLst>
              <a:ext uri="{FF2B5EF4-FFF2-40B4-BE49-F238E27FC236}">
                <a16:creationId xmlns:a16="http://schemas.microsoft.com/office/drawing/2014/main" id="{E7C523E9-B9D6-71B5-6566-CB933C3DAF31}"/>
              </a:ext>
            </a:extLst>
          </p:cNvPr>
          <p:cNvSpPr>
            <a:spLocks noChangeShapeType="1"/>
          </p:cNvSpPr>
          <p:nvPr/>
        </p:nvSpPr>
        <p:spPr bwMode="auto">
          <a:xfrm flipH="1" flipV="1">
            <a:off x="3143250" y="2275700"/>
            <a:ext cx="342900" cy="4000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26443" name="Line 107">
            <a:extLst>
              <a:ext uri="{FF2B5EF4-FFF2-40B4-BE49-F238E27FC236}">
                <a16:creationId xmlns:a16="http://schemas.microsoft.com/office/drawing/2014/main" id="{0F0FF9AB-013C-EE78-49A0-379A4C090529}"/>
              </a:ext>
            </a:extLst>
          </p:cNvPr>
          <p:cNvSpPr>
            <a:spLocks noChangeShapeType="1"/>
          </p:cNvSpPr>
          <p:nvPr/>
        </p:nvSpPr>
        <p:spPr bwMode="auto">
          <a:xfrm>
            <a:off x="5086350" y="3736597"/>
            <a:ext cx="5715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26444" name="Line 108">
            <a:extLst>
              <a:ext uri="{FF2B5EF4-FFF2-40B4-BE49-F238E27FC236}">
                <a16:creationId xmlns:a16="http://schemas.microsoft.com/office/drawing/2014/main" id="{A99ED934-8EAC-6AA1-ADE0-E45CD4477E56}"/>
              </a:ext>
            </a:extLst>
          </p:cNvPr>
          <p:cNvSpPr>
            <a:spLocks noChangeShapeType="1"/>
          </p:cNvSpPr>
          <p:nvPr/>
        </p:nvSpPr>
        <p:spPr bwMode="auto">
          <a:xfrm flipH="1">
            <a:off x="2914650" y="3736597"/>
            <a:ext cx="51435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26445" name="Text Box 109">
            <a:extLst>
              <a:ext uri="{FF2B5EF4-FFF2-40B4-BE49-F238E27FC236}">
                <a16:creationId xmlns:a16="http://schemas.microsoft.com/office/drawing/2014/main" id="{498D3D12-E5A5-CF4C-CB4F-FB8753421125}"/>
              </a:ext>
            </a:extLst>
          </p:cNvPr>
          <p:cNvSpPr txBox="1">
            <a:spLocks noChangeArrowheads="1"/>
          </p:cNvSpPr>
          <p:nvPr/>
        </p:nvSpPr>
        <p:spPr bwMode="auto">
          <a:xfrm>
            <a:off x="5543550" y="1475600"/>
            <a:ext cx="120015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Top chord in compression </a:t>
            </a:r>
          </a:p>
        </p:txBody>
      </p:sp>
      <p:sp>
        <p:nvSpPr>
          <p:cNvPr id="526446" name="Text Box 110">
            <a:extLst>
              <a:ext uri="{FF2B5EF4-FFF2-40B4-BE49-F238E27FC236}">
                <a16:creationId xmlns:a16="http://schemas.microsoft.com/office/drawing/2014/main" id="{7CA06752-5134-E06B-9204-A4F2A7C7197E}"/>
              </a:ext>
            </a:extLst>
          </p:cNvPr>
          <p:cNvSpPr txBox="1">
            <a:spLocks noChangeArrowheads="1"/>
          </p:cNvSpPr>
          <p:nvPr/>
        </p:nvSpPr>
        <p:spPr bwMode="auto">
          <a:xfrm>
            <a:off x="5657850" y="3533000"/>
            <a:ext cx="13716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Bottom chord in tension </a:t>
            </a:r>
          </a:p>
        </p:txBody>
      </p:sp>
      <p:sp>
        <p:nvSpPr>
          <p:cNvPr id="526447" name="Text Box 111">
            <a:extLst>
              <a:ext uri="{FF2B5EF4-FFF2-40B4-BE49-F238E27FC236}">
                <a16:creationId xmlns:a16="http://schemas.microsoft.com/office/drawing/2014/main" id="{B33851A7-1F0D-B35B-9C8C-FBD2E0CCA23E}"/>
              </a:ext>
            </a:extLst>
          </p:cNvPr>
          <p:cNvSpPr txBox="1">
            <a:spLocks noChangeArrowheads="1"/>
          </p:cNvSpPr>
          <p:nvPr/>
        </p:nvSpPr>
        <p:spPr bwMode="auto">
          <a:xfrm rot="16200000">
            <a:off x="3469481" y="2394376"/>
            <a:ext cx="12001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Vertical</a:t>
            </a:r>
          </a:p>
        </p:txBody>
      </p:sp>
      <p:sp>
        <p:nvSpPr>
          <p:cNvPr id="526448" name="Text Box 112">
            <a:extLst>
              <a:ext uri="{FF2B5EF4-FFF2-40B4-BE49-F238E27FC236}">
                <a16:creationId xmlns:a16="http://schemas.microsoft.com/office/drawing/2014/main" id="{67B0A993-8F75-068D-DD22-EBEF27BE7181}"/>
              </a:ext>
            </a:extLst>
          </p:cNvPr>
          <p:cNvSpPr txBox="1">
            <a:spLocks noChangeArrowheads="1"/>
          </p:cNvSpPr>
          <p:nvPr/>
        </p:nvSpPr>
        <p:spPr bwMode="auto">
          <a:xfrm rot="3247037">
            <a:off x="4629151" y="2434202"/>
            <a:ext cx="13716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dirty="0">
                <a:latin typeface="Arial" charset="0"/>
                <a:ea typeface="ＭＳ Ｐゴシック" charset="0"/>
              </a:rPr>
              <a:t>Diagonals in tension </a:t>
            </a:r>
          </a:p>
        </p:txBody>
      </p:sp>
      <p:sp>
        <p:nvSpPr>
          <p:cNvPr id="3" name="Slide Number Placeholder 2">
            <a:extLst>
              <a:ext uri="{FF2B5EF4-FFF2-40B4-BE49-F238E27FC236}">
                <a16:creationId xmlns:a16="http://schemas.microsoft.com/office/drawing/2014/main" id="{DFDB1299-D34E-6F8A-F5D4-53CF63B617D8}"/>
              </a:ext>
            </a:extLst>
          </p:cNvPr>
          <p:cNvSpPr>
            <a:spLocks noGrp="1"/>
          </p:cNvSpPr>
          <p:nvPr>
            <p:ph type="sldNum" sz="quarter" idx="4"/>
          </p:nvPr>
        </p:nvSpPr>
        <p:spPr/>
        <p:txBody>
          <a:bodyPr/>
          <a:lstStyle/>
          <a:p>
            <a:fld id="{3A2281A5-0AAD-5C43-9874-F8F3A9F5B29A}" type="slidenum">
              <a:rPr lang="en-US" smtClean="0"/>
              <a:pPr/>
              <a:t>26</a:t>
            </a:fld>
            <a:endParaRPr lang="en-US"/>
          </a:p>
        </p:txBody>
      </p:sp>
    </p:spTree>
  </p:cSld>
  <p:clrMapOvr>
    <a:masterClrMapping/>
  </p:clrMapOvr>
  <p:extLst>
    <p:ext uri="{6950BFC3-D8DA-4A85-94F7-54DA5524770B}">
      <p188:commentRel xmlns:p188="http://schemas.microsoft.com/office/powerpoint/2018/8/main" r:id="rId3"/>
    </p:ext>
  </p:extLs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0" name="Rectangle 20">
            <a:extLst>
              <a:ext uri="{FF2B5EF4-FFF2-40B4-BE49-F238E27FC236}">
                <a16:creationId xmlns:a16="http://schemas.microsoft.com/office/drawing/2014/main" id="{3B79E7D6-F665-877F-747D-72ED4D7EF105}"/>
              </a:ext>
            </a:extLst>
          </p:cNvPr>
          <p:cNvSpPr>
            <a:spLocks noGrp="1" noChangeArrowheads="1"/>
          </p:cNvSpPr>
          <p:nvPr>
            <p:ph type="title"/>
          </p:nvPr>
        </p:nvSpPr>
        <p:spPr/>
        <p:txBody>
          <a:bodyPr/>
          <a:lstStyle/>
          <a:p>
            <a:pPr>
              <a:defRPr/>
            </a:pPr>
            <a:r>
              <a:rPr kumimoji="1" lang="en-CA"/>
              <a:t>Loads in Verticals</a:t>
            </a:r>
            <a:endParaRPr kumimoji="1" lang="en-US"/>
          </a:p>
        </p:txBody>
      </p:sp>
      <p:sp>
        <p:nvSpPr>
          <p:cNvPr id="532483" name="Line 3">
            <a:extLst>
              <a:ext uri="{FF2B5EF4-FFF2-40B4-BE49-F238E27FC236}">
                <a16:creationId xmlns:a16="http://schemas.microsoft.com/office/drawing/2014/main" id="{4D723E2B-AA76-ED7D-7F59-203D510465EF}"/>
              </a:ext>
            </a:extLst>
          </p:cNvPr>
          <p:cNvSpPr>
            <a:spLocks noChangeShapeType="1"/>
          </p:cNvSpPr>
          <p:nvPr/>
        </p:nvSpPr>
        <p:spPr bwMode="auto">
          <a:xfrm>
            <a:off x="3143250" y="2275700"/>
            <a:ext cx="342900" cy="4000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32484" name="Text Box 4">
            <a:extLst>
              <a:ext uri="{FF2B5EF4-FFF2-40B4-BE49-F238E27FC236}">
                <a16:creationId xmlns:a16="http://schemas.microsoft.com/office/drawing/2014/main" id="{6796D1C7-A2D3-E250-D851-B87F135AA05D}"/>
              </a:ext>
            </a:extLst>
          </p:cNvPr>
          <p:cNvSpPr txBox="1">
            <a:spLocks noChangeArrowheads="1"/>
          </p:cNvSpPr>
          <p:nvPr/>
        </p:nvSpPr>
        <p:spPr bwMode="auto">
          <a:xfrm>
            <a:off x="4114800" y="141845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U2 </a:t>
            </a:r>
          </a:p>
        </p:txBody>
      </p:sp>
      <p:sp>
        <p:nvSpPr>
          <p:cNvPr id="532485" name="Text Box 5">
            <a:extLst>
              <a:ext uri="{FF2B5EF4-FFF2-40B4-BE49-F238E27FC236}">
                <a16:creationId xmlns:a16="http://schemas.microsoft.com/office/drawing/2014/main" id="{09B51810-9766-FD66-3756-C6E84BEE14F0}"/>
              </a:ext>
            </a:extLst>
          </p:cNvPr>
          <p:cNvSpPr txBox="1">
            <a:spLocks noChangeArrowheads="1"/>
          </p:cNvSpPr>
          <p:nvPr/>
        </p:nvSpPr>
        <p:spPr bwMode="auto">
          <a:xfrm>
            <a:off x="4114800" y="381875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L2 </a:t>
            </a:r>
          </a:p>
        </p:txBody>
      </p:sp>
      <p:sp>
        <p:nvSpPr>
          <p:cNvPr id="69637" name="Line 6">
            <a:extLst>
              <a:ext uri="{FF2B5EF4-FFF2-40B4-BE49-F238E27FC236}">
                <a16:creationId xmlns:a16="http://schemas.microsoft.com/office/drawing/2014/main" id="{317BF590-FB7A-89C2-2692-E5EC6E2343E1}"/>
              </a:ext>
            </a:extLst>
          </p:cNvPr>
          <p:cNvSpPr>
            <a:spLocks noChangeShapeType="1"/>
          </p:cNvSpPr>
          <p:nvPr/>
        </p:nvSpPr>
        <p:spPr bwMode="auto">
          <a:xfrm>
            <a:off x="3534966" y="1732775"/>
            <a:ext cx="1472803" cy="0"/>
          </a:xfrm>
          <a:prstGeom prst="line">
            <a:avLst/>
          </a:prstGeom>
          <a:noFill/>
          <a:ln w="1698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9638" name="Line 7">
            <a:extLst>
              <a:ext uri="{FF2B5EF4-FFF2-40B4-BE49-F238E27FC236}">
                <a16:creationId xmlns:a16="http://schemas.microsoft.com/office/drawing/2014/main" id="{88AA12A8-5FA1-763B-7891-236B6B46EF3E}"/>
              </a:ext>
            </a:extLst>
          </p:cNvPr>
          <p:cNvSpPr>
            <a:spLocks noChangeShapeType="1"/>
          </p:cNvSpPr>
          <p:nvPr/>
        </p:nvSpPr>
        <p:spPr bwMode="auto">
          <a:xfrm>
            <a:off x="3534966" y="3742550"/>
            <a:ext cx="1472803" cy="0"/>
          </a:xfrm>
          <a:prstGeom prst="line">
            <a:avLst/>
          </a:prstGeom>
          <a:noFill/>
          <a:ln w="1698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9639" name="Line 8">
            <a:extLst>
              <a:ext uri="{FF2B5EF4-FFF2-40B4-BE49-F238E27FC236}">
                <a16:creationId xmlns:a16="http://schemas.microsoft.com/office/drawing/2014/main" id="{587C4B25-7AEE-7233-D316-87A794CEC164}"/>
              </a:ext>
            </a:extLst>
          </p:cNvPr>
          <p:cNvSpPr>
            <a:spLocks noChangeShapeType="1"/>
          </p:cNvSpPr>
          <p:nvPr/>
        </p:nvSpPr>
        <p:spPr bwMode="auto">
          <a:xfrm>
            <a:off x="4270772" y="1732775"/>
            <a:ext cx="0" cy="2009775"/>
          </a:xfrm>
          <a:prstGeom prst="line">
            <a:avLst/>
          </a:prstGeom>
          <a:noFill/>
          <a:ln w="1698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9640" name="Line 9">
            <a:extLst>
              <a:ext uri="{FF2B5EF4-FFF2-40B4-BE49-F238E27FC236}">
                <a16:creationId xmlns:a16="http://schemas.microsoft.com/office/drawing/2014/main" id="{0417785D-37D1-1B2E-D341-91BB9F96B195}"/>
              </a:ext>
            </a:extLst>
          </p:cNvPr>
          <p:cNvSpPr>
            <a:spLocks noChangeShapeType="1"/>
          </p:cNvSpPr>
          <p:nvPr/>
        </p:nvSpPr>
        <p:spPr bwMode="auto">
          <a:xfrm>
            <a:off x="4270772" y="1732775"/>
            <a:ext cx="736997" cy="1004888"/>
          </a:xfrm>
          <a:prstGeom prst="line">
            <a:avLst/>
          </a:prstGeom>
          <a:noFill/>
          <a:ln w="1698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9641" name="Line 10">
            <a:extLst>
              <a:ext uri="{FF2B5EF4-FFF2-40B4-BE49-F238E27FC236}">
                <a16:creationId xmlns:a16="http://schemas.microsoft.com/office/drawing/2014/main" id="{A3A8FB28-B03D-A4EC-5498-909D7862E68D}"/>
              </a:ext>
            </a:extLst>
          </p:cNvPr>
          <p:cNvSpPr>
            <a:spLocks noChangeShapeType="1"/>
          </p:cNvSpPr>
          <p:nvPr/>
        </p:nvSpPr>
        <p:spPr bwMode="auto">
          <a:xfrm flipH="1" flipV="1">
            <a:off x="3534967" y="2737662"/>
            <a:ext cx="735806" cy="1004888"/>
          </a:xfrm>
          <a:prstGeom prst="line">
            <a:avLst/>
          </a:prstGeom>
          <a:noFill/>
          <a:ln w="1698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2491" name="Line 11">
            <a:extLst>
              <a:ext uri="{FF2B5EF4-FFF2-40B4-BE49-F238E27FC236}">
                <a16:creationId xmlns:a16="http://schemas.microsoft.com/office/drawing/2014/main" id="{63EDE6EF-E048-30D9-B423-9BE4D3EAD19D}"/>
              </a:ext>
            </a:extLst>
          </p:cNvPr>
          <p:cNvSpPr>
            <a:spLocks noChangeShapeType="1"/>
          </p:cNvSpPr>
          <p:nvPr/>
        </p:nvSpPr>
        <p:spPr bwMode="auto">
          <a:xfrm>
            <a:off x="2857500" y="1735156"/>
            <a:ext cx="5715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32492" name="Line 12">
            <a:extLst>
              <a:ext uri="{FF2B5EF4-FFF2-40B4-BE49-F238E27FC236}">
                <a16:creationId xmlns:a16="http://schemas.microsoft.com/office/drawing/2014/main" id="{0762CDBA-927E-42F3-3DC5-1874C5F6B1D4}"/>
              </a:ext>
            </a:extLst>
          </p:cNvPr>
          <p:cNvSpPr>
            <a:spLocks noChangeShapeType="1"/>
          </p:cNvSpPr>
          <p:nvPr/>
        </p:nvSpPr>
        <p:spPr bwMode="auto">
          <a:xfrm flipH="1">
            <a:off x="5029200" y="1735156"/>
            <a:ext cx="51435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32493" name="Line 13">
            <a:extLst>
              <a:ext uri="{FF2B5EF4-FFF2-40B4-BE49-F238E27FC236}">
                <a16:creationId xmlns:a16="http://schemas.microsoft.com/office/drawing/2014/main" id="{17AAB522-F913-E7F9-FAD4-108E2D70E6EB}"/>
              </a:ext>
            </a:extLst>
          </p:cNvPr>
          <p:cNvSpPr>
            <a:spLocks noChangeShapeType="1"/>
          </p:cNvSpPr>
          <p:nvPr/>
        </p:nvSpPr>
        <p:spPr bwMode="auto">
          <a:xfrm flipH="1" flipV="1">
            <a:off x="5029200" y="2790050"/>
            <a:ext cx="342900" cy="4000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32494" name="Line 14">
            <a:extLst>
              <a:ext uri="{FF2B5EF4-FFF2-40B4-BE49-F238E27FC236}">
                <a16:creationId xmlns:a16="http://schemas.microsoft.com/office/drawing/2014/main" id="{B47909D9-0645-DC33-74A4-7AE8D4DE8061}"/>
              </a:ext>
            </a:extLst>
          </p:cNvPr>
          <p:cNvSpPr>
            <a:spLocks noChangeShapeType="1"/>
          </p:cNvSpPr>
          <p:nvPr/>
        </p:nvSpPr>
        <p:spPr bwMode="auto">
          <a:xfrm>
            <a:off x="5086350" y="3736597"/>
            <a:ext cx="5715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32495" name="Line 15">
            <a:extLst>
              <a:ext uri="{FF2B5EF4-FFF2-40B4-BE49-F238E27FC236}">
                <a16:creationId xmlns:a16="http://schemas.microsoft.com/office/drawing/2014/main" id="{88B1BA2A-65EB-3B8C-3F53-EE35961680E3}"/>
              </a:ext>
            </a:extLst>
          </p:cNvPr>
          <p:cNvSpPr>
            <a:spLocks noChangeShapeType="1"/>
          </p:cNvSpPr>
          <p:nvPr/>
        </p:nvSpPr>
        <p:spPr bwMode="auto">
          <a:xfrm flipH="1">
            <a:off x="2914650" y="3736597"/>
            <a:ext cx="51435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32496" name="Text Box 16">
            <a:extLst>
              <a:ext uri="{FF2B5EF4-FFF2-40B4-BE49-F238E27FC236}">
                <a16:creationId xmlns:a16="http://schemas.microsoft.com/office/drawing/2014/main" id="{A5ED8C31-B738-9FE8-87EE-DB7946007AE2}"/>
              </a:ext>
            </a:extLst>
          </p:cNvPr>
          <p:cNvSpPr txBox="1">
            <a:spLocks noChangeArrowheads="1"/>
          </p:cNvSpPr>
          <p:nvPr/>
        </p:nvSpPr>
        <p:spPr bwMode="auto">
          <a:xfrm>
            <a:off x="5543550" y="1475600"/>
            <a:ext cx="120015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Top chord in compression </a:t>
            </a:r>
          </a:p>
        </p:txBody>
      </p:sp>
      <p:sp>
        <p:nvSpPr>
          <p:cNvPr id="532497" name="Text Box 17">
            <a:extLst>
              <a:ext uri="{FF2B5EF4-FFF2-40B4-BE49-F238E27FC236}">
                <a16:creationId xmlns:a16="http://schemas.microsoft.com/office/drawing/2014/main" id="{AEF80816-3FB3-B87F-29AC-40A30EF7A5BA}"/>
              </a:ext>
            </a:extLst>
          </p:cNvPr>
          <p:cNvSpPr txBox="1">
            <a:spLocks noChangeArrowheads="1"/>
          </p:cNvSpPr>
          <p:nvPr/>
        </p:nvSpPr>
        <p:spPr bwMode="auto">
          <a:xfrm>
            <a:off x="5657850" y="3533000"/>
            <a:ext cx="13716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Bottom chord in tension </a:t>
            </a:r>
          </a:p>
        </p:txBody>
      </p:sp>
      <p:sp>
        <p:nvSpPr>
          <p:cNvPr id="532498" name="Text Box 18">
            <a:extLst>
              <a:ext uri="{FF2B5EF4-FFF2-40B4-BE49-F238E27FC236}">
                <a16:creationId xmlns:a16="http://schemas.microsoft.com/office/drawing/2014/main" id="{8A452A1F-2BC9-B6F7-3FD9-E793F030736E}"/>
              </a:ext>
            </a:extLst>
          </p:cNvPr>
          <p:cNvSpPr txBox="1">
            <a:spLocks noChangeArrowheads="1"/>
          </p:cNvSpPr>
          <p:nvPr/>
        </p:nvSpPr>
        <p:spPr bwMode="auto">
          <a:xfrm rot="16200000">
            <a:off x="3469481" y="2394376"/>
            <a:ext cx="12001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Vertical</a:t>
            </a:r>
          </a:p>
        </p:txBody>
      </p:sp>
      <p:sp>
        <p:nvSpPr>
          <p:cNvPr id="532499" name="Text Box 19">
            <a:extLst>
              <a:ext uri="{FF2B5EF4-FFF2-40B4-BE49-F238E27FC236}">
                <a16:creationId xmlns:a16="http://schemas.microsoft.com/office/drawing/2014/main" id="{F71C59DB-86D1-08E7-647A-99E5C3A00AFB}"/>
              </a:ext>
            </a:extLst>
          </p:cNvPr>
          <p:cNvSpPr txBox="1">
            <a:spLocks noChangeArrowheads="1"/>
          </p:cNvSpPr>
          <p:nvPr/>
        </p:nvSpPr>
        <p:spPr bwMode="auto">
          <a:xfrm rot="2948992">
            <a:off x="4629151" y="2434202"/>
            <a:ext cx="13716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Diagonals in compression</a:t>
            </a:r>
          </a:p>
        </p:txBody>
      </p:sp>
      <p:sp>
        <p:nvSpPr>
          <p:cNvPr id="3" name="Slide Number Placeholder 2">
            <a:extLst>
              <a:ext uri="{FF2B5EF4-FFF2-40B4-BE49-F238E27FC236}">
                <a16:creationId xmlns:a16="http://schemas.microsoft.com/office/drawing/2014/main" id="{190F05CE-05D3-874A-BAC0-D77A812841F1}"/>
              </a:ext>
            </a:extLst>
          </p:cNvPr>
          <p:cNvSpPr>
            <a:spLocks noGrp="1"/>
          </p:cNvSpPr>
          <p:nvPr>
            <p:ph type="sldNum" sz="quarter" idx="4"/>
          </p:nvPr>
        </p:nvSpPr>
        <p:spPr/>
        <p:txBody>
          <a:bodyPr/>
          <a:lstStyle/>
          <a:p>
            <a:fld id="{3A2281A5-0AAD-5C43-9874-F8F3A9F5B29A}" type="slidenum">
              <a:rPr lang="en-US" smtClean="0"/>
              <a:pPr/>
              <a:t>27</a:t>
            </a:fld>
            <a:endParaRPr lang="en-US"/>
          </a:p>
        </p:txBody>
      </p:sp>
    </p:spTree>
  </p:cSld>
  <p:clrMapOvr>
    <a:masterClrMapping/>
  </p:clrMapOvr>
  <p:extLst>
    <p:ext uri="{6950BFC3-D8DA-4A85-94F7-54DA5524770B}">
      <p188:commentRel xmlns:p188="http://schemas.microsoft.com/office/powerpoint/2018/8/main" r:id="rId3"/>
    </p:ext>
  </p:extLs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76" name="Rectangle 48">
            <a:extLst>
              <a:ext uri="{FF2B5EF4-FFF2-40B4-BE49-F238E27FC236}">
                <a16:creationId xmlns:a16="http://schemas.microsoft.com/office/drawing/2014/main" id="{8ABD309F-AC77-38F1-6E1F-E8086441BDAD}"/>
              </a:ext>
            </a:extLst>
          </p:cNvPr>
          <p:cNvSpPr>
            <a:spLocks noGrp="1" noChangeArrowheads="1"/>
          </p:cNvSpPr>
          <p:nvPr>
            <p:ph type="title"/>
          </p:nvPr>
        </p:nvSpPr>
        <p:spPr/>
        <p:txBody>
          <a:bodyPr/>
          <a:lstStyle/>
          <a:p>
            <a:pPr>
              <a:defRPr/>
            </a:pPr>
            <a:r>
              <a:rPr kumimoji="1" lang="en-CA"/>
              <a:t>Loads in Verticals</a:t>
            </a:r>
            <a:endParaRPr kumimoji="1" lang="en-US"/>
          </a:p>
        </p:txBody>
      </p:sp>
      <p:sp>
        <p:nvSpPr>
          <p:cNvPr id="71682" name="Line 3">
            <a:extLst>
              <a:ext uri="{FF2B5EF4-FFF2-40B4-BE49-F238E27FC236}">
                <a16:creationId xmlns:a16="http://schemas.microsoft.com/office/drawing/2014/main" id="{3A5F9F38-6152-1150-3024-DEA3540AC11C}"/>
              </a:ext>
            </a:extLst>
          </p:cNvPr>
          <p:cNvSpPr>
            <a:spLocks noChangeShapeType="1"/>
          </p:cNvSpPr>
          <p:nvPr/>
        </p:nvSpPr>
        <p:spPr bwMode="auto">
          <a:xfrm>
            <a:off x="2674144" y="1895475"/>
            <a:ext cx="3677841"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83" name="Line 4">
            <a:extLst>
              <a:ext uri="{FF2B5EF4-FFF2-40B4-BE49-F238E27FC236}">
                <a16:creationId xmlns:a16="http://schemas.microsoft.com/office/drawing/2014/main" id="{29026C7F-6C8D-C04E-7677-F77C2454AC9F}"/>
              </a:ext>
            </a:extLst>
          </p:cNvPr>
          <p:cNvSpPr>
            <a:spLocks noChangeShapeType="1"/>
          </p:cNvSpPr>
          <p:nvPr/>
        </p:nvSpPr>
        <p:spPr bwMode="auto">
          <a:xfrm>
            <a:off x="1947863" y="2740819"/>
            <a:ext cx="5123260"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84" name="Line 5">
            <a:extLst>
              <a:ext uri="{FF2B5EF4-FFF2-40B4-BE49-F238E27FC236}">
                <a16:creationId xmlns:a16="http://schemas.microsoft.com/office/drawing/2014/main" id="{B8C035BF-BACE-C7AC-7CBE-BF954AE6F191}"/>
              </a:ext>
            </a:extLst>
          </p:cNvPr>
          <p:cNvSpPr>
            <a:spLocks noChangeShapeType="1"/>
          </p:cNvSpPr>
          <p:nvPr/>
        </p:nvSpPr>
        <p:spPr bwMode="auto">
          <a:xfrm>
            <a:off x="6351985"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85" name="Line 6">
            <a:extLst>
              <a:ext uri="{FF2B5EF4-FFF2-40B4-BE49-F238E27FC236}">
                <a16:creationId xmlns:a16="http://schemas.microsoft.com/office/drawing/2014/main" id="{C9417189-E7F6-17E2-2662-CFCBF2C868D5}"/>
              </a:ext>
            </a:extLst>
          </p:cNvPr>
          <p:cNvSpPr>
            <a:spLocks noChangeShapeType="1"/>
          </p:cNvSpPr>
          <p:nvPr/>
        </p:nvSpPr>
        <p:spPr bwMode="auto">
          <a:xfrm>
            <a:off x="5582841"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86" name="Line 7">
            <a:extLst>
              <a:ext uri="{FF2B5EF4-FFF2-40B4-BE49-F238E27FC236}">
                <a16:creationId xmlns:a16="http://schemas.microsoft.com/office/drawing/2014/main" id="{7D51045B-585E-A47E-B82A-522E6EE548B3}"/>
              </a:ext>
            </a:extLst>
          </p:cNvPr>
          <p:cNvSpPr>
            <a:spLocks noChangeShapeType="1"/>
          </p:cNvSpPr>
          <p:nvPr/>
        </p:nvSpPr>
        <p:spPr bwMode="auto">
          <a:xfrm>
            <a:off x="4872038"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87" name="Line 8">
            <a:extLst>
              <a:ext uri="{FF2B5EF4-FFF2-40B4-BE49-F238E27FC236}">
                <a16:creationId xmlns:a16="http://schemas.microsoft.com/office/drawing/2014/main" id="{093C79EB-3518-858F-C086-B236C699BD39}"/>
              </a:ext>
            </a:extLst>
          </p:cNvPr>
          <p:cNvSpPr>
            <a:spLocks noChangeShapeType="1"/>
          </p:cNvSpPr>
          <p:nvPr/>
        </p:nvSpPr>
        <p:spPr bwMode="auto">
          <a:xfrm>
            <a:off x="4145756"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88" name="Line 9">
            <a:extLst>
              <a:ext uri="{FF2B5EF4-FFF2-40B4-BE49-F238E27FC236}">
                <a16:creationId xmlns:a16="http://schemas.microsoft.com/office/drawing/2014/main" id="{49EFCE0A-B457-F893-7B39-1DC65380822D}"/>
              </a:ext>
            </a:extLst>
          </p:cNvPr>
          <p:cNvSpPr>
            <a:spLocks noChangeShapeType="1"/>
          </p:cNvSpPr>
          <p:nvPr/>
        </p:nvSpPr>
        <p:spPr bwMode="auto">
          <a:xfrm>
            <a:off x="3409950"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89" name="Line 10">
            <a:extLst>
              <a:ext uri="{FF2B5EF4-FFF2-40B4-BE49-F238E27FC236}">
                <a16:creationId xmlns:a16="http://schemas.microsoft.com/office/drawing/2014/main" id="{E71151E5-79EC-82CA-682F-68F279CA5E4A}"/>
              </a:ext>
            </a:extLst>
          </p:cNvPr>
          <p:cNvSpPr>
            <a:spLocks noChangeShapeType="1"/>
          </p:cNvSpPr>
          <p:nvPr/>
        </p:nvSpPr>
        <p:spPr bwMode="auto">
          <a:xfrm>
            <a:off x="2674144"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90" name="Line 11">
            <a:extLst>
              <a:ext uri="{FF2B5EF4-FFF2-40B4-BE49-F238E27FC236}">
                <a16:creationId xmlns:a16="http://schemas.microsoft.com/office/drawing/2014/main" id="{0FAAD4C7-31A0-BB48-8773-351A097378AC}"/>
              </a:ext>
            </a:extLst>
          </p:cNvPr>
          <p:cNvSpPr>
            <a:spLocks noChangeShapeType="1"/>
          </p:cNvSpPr>
          <p:nvPr/>
        </p:nvSpPr>
        <p:spPr bwMode="auto">
          <a:xfrm flipV="1">
            <a:off x="1947863"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91" name="Line 12">
            <a:extLst>
              <a:ext uri="{FF2B5EF4-FFF2-40B4-BE49-F238E27FC236}">
                <a16:creationId xmlns:a16="http://schemas.microsoft.com/office/drawing/2014/main" id="{6527A503-7AC2-144C-445A-58BEFE7DBF46}"/>
              </a:ext>
            </a:extLst>
          </p:cNvPr>
          <p:cNvSpPr>
            <a:spLocks noChangeShapeType="1"/>
          </p:cNvSpPr>
          <p:nvPr/>
        </p:nvSpPr>
        <p:spPr bwMode="auto">
          <a:xfrm>
            <a:off x="2674144"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92" name="Line 13">
            <a:extLst>
              <a:ext uri="{FF2B5EF4-FFF2-40B4-BE49-F238E27FC236}">
                <a16:creationId xmlns:a16="http://schemas.microsoft.com/office/drawing/2014/main" id="{073E3874-B220-FF29-CC81-F6804A5CA786}"/>
              </a:ext>
            </a:extLst>
          </p:cNvPr>
          <p:cNvSpPr>
            <a:spLocks noChangeShapeType="1"/>
          </p:cNvSpPr>
          <p:nvPr/>
        </p:nvSpPr>
        <p:spPr bwMode="auto">
          <a:xfrm>
            <a:off x="3409951"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93" name="Line 14">
            <a:extLst>
              <a:ext uri="{FF2B5EF4-FFF2-40B4-BE49-F238E27FC236}">
                <a16:creationId xmlns:a16="http://schemas.microsoft.com/office/drawing/2014/main" id="{201A2ED1-6B56-D6DB-E84E-E45FDFFA8B41}"/>
              </a:ext>
            </a:extLst>
          </p:cNvPr>
          <p:cNvSpPr>
            <a:spLocks noChangeShapeType="1"/>
          </p:cNvSpPr>
          <p:nvPr/>
        </p:nvSpPr>
        <p:spPr bwMode="auto">
          <a:xfrm flipV="1">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94" name="Line 15">
            <a:extLst>
              <a:ext uri="{FF2B5EF4-FFF2-40B4-BE49-F238E27FC236}">
                <a16:creationId xmlns:a16="http://schemas.microsoft.com/office/drawing/2014/main" id="{3B34BFC3-353B-BC0A-0565-D319ACB96A6E}"/>
              </a:ext>
            </a:extLst>
          </p:cNvPr>
          <p:cNvSpPr>
            <a:spLocks noChangeShapeType="1"/>
          </p:cNvSpPr>
          <p:nvPr/>
        </p:nvSpPr>
        <p:spPr bwMode="auto">
          <a:xfrm>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95" name="Line 16">
            <a:extLst>
              <a:ext uri="{FF2B5EF4-FFF2-40B4-BE49-F238E27FC236}">
                <a16:creationId xmlns:a16="http://schemas.microsoft.com/office/drawing/2014/main" id="{6A21869B-8ABF-4618-B3A4-F4735DA2D60A}"/>
              </a:ext>
            </a:extLst>
          </p:cNvPr>
          <p:cNvSpPr>
            <a:spLocks noChangeShapeType="1"/>
          </p:cNvSpPr>
          <p:nvPr/>
        </p:nvSpPr>
        <p:spPr bwMode="auto">
          <a:xfrm flipV="1">
            <a:off x="4872037" y="1895475"/>
            <a:ext cx="71080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96" name="Line 17">
            <a:extLst>
              <a:ext uri="{FF2B5EF4-FFF2-40B4-BE49-F238E27FC236}">
                <a16:creationId xmlns:a16="http://schemas.microsoft.com/office/drawing/2014/main" id="{AD028F8F-10CC-D2BB-8641-FF8F97F1EC62}"/>
              </a:ext>
            </a:extLst>
          </p:cNvPr>
          <p:cNvSpPr>
            <a:spLocks noChangeShapeType="1"/>
          </p:cNvSpPr>
          <p:nvPr/>
        </p:nvSpPr>
        <p:spPr bwMode="auto">
          <a:xfrm flipV="1">
            <a:off x="5582841" y="1895475"/>
            <a:ext cx="76914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97" name="Line 18">
            <a:extLst>
              <a:ext uri="{FF2B5EF4-FFF2-40B4-BE49-F238E27FC236}">
                <a16:creationId xmlns:a16="http://schemas.microsoft.com/office/drawing/2014/main" id="{7DEDAA76-106C-29E9-5E7F-55DA3CCAD7AE}"/>
              </a:ext>
            </a:extLst>
          </p:cNvPr>
          <p:cNvSpPr>
            <a:spLocks noChangeShapeType="1"/>
          </p:cNvSpPr>
          <p:nvPr/>
        </p:nvSpPr>
        <p:spPr bwMode="auto">
          <a:xfrm>
            <a:off x="6351985" y="1895475"/>
            <a:ext cx="719138"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98" name="Line 19">
            <a:extLst>
              <a:ext uri="{FF2B5EF4-FFF2-40B4-BE49-F238E27FC236}">
                <a16:creationId xmlns:a16="http://schemas.microsoft.com/office/drawing/2014/main" id="{C0BC9BC7-7C6C-F16F-B2BF-F22194F327B2}"/>
              </a:ext>
            </a:extLst>
          </p:cNvPr>
          <p:cNvSpPr>
            <a:spLocks noChangeShapeType="1"/>
          </p:cNvSpPr>
          <p:nvPr/>
        </p:nvSpPr>
        <p:spPr bwMode="auto">
          <a:xfrm flipV="1">
            <a:off x="7015162" y="2817019"/>
            <a:ext cx="4763" cy="404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699" name="Freeform 20">
            <a:extLst>
              <a:ext uri="{FF2B5EF4-FFF2-40B4-BE49-F238E27FC236}">
                <a16:creationId xmlns:a16="http://schemas.microsoft.com/office/drawing/2014/main" id="{82F75619-C206-9C24-DCC3-552E268664B6}"/>
              </a:ext>
            </a:extLst>
          </p:cNvPr>
          <p:cNvSpPr>
            <a:spLocks/>
          </p:cNvSpPr>
          <p:nvPr/>
        </p:nvSpPr>
        <p:spPr bwMode="auto">
          <a:xfrm>
            <a:off x="6996113" y="2744391"/>
            <a:ext cx="130969" cy="113109"/>
          </a:xfrm>
          <a:custGeom>
            <a:avLst/>
            <a:gdLst>
              <a:gd name="T0" fmla="*/ 0 w 221"/>
              <a:gd name="T1" fmla="*/ 119706628 h 190"/>
              <a:gd name="T2" fmla="*/ 137981406 w 221"/>
              <a:gd name="T3" fmla="*/ 119706628 h 190"/>
              <a:gd name="T4" fmla="*/ 68678195 w 221"/>
              <a:gd name="T5" fmla="*/ 0 h 190"/>
              <a:gd name="T6" fmla="*/ 0 w 221"/>
              <a:gd name="T7" fmla="*/ 119706628 h 1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1" h="190">
                <a:moveTo>
                  <a:pt x="0" y="190"/>
                </a:moveTo>
                <a:lnTo>
                  <a:pt x="221" y="190"/>
                </a:lnTo>
                <a:lnTo>
                  <a:pt x="110" y="0"/>
                </a:lnTo>
                <a:lnTo>
                  <a:pt x="0" y="19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71700" name="Line 21">
            <a:extLst>
              <a:ext uri="{FF2B5EF4-FFF2-40B4-BE49-F238E27FC236}">
                <a16:creationId xmlns:a16="http://schemas.microsoft.com/office/drawing/2014/main" id="{EFD60626-6C39-8349-B061-5597E51DCCE0}"/>
              </a:ext>
            </a:extLst>
          </p:cNvPr>
          <p:cNvSpPr>
            <a:spLocks noChangeShapeType="1"/>
          </p:cNvSpPr>
          <p:nvPr/>
        </p:nvSpPr>
        <p:spPr bwMode="auto">
          <a:xfrm>
            <a:off x="6996113" y="2857500"/>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701" name="Line 22">
            <a:extLst>
              <a:ext uri="{FF2B5EF4-FFF2-40B4-BE49-F238E27FC236}">
                <a16:creationId xmlns:a16="http://schemas.microsoft.com/office/drawing/2014/main" id="{4A88A6D3-B493-9B59-0197-79D3BF88B394}"/>
              </a:ext>
            </a:extLst>
          </p:cNvPr>
          <p:cNvSpPr>
            <a:spLocks noChangeShapeType="1"/>
          </p:cNvSpPr>
          <p:nvPr/>
        </p:nvSpPr>
        <p:spPr bwMode="auto">
          <a:xfrm flipH="1" flipV="1">
            <a:off x="7061597" y="2744391"/>
            <a:ext cx="65484"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702" name="Line 23">
            <a:extLst>
              <a:ext uri="{FF2B5EF4-FFF2-40B4-BE49-F238E27FC236}">
                <a16:creationId xmlns:a16="http://schemas.microsoft.com/office/drawing/2014/main" id="{C7402254-E47B-7426-8086-DDAB60C2A0E2}"/>
              </a:ext>
            </a:extLst>
          </p:cNvPr>
          <p:cNvSpPr>
            <a:spLocks noChangeShapeType="1"/>
          </p:cNvSpPr>
          <p:nvPr/>
        </p:nvSpPr>
        <p:spPr bwMode="auto">
          <a:xfrm flipV="1">
            <a:off x="6996113" y="2743200"/>
            <a:ext cx="66675"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703" name="Line 24">
            <a:extLst>
              <a:ext uri="{FF2B5EF4-FFF2-40B4-BE49-F238E27FC236}">
                <a16:creationId xmlns:a16="http://schemas.microsoft.com/office/drawing/2014/main" id="{57D0B1BE-05AC-331E-D8FB-EC55371A0D91}"/>
              </a:ext>
            </a:extLst>
          </p:cNvPr>
          <p:cNvSpPr>
            <a:spLocks noChangeShapeType="1"/>
          </p:cNvSpPr>
          <p:nvPr/>
        </p:nvSpPr>
        <p:spPr bwMode="auto">
          <a:xfrm flipV="1">
            <a:off x="1912144" y="2815829"/>
            <a:ext cx="4763" cy="3929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704" name="Freeform 25">
            <a:extLst>
              <a:ext uri="{FF2B5EF4-FFF2-40B4-BE49-F238E27FC236}">
                <a16:creationId xmlns:a16="http://schemas.microsoft.com/office/drawing/2014/main" id="{DC359CB0-EA06-8FB5-7CFC-D0EA9BA56072}"/>
              </a:ext>
            </a:extLst>
          </p:cNvPr>
          <p:cNvSpPr>
            <a:spLocks/>
          </p:cNvSpPr>
          <p:nvPr/>
        </p:nvSpPr>
        <p:spPr bwMode="auto">
          <a:xfrm>
            <a:off x="1894285" y="2742010"/>
            <a:ext cx="130969" cy="113109"/>
          </a:xfrm>
          <a:custGeom>
            <a:avLst/>
            <a:gdLst>
              <a:gd name="T0" fmla="*/ 0 w 220"/>
              <a:gd name="T1" fmla="*/ 119079892 h 191"/>
              <a:gd name="T2" fmla="*/ 138608594 w 220"/>
              <a:gd name="T3" fmla="*/ 119079892 h 191"/>
              <a:gd name="T4" fmla="*/ 69304694 w 220"/>
              <a:gd name="T5" fmla="*/ 0 h 191"/>
              <a:gd name="T6" fmla="*/ 0 w 220"/>
              <a:gd name="T7" fmla="*/ 119079892 h 1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0" h="191">
                <a:moveTo>
                  <a:pt x="0" y="191"/>
                </a:moveTo>
                <a:lnTo>
                  <a:pt x="220" y="191"/>
                </a:lnTo>
                <a:lnTo>
                  <a:pt x="110" y="0"/>
                </a:lnTo>
                <a:lnTo>
                  <a:pt x="0" y="191"/>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71705" name="Line 26">
            <a:extLst>
              <a:ext uri="{FF2B5EF4-FFF2-40B4-BE49-F238E27FC236}">
                <a16:creationId xmlns:a16="http://schemas.microsoft.com/office/drawing/2014/main" id="{56C4B474-6800-76C8-DC2F-56337923727A}"/>
              </a:ext>
            </a:extLst>
          </p:cNvPr>
          <p:cNvSpPr>
            <a:spLocks noChangeShapeType="1"/>
          </p:cNvSpPr>
          <p:nvPr/>
        </p:nvSpPr>
        <p:spPr bwMode="auto">
          <a:xfrm>
            <a:off x="1894285" y="2855119"/>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706" name="Line 27">
            <a:extLst>
              <a:ext uri="{FF2B5EF4-FFF2-40B4-BE49-F238E27FC236}">
                <a16:creationId xmlns:a16="http://schemas.microsoft.com/office/drawing/2014/main" id="{E47347A5-5684-3193-5299-1DAD4A460ED8}"/>
              </a:ext>
            </a:extLst>
          </p:cNvPr>
          <p:cNvSpPr>
            <a:spLocks noChangeShapeType="1"/>
          </p:cNvSpPr>
          <p:nvPr/>
        </p:nvSpPr>
        <p:spPr bwMode="auto">
          <a:xfrm flipH="1" flipV="1">
            <a:off x="1959769" y="2742010"/>
            <a:ext cx="65485"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1707" name="Line 28">
            <a:extLst>
              <a:ext uri="{FF2B5EF4-FFF2-40B4-BE49-F238E27FC236}">
                <a16:creationId xmlns:a16="http://schemas.microsoft.com/office/drawing/2014/main" id="{010EAFDE-1F17-4A5C-EB3C-37EF3CAAC8CC}"/>
              </a:ext>
            </a:extLst>
          </p:cNvPr>
          <p:cNvSpPr>
            <a:spLocks noChangeShapeType="1"/>
          </p:cNvSpPr>
          <p:nvPr/>
        </p:nvSpPr>
        <p:spPr bwMode="auto">
          <a:xfrm flipV="1">
            <a:off x="1894285" y="2740819"/>
            <a:ext cx="65484"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34557" name="Text Box 29">
            <a:extLst>
              <a:ext uri="{FF2B5EF4-FFF2-40B4-BE49-F238E27FC236}">
                <a16:creationId xmlns:a16="http://schemas.microsoft.com/office/drawing/2014/main" id="{B6E7DDC4-440A-DB77-407D-5322B92DE5B3}"/>
              </a:ext>
            </a:extLst>
          </p:cNvPr>
          <p:cNvSpPr txBox="1">
            <a:spLocks noChangeArrowheads="1"/>
          </p:cNvSpPr>
          <p:nvPr/>
        </p:nvSpPr>
        <p:spPr bwMode="auto">
          <a:xfrm>
            <a:off x="1828800" y="2857500"/>
            <a:ext cx="351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900" b="1">
                <a:latin typeface="Arial" charset="0"/>
                <a:ea typeface="ＭＳ Ｐゴシック" charset="0"/>
              </a:rPr>
              <a:t>L0 </a:t>
            </a:r>
          </a:p>
        </p:txBody>
      </p:sp>
      <p:sp>
        <p:nvSpPr>
          <p:cNvPr id="534558" name="Text Box 30">
            <a:extLst>
              <a:ext uri="{FF2B5EF4-FFF2-40B4-BE49-F238E27FC236}">
                <a16:creationId xmlns:a16="http://schemas.microsoft.com/office/drawing/2014/main" id="{37CE30DE-749E-8FAE-EBA2-53B3353FAAD4}"/>
              </a:ext>
            </a:extLst>
          </p:cNvPr>
          <p:cNvSpPr txBox="1">
            <a:spLocks noChangeArrowheads="1"/>
          </p:cNvSpPr>
          <p:nvPr/>
        </p:nvSpPr>
        <p:spPr bwMode="auto">
          <a:xfrm>
            <a:off x="2571749" y="285750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L1 </a:t>
            </a:r>
          </a:p>
        </p:txBody>
      </p:sp>
      <p:sp>
        <p:nvSpPr>
          <p:cNvPr id="534559" name="Text Box 31">
            <a:extLst>
              <a:ext uri="{FF2B5EF4-FFF2-40B4-BE49-F238E27FC236}">
                <a16:creationId xmlns:a16="http://schemas.microsoft.com/office/drawing/2014/main" id="{BA4D7CB6-5C7B-F9BA-D132-065C6F167AC6}"/>
              </a:ext>
            </a:extLst>
          </p:cNvPr>
          <p:cNvSpPr txBox="1">
            <a:spLocks noChangeArrowheads="1"/>
          </p:cNvSpPr>
          <p:nvPr/>
        </p:nvSpPr>
        <p:spPr bwMode="auto">
          <a:xfrm>
            <a:off x="3314699" y="285750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L2 </a:t>
            </a:r>
          </a:p>
        </p:txBody>
      </p:sp>
      <p:sp>
        <p:nvSpPr>
          <p:cNvPr id="534560" name="Text Box 32">
            <a:extLst>
              <a:ext uri="{FF2B5EF4-FFF2-40B4-BE49-F238E27FC236}">
                <a16:creationId xmlns:a16="http://schemas.microsoft.com/office/drawing/2014/main" id="{09E1B9FF-46FC-C06C-29B0-245FA556C430}"/>
              </a:ext>
            </a:extLst>
          </p:cNvPr>
          <p:cNvSpPr txBox="1">
            <a:spLocks noChangeArrowheads="1"/>
          </p:cNvSpPr>
          <p:nvPr/>
        </p:nvSpPr>
        <p:spPr bwMode="auto">
          <a:xfrm>
            <a:off x="4000499" y="285750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L3 </a:t>
            </a:r>
          </a:p>
        </p:txBody>
      </p:sp>
      <p:sp>
        <p:nvSpPr>
          <p:cNvPr id="534561" name="Text Box 33">
            <a:extLst>
              <a:ext uri="{FF2B5EF4-FFF2-40B4-BE49-F238E27FC236}">
                <a16:creationId xmlns:a16="http://schemas.microsoft.com/office/drawing/2014/main" id="{C9F8D26C-8921-FB13-1627-1D1C3AB30FDC}"/>
              </a:ext>
            </a:extLst>
          </p:cNvPr>
          <p:cNvSpPr txBox="1">
            <a:spLocks noChangeArrowheads="1"/>
          </p:cNvSpPr>
          <p:nvPr/>
        </p:nvSpPr>
        <p:spPr bwMode="auto">
          <a:xfrm>
            <a:off x="4743449" y="285750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L4 </a:t>
            </a:r>
          </a:p>
        </p:txBody>
      </p:sp>
      <p:sp>
        <p:nvSpPr>
          <p:cNvPr id="534562" name="Text Box 34">
            <a:extLst>
              <a:ext uri="{FF2B5EF4-FFF2-40B4-BE49-F238E27FC236}">
                <a16:creationId xmlns:a16="http://schemas.microsoft.com/office/drawing/2014/main" id="{CB643AD3-D5B8-C4B3-7D3A-0554E7BA8E77}"/>
              </a:ext>
            </a:extLst>
          </p:cNvPr>
          <p:cNvSpPr txBox="1">
            <a:spLocks noChangeArrowheads="1"/>
          </p:cNvSpPr>
          <p:nvPr/>
        </p:nvSpPr>
        <p:spPr bwMode="auto">
          <a:xfrm>
            <a:off x="5429249" y="285750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L5 </a:t>
            </a:r>
          </a:p>
        </p:txBody>
      </p:sp>
      <p:sp>
        <p:nvSpPr>
          <p:cNvPr id="534563" name="Text Box 35">
            <a:extLst>
              <a:ext uri="{FF2B5EF4-FFF2-40B4-BE49-F238E27FC236}">
                <a16:creationId xmlns:a16="http://schemas.microsoft.com/office/drawing/2014/main" id="{4AE3ED81-5A44-8D42-6D05-FA5A2EA8CA17}"/>
              </a:ext>
            </a:extLst>
          </p:cNvPr>
          <p:cNvSpPr txBox="1">
            <a:spLocks noChangeArrowheads="1"/>
          </p:cNvSpPr>
          <p:nvPr/>
        </p:nvSpPr>
        <p:spPr bwMode="auto">
          <a:xfrm>
            <a:off x="6229349" y="285750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L6 </a:t>
            </a:r>
          </a:p>
        </p:txBody>
      </p:sp>
      <p:sp>
        <p:nvSpPr>
          <p:cNvPr id="534564" name="Text Box 36">
            <a:extLst>
              <a:ext uri="{FF2B5EF4-FFF2-40B4-BE49-F238E27FC236}">
                <a16:creationId xmlns:a16="http://schemas.microsoft.com/office/drawing/2014/main" id="{7C7F5563-9F52-6F12-DB42-A8CEFF43C613}"/>
              </a:ext>
            </a:extLst>
          </p:cNvPr>
          <p:cNvSpPr txBox="1">
            <a:spLocks noChangeArrowheads="1"/>
          </p:cNvSpPr>
          <p:nvPr/>
        </p:nvSpPr>
        <p:spPr bwMode="auto">
          <a:xfrm>
            <a:off x="6915149" y="285750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L7 </a:t>
            </a:r>
          </a:p>
        </p:txBody>
      </p:sp>
      <p:sp>
        <p:nvSpPr>
          <p:cNvPr id="534565" name="Text Box 37">
            <a:extLst>
              <a:ext uri="{FF2B5EF4-FFF2-40B4-BE49-F238E27FC236}">
                <a16:creationId xmlns:a16="http://schemas.microsoft.com/office/drawing/2014/main" id="{2D96BD5A-9ABA-9FC3-A88A-653E0E5D7F50}"/>
              </a:ext>
            </a:extLst>
          </p:cNvPr>
          <p:cNvSpPr txBox="1">
            <a:spLocks noChangeArrowheads="1"/>
          </p:cNvSpPr>
          <p:nvPr/>
        </p:nvSpPr>
        <p:spPr bwMode="auto">
          <a:xfrm>
            <a:off x="2514599" y="165735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U1 </a:t>
            </a:r>
          </a:p>
        </p:txBody>
      </p:sp>
      <p:sp>
        <p:nvSpPr>
          <p:cNvPr id="534566" name="Text Box 38">
            <a:extLst>
              <a:ext uri="{FF2B5EF4-FFF2-40B4-BE49-F238E27FC236}">
                <a16:creationId xmlns:a16="http://schemas.microsoft.com/office/drawing/2014/main" id="{C8A0A218-9CD1-16A9-DED1-F5C84125BAA8}"/>
              </a:ext>
            </a:extLst>
          </p:cNvPr>
          <p:cNvSpPr txBox="1">
            <a:spLocks noChangeArrowheads="1"/>
          </p:cNvSpPr>
          <p:nvPr/>
        </p:nvSpPr>
        <p:spPr bwMode="auto">
          <a:xfrm>
            <a:off x="3257549" y="165735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U2 </a:t>
            </a:r>
          </a:p>
        </p:txBody>
      </p:sp>
      <p:sp>
        <p:nvSpPr>
          <p:cNvPr id="534567" name="Text Box 39">
            <a:extLst>
              <a:ext uri="{FF2B5EF4-FFF2-40B4-BE49-F238E27FC236}">
                <a16:creationId xmlns:a16="http://schemas.microsoft.com/office/drawing/2014/main" id="{DF5A3B02-EA72-20EE-03FF-3EC523E8E01F}"/>
              </a:ext>
            </a:extLst>
          </p:cNvPr>
          <p:cNvSpPr txBox="1">
            <a:spLocks noChangeArrowheads="1"/>
          </p:cNvSpPr>
          <p:nvPr/>
        </p:nvSpPr>
        <p:spPr bwMode="auto">
          <a:xfrm>
            <a:off x="4000499" y="165735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U3 </a:t>
            </a:r>
          </a:p>
        </p:txBody>
      </p:sp>
      <p:sp>
        <p:nvSpPr>
          <p:cNvPr id="534568" name="Text Box 40">
            <a:extLst>
              <a:ext uri="{FF2B5EF4-FFF2-40B4-BE49-F238E27FC236}">
                <a16:creationId xmlns:a16="http://schemas.microsoft.com/office/drawing/2014/main" id="{6A39FDC8-5937-FB42-FF2E-0610493AD645}"/>
              </a:ext>
            </a:extLst>
          </p:cNvPr>
          <p:cNvSpPr txBox="1">
            <a:spLocks noChangeArrowheads="1"/>
          </p:cNvSpPr>
          <p:nvPr/>
        </p:nvSpPr>
        <p:spPr bwMode="auto">
          <a:xfrm>
            <a:off x="4686299" y="165735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U4 </a:t>
            </a:r>
          </a:p>
        </p:txBody>
      </p:sp>
      <p:sp>
        <p:nvSpPr>
          <p:cNvPr id="534569" name="Text Box 41">
            <a:extLst>
              <a:ext uri="{FF2B5EF4-FFF2-40B4-BE49-F238E27FC236}">
                <a16:creationId xmlns:a16="http://schemas.microsoft.com/office/drawing/2014/main" id="{482399E1-D6AE-8874-F83A-5DBAF75F5A6D}"/>
              </a:ext>
            </a:extLst>
          </p:cNvPr>
          <p:cNvSpPr txBox="1">
            <a:spLocks noChangeArrowheads="1"/>
          </p:cNvSpPr>
          <p:nvPr/>
        </p:nvSpPr>
        <p:spPr bwMode="auto">
          <a:xfrm>
            <a:off x="5429249" y="165735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U5 </a:t>
            </a:r>
          </a:p>
        </p:txBody>
      </p:sp>
      <p:sp>
        <p:nvSpPr>
          <p:cNvPr id="534570" name="Text Box 42">
            <a:extLst>
              <a:ext uri="{FF2B5EF4-FFF2-40B4-BE49-F238E27FC236}">
                <a16:creationId xmlns:a16="http://schemas.microsoft.com/office/drawing/2014/main" id="{EC12F003-C095-3FBC-8A80-9851C5A08116}"/>
              </a:ext>
            </a:extLst>
          </p:cNvPr>
          <p:cNvSpPr txBox="1">
            <a:spLocks noChangeArrowheads="1"/>
          </p:cNvSpPr>
          <p:nvPr/>
        </p:nvSpPr>
        <p:spPr bwMode="auto">
          <a:xfrm>
            <a:off x="6172199" y="1657350"/>
            <a:ext cx="41076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U6 </a:t>
            </a:r>
          </a:p>
        </p:txBody>
      </p:sp>
      <p:sp>
        <p:nvSpPr>
          <p:cNvPr id="534571" name="Line 43">
            <a:extLst>
              <a:ext uri="{FF2B5EF4-FFF2-40B4-BE49-F238E27FC236}">
                <a16:creationId xmlns:a16="http://schemas.microsoft.com/office/drawing/2014/main" id="{E3A106C2-989D-E511-CC45-31EB7BF3EFD1}"/>
              </a:ext>
            </a:extLst>
          </p:cNvPr>
          <p:cNvSpPr>
            <a:spLocks noChangeShapeType="1"/>
          </p:cNvSpPr>
          <p:nvPr/>
        </p:nvSpPr>
        <p:spPr bwMode="auto">
          <a:xfrm>
            <a:off x="6115050" y="27432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34572" name="Text Box 44">
            <a:extLst>
              <a:ext uri="{FF2B5EF4-FFF2-40B4-BE49-F238E27FC236}">
                <a16:creationId xmlns:a16="http://schemas.microsoft.com/office/drawing/2014/main" id="{9289947D-2993-3DD7-5841-313E621ED525}"/>
              </a:ext>
            </a:extLst>
          </p:cNvPr>
          <p:cNvSpPr txBox="1">
            <a:spLocks noChangeArrowheads="1"/>
          </p:cNvSpPr>
          <p:nvPr/>
        </p:nvSpPr>
        <p:spPr bwMode="auto">
          <a:xfrm>
            <a:off x="4572000" y="2228850"/>
            <a:ext cx="5143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900" b="1">
                <a:latin typeface="Arial" charset="0"/>
                <a:ea typeface="ＭＳ Ｐゴシック" charset="0"/>
              </a:rPr>
              <a:t>M1 </a:t>
            </a:r>
          </a:p>
        </p:txBody>
      </p:sp>
      <p:sp>
        <p:nvSpPr>
          <p:cNvPr id="534573" name="Oval 45">
            <a:extLst>
              <a:ext uri="{FF2B5EF4-FFF2-40B4-BE49-F238E27FC236}">
                <a16:creationId xmlns:a16="http://schemas.microsoft.com/office/drawing/2014/main" id="{1A8825B9-211F-C583-FDE6-0A5A0B0393B6}"/>
              </a:ext>
            </a:extLst>
          </p:cNvPr>
          <p:cNvSpPr>
            <a:spLocks noChangeArrowheads="1"/>
          </p:cNvSpPr>
          <p:nvPr/>
        </p:nvSpPr>
        <p:spPr bwMode="auto">
          <a:xfrm>
            <a:off x="2286000" y="1600200"/>
            <a:ext cx="800100" cy="1485900"/>
          </a:xfrm>
          <a:prstGeom prst="ellipse">
            <a:avLst/>
          </a:prstGeom>
          <a:noFill/>
          <a:ln w="28575">
            <a:solidFill>
              <a:srgbClr val="77B8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sz="1800">
              <a:latin typeface="Times New Roman" charset="0"/>
              <a:ea typeface="ＭＳ Ｐゴシック" charset="0"/>
            </a:endParaRPr>
          </a:p>
        </p:txBody>
      </p:sp>
      <p:sp>
        <p:nvSpPr>
          <p:cNvPr id="534574" name="Line 46">
            <a:extLst>
              <a:ext uri="{FF2B5EF4-FFF2-40B4-BE49-F238E27FC236}">
                <a16:creationId xmlns:a16="http://schemas.microsoft.com/office/drawing/2014/main" id="{4AFACAD1-FB9F-3ABB-2E4A-AB21C8387776}"/>
              </a:ext>
            </a:extLst>
          </p:cNvPr>
          <p:cNvSpPr>
            <a:spLocks noChangeShapeType="1"/>
          </p:cNvSpPr>
          <p:nvPr/>
        </p:nvSpPr>
        <p:spPr bwMode="auto">
          <a:xfrm>
            <a:off x="485775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34575" name="Line 47">
            <a:extLst>
              <a:ext uri="{FF2B5EF4-FFF2-40B4-BE49-F238E27FC236}">
                <a16:creationId xmlns:a16="http://schemas.microsoft.com/office/drawing/2014/main" id="{1022FD98-43FA-03CB-F8D4-EC3C28F4ADA1}"/>
              </a:ext>
            </a:extLst>
          </p:cNvPr>
          <p:cNvSpPr>
            <a:spLocks noChangeShapeType="1"/>
          </p:cNvSpPr>
          <p:nvPr/>
        </p:nvSpPr>
        <p:spPr bwMode="auto">
          <a:xfrm>
            <a:off x="4114800" y="302895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E97DEF36-02C6-6162-72F1-F38F98F1DE4B}"/>
              </a:ext>
            </a:extLst>
          </p:cNvPr>
          <p:cNvSpPr>
            <a:spLocks noGrp="1"/>
          </p:cNvSpPr>
          <p:nvPr>
            <p:ph type="sldNum" sz="quarter" idx="4"/>
          </p:nvPr>
        </p:nvSpPr>
        <p:spPr/>
        <p:txBody>
          <a:bodyPr/>
          <a:lstStyle/>
          <a:p>
            <a:fld id="{3A2281A5-0AAD-5C43-9874-F8F3A9F5B29A}" type="slidenum">
              <a:rPr lang="en-US" smtClean="0"/>
              <a:pPr/>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345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457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7" name="Rectangle 7">
            <a:extLst>
              <a:ext uri="{FF2B5EF4-FFF2-40B4-BE49-F238E27FC236}">
                <a16:creationId xmlns:a16="http://schemas.microsoft.com/office/drawing/2014/main" id="{88CD8365-D05A-CDC7-71FC-1E50E4D5C647}"/>
              </a:ext>
            </a:extLst>
          </p:cNvPr>
          <p:cNvSpPr>
            <a:spLocks noGrp="1" noChangeArrowheads="1"/>
          </p:cNvSpPr>
          <p:nvPr>
            <p:ph idx="1"/>
          </p:nvPr>
        </p:nvSpPr>
        <p:spPr/>
        <p:txBody>
          <a:bodyPr/>
          <a:lstStyle/>
          <a:p>
            <a:pPr>
              <a:lnSpc>
                <a:spcPct val="150000"/>
              </a:lnSpc>
              <a:defRPr/>
            </a:pPr>
            <a:r>
              <a:rPr lang="en-US" dirty="0">
                <a:solidFill>
                  <a:srgbClr val="000514"/>
                </a:solidFill>
              </a:rPr>
              <a:t>Three types of trusses in Alberta:</a:t>
            </a:r>
          </a:p>
          <a:p>
            <a:pPr lvl="1">
              <a:lnSpc>
                <a:spcPct val="150000"/>
              </a:lnSpc>
              <a:defRPr/>
            </a:pPr>
            <a:r>
              <a:rPr lang="en-US" dirty="0">
                <a:solidFill>
                  <a:srgbClr val="000514"/>
                </a:solidFill>
              </a:rPr>
              <a:t>Pony trusses</a:t>
            </a:r>
          </a:p>
          <a:p>
            <a:pPr lvl="1">
              <a:lnSpc>
                <a:spcPct val="150000"/>
              </a:lnSpc>
              <a:defRPr/>
            </a:pPr>
            <a:r>
              <a:rPr lang="en-CA" dirty="0">
                <a:solidFill>
                  <a:srgbClr val="000514"/>
                </a:solidFill>
              </a:rPr>
              <a:t>Through trusses</a:t>
            </a:r>
          </a:p>
          <a:p>
            <a:pPr lvl="1">
              <a:lnSpc>
                <a:spcPct val="150000"/>
              </a:lnSpc>
              <a:defRPr/>
            </a:pPr>
            <a:r>
              <a:rPr lang="en-CA" dirty="0">
                <a:solidFill>
                  <a:srgbClr val="000514"/>
                </a:solidFill>
              </a:rPr>
              <a:t>Deck trusses</a:t>
            </a:r>
          </a:p>
          <a:p>
            <a:pPr>
              <a:lnSpc>
                <a:spcPct val="150000"/>
              </a:lnSpc>
              <a:defRPr/>
            </a:pPr>
            <a:r>
              <a:rPr lang="en-CA" dirty="0">
                <a:solidFill>
                  <a:srgbClr val="000514"/>
                </a:solidFill>
              </a:rPr>
              <a:t>Traffic loads are transferred to the trusses by a floor system. </a:t>
            </a:r>
          </a:p>
          <a:p>
            <a:pPr marL="0" indent="0">
              <a:spcBef>
                <a:spcPct val="10000"/>
              </a:spcBef>
              <a:buNone/>
              <a:defRPr/>
            </a:pPr>
            <a:endParaRPr lang="en-US" dirty="0">
              <a:solidFill>
                <a:srgbClr val="000514"/>
              </a:solidFill>
            </a:endParaRPr>
          </a:p>
        </p:txBody>
      </p:sp>
      <p:sp>
        <p:nvSpPr>
          <p:cNvPr id="522246" name="Rectangle 6">
            <a:extLst>
              <a:ext uri="{FF2B5EF4-FFF2-40B4-BE49-F238E27FC236}">
                <a16:creationId xmlns:a16="http://schemas.microsoft.com/office/drawing/2014/main" id="{C4F2570A-0E56-2BDC-7997-9DB0386B8D02}"/>
              </a:ext>
            </a:extLst>
          </p:cNvPr>
          <p:cNvSpPr>
            <a:spLocks noGrp="1" noChangeArrowheads="1"/>
          </p:cNvSpPr>
          <p:nvPr>
            <p:ph type="title"/>
          </p:nvPr>
        </p:nvSpPr>
        <p:spPr/>
        <p:txBody>
          <a:bodyPr/>
          <a:lstStyle/>
          <a:p>
            <a:pPr>
              <a:defRPr/>
            </a:pPr>
            <a:r>
              <a:rPr kumimoji="1" lang="en-CA" dirty="0"/>
              <a:t>Truss Types</a:t>
            </a:r>
            <a:endParaRPr kumimoji="1" lang="en-US" dirty="0"/>
          </a:p>
        </p:txBody>
      </p:sp>
      <p:sp>
        <p:nvSpPr>
          <p:cNvPr id="2" name="Slide Number Placeholder 1">
            <a:extLst>
              <a:ext uri="{FF2B5EF4-FFF2-40B4-BE49-F238E27FC236}">
                <a16:creationId xmlns:a16="http://schemas.microsoft.com/office/drawing/2014/main" id="{8E0C6D4D-6A52-B870-2DC8-F8A22EFE8DD1}"/>
              </a:ext>
            </a:extLst>
          </p:cNvPr>
          <p:cNvSpPr>
            <a:spLocks noGrp="1"/>
          </p:cNvSpPr>
          <p:nvPr>
            <p:ph type="sldNum" sz="quarter" idx="4"/>
          </p:nvPr>
        </p:nvSpPr>
        <p:spPr/>
        <p:txBody>
          <a:bodyPr/>
          <a:lstStyle/>
          <a:p>
            <a:fld id="{3A2281A5-0AAD-5C43-9874-F8F3A9F5B29A}" type="slidenum">
              <a:rPr lang="en-US" smtClean="0"/>
              <a:pPr/>
              <a:t>2</a:t>
            </a:fld>
            <a:endParaRPr lang="en-US"/>
          </a:p>
        </p:txBody>
      </p:sp>
    </p:spTree>
  </p:cSld>
  <p:clrMapOvr>
    <a:masterClrMapping/>
  </p:clrMapOvr>
  <p:extLst>
    <p:ext uri="{6950BFC3-D8DA-4A85-94F7-54DA5524770B}">
      <p188:commentRel xmlns:p188="http://schemas.microsoft.com/office/powerpoint/2018/8/main" r:id="rId3"/>
    </p:ext>
  </p:extLs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8" name="Rectangle 18">
            <a:extLst>
              <a:ext uri="{FF2B5EF4-FFF2-40B4-BE49-F238E27FC236}">
                <a16:creationId xmlns:a16="http://schemas.microsoft.com/office/drawing/2014/main" id="{B55852E3-51ED-8282-1C30-B9516C29E45E}"/>
              </a:ext>
            </a:extLst>
          </p:cNvPr>
          <p:cNvSpPr>
            <a:spLocks noGrp="1" noChangeArrowheads="1"/>
          </p:cNvSpPr>
          <p:nvPr>
            <p:ph type="title"/>
          </p:nvPr>
        </p:nvSpPr>
        <p:spPr/>
        <p:txBody>
          <a:bodyPr/>
          <a:lstStyle/>
          <a:p>
            <a:pPr>
              <a:defRPr/>
            </a:pPr>
            <a:r>
              <a:rPr kumimoji="1" lang="en-CA"/>
              <a:t>Loads in Verticals</a:t>
            </a:r>
            <a:endParaRPr kumimoji="1" lang="en-US"/>
          </a:p>
        </p:txBody>
      </p:sp>
      <p:sp>
        <p:nvSpPr>
          <p:cNvPr id="552963" name="Text Box 3">
            <a:extLst>
              <a:ext uri="{FF2B5EF4-FFF2-40B4-BE49-F238E27FC236}">
                <a16:creationId xmlns:a16="http://schemas.microsoft.com/office/drawing/2014/main" id="{B7F0D05A-ABF9-7A84-6AE1-8E1CB38B8DAF}"/>
              </a:ext>
            </a:extLst>
          </p:cNvPr>
          <p:cNvSpPr txBox="1">
            <a:spLocks noChangeArrowheads="1"/>
          </p:cNvSpPr>
          <p:nvPr/>
        </p:nvSpPr>
        <p:spPr bwMode="auto">
          <a:xfrm>
            <a:off x="4286250" y="132320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U1 </a:t>
            </a:r>
          </a:p>
        </p:txBody>
      </p:sp>
      <p:sp>
        <p:nvSpPr>
          <p:cNvPr id="552964" name="Text Box 4">
            <a:extLst>
              <a:ext uri="{FF2B5EF4-FFF2-40B4-BE49-F238E27FC236}">
                <a16:creationId xmlns:a16="http://schemas.microsoft.com/office/drawing/2014/main" id="{07B927AB-3A18-3826-B879-B5D659E22E3C}"/>
              </a:ext>
            </a:extLst>
          </p:cNvPr>
          <p:cNvSpPr txBox="1">
            <a:spLocks noChangeArrowheads="1"/>
          </p:cNvSpPr>
          <p:nvPr/>
        </p:nvSpPr>
        <p:spPr bwMode="auto">
          <a:xfrm>
            <a:off x="4286250" y="366635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L1 </a:t>
            </a:r>
          </a:p>
        </p:txBody>
      </p:sp>
      <p:sp>
        <p:nvSpPr>
          <p:cNvPr id="552965" name="Line 5">
            <a:extLst>
              <a:ext uri="{FF2B5EF4-FFF2-40B4-BE49-F238E27FC236}">
                <a16:creationId xmlns:a16="http://schemas.microsoft.com/office/drawing/2014/main" id="{6B8160DC-234B-9E55-D167-93140B470844}"/>
              </a:ext>
            </a:extLst>
          </p:cNvPr>
          <p:cNvSpPr>
            <a:spLocks noChangeShapeType="1"/>
          </p:cNvSpPr>
          <p:nvPr/>
        </p:nvSpPr>
        <p:spPr bwMode="auto">
          <a:xfrm>
            <a:off x="5143500" y="3609200"/>
            <a:ext cx="5715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52966" name="Line 6">
            <a:extLst>
              <a:ext uri="{FF2B5EF4-FFF2-40B4-BE49-F238E27FC236}">
                <a16:creationId xmlns:a16="http://schemas.microsoft.com/office/drawing/2014/main" id="{CA7B5AD3-61F9-9791-C6C9-C73069A69FA2}"/>
              </a:ext>
            </a:extLst>
          </p:cNvPr>
          <p:cNvSpPr>
            <a:spLocks noChangeShapeType="1"/>
          </p:cNvSpPr>
          <p:nvPr/>
        </p:nvSpPr>
        <p:spPr bwMode="auto">
          <a:xfrm flipH="1">
            <a:off x="3086100" y="3609200"/>
            <a:ext cx="51435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52967" name="Text Box 7">
            <a:extLst>
              <a:ext uri="{FF2B5EF4-FFF2-40B4-BE49-F238E27FC236}">
                <a16:creationId xmlns:a16="http://schemas.microsoft.com/office/drawing/2014/main" id="{20D18358-A45C-3C62-8480-7A8BEA11C9F2}"/>
              </a:ext>
            </a:extLst>
          </p:cNvPr>
          <p:cNvSpPr txBox="1">
            <a:spLocks noChangeArrowheads="1"/>
          </p:cNvSpPr>
          <p:nvPr/>
        </p:nvSpPr>
        <p:spPr bwMode="auto">
          <a:xfrm>
            <a:off x="5829300" y="3380600"/>
            <a:ext cx="13716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Bottom chord in tension </a:t>
            </a:r>
          </a:p>
        </p:txBody>
      </p:sp>
      <p:sp>
        <p:nvSpPr>
          <p:cNvPr id="552968" name="Text Box 8">
            <a:extLst>
              <a:ext uri="{FF2B5EF4-FFF2-40B4-BE49-F238E27FC236}">
                <a16:creationId xmlns:a16="http://schemas.microsoft.com/office/drawing/2014/main" id="{EECECE19-EE1E-53B1-8F67-87933817E41E}"/>
              </a:ext>
            </a:extLst>
          </p:cNvPr>
          <p:cNvSpPr txBox="1">
            <a:spLocks noChangeArrowheads="1"/>
          </p:cNvSpPr>
          <p:nvPr/>
        </p:nvSpPr>
        <p:spPr bwMode="auto">
          <a:xfrm rot="16200000">
            <a:off x="3640931" y="2356276"/>
            <a:ext cx="12001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Vertical</a:t>
            </a:r>
          </a:p>
        </p:txBody>
      </p:sp>
      <p:sp>
        <p:nvSpPr>
          <p:cNvPr id="552969" name="Text Box 9">
            <a:extLst>
              <a:ext uri="{FF2B5EF4-FFF2-40B4-BE49-F238E27FC236}">
                <a16:creationId xmlns:a16="http://schemas.microsoft.com/office/drawing/2014/main" id="{84DBC4C6-4297-6F58-BCDF-581CFF913BE7}"/>
              </a:ext>
            </a:extLst>
          </p:cNvPr>
          <p:cNvSpPr txBox="1">
            <a:spLocks noChangeArrowheads="1"/>
          </p:cNvSpPr>
          <p:nvPr/>
        </p:nvSpPr>
        <p:spPr bwMode="auto">
          <a:xfrm rot="3014465">
            <a:off x="4526756" y="2270551"/>
            <a:ext cx="1371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Diagonal</a:t>
            </a:r>
          </a:p>
        </p:txBody>
      </p:sp>
      <p:sp>
        <p:nvSpPr>
          <p:cNvPr id="552970" name="Text Box 10">
            <a:extLst>
              <a:ext uri="{FF2B5EF4-FFF2-40B4-BE49-F238E27FC236}">
                <a16:creationId xmlns:a16="http://schemas.microsoft.com/office/drawing/2014/main" id="{AB028335-1BEC-90AB-DD17-096A8151A5F2}"/>
              </a:ext>
            </a:extLst>
          </p:cNvPr>
          <p:cNvSpPr txBox="1">
            <a:spLocks noChangeArrowheads="1"/>
          </p:cNvSpPr>
          <p:nvPr/>
        </p:nvSpPr>
        <p:spPr bwMode="auto">
          <a:xfrm rot="18569744">
            <a:off x="3326606" y="1813351"/>
            <a:ext cx="1371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Batter Post</a:t>
            </a:r>
          </a:p>
        </p:txBody>
      </p:sp>
      <p:sp>
        <p:nvSpPr>
          <p:cNvPr id="73738" name="Line 12">
            <a:extLst>
              <a:ext uri="{FF2B5EF4-FFF2-40B4-BE49-F238E27FC236}">
                <a16:creationId xmlns:a16="http://schemas.microsoft.com/office/drawing/2014/main" id="{72077FA0-5F06-B445-929D-8C81409334B1}"/>
              </a:ext>
            </a:extLst>
          </p:cNvPr>
          <p:cNvSpPr>
            <a:spLocks noChangeShapeType="1"/>
          </p:cNvSpPr>
          <p:nvPr/>
        </p:nvSpPr>
        <p:spPr bwMode="auto">
          <a:xfrm>
            <a:off x="4400550" y="1666100"/>
            <a:ext cx="710804" cy="0"/>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3739" name="Line 13">
            <a:extLst>
              <a:ext uri="{FF2B5EF4-FFF2-40B4-BE49-F238E27FC236}">
                <a16:creationId xmlns:a16="http://schemas.microsoft.com/office/drawing/2014/main" id="{B0CDF6CB-F597-F92F-738C-83F3BDB0554C}"/>
              </a:ext>
            </a:extLst>
          </p:cNvPr>
          <p:cNvSpPr>
            <a:spLocks noChangeShapeType="1"/>
          </p:cNvSpPr>
          <p:nvPr/>
        </p:nvSpPr>
        <p:spPr bwMode="auto">
          <a:xfrm>
            <a:off x="3690938" y="3605629"/>
            <a:ext cx="1420416" cy="0"/>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3740" name="Line 14">
            <a:extLst>
              <a:ext uri="{FF2B5EF4-FFF2-40B4-BE49-F238E27FC236}">
                <a16:creationId xmlns:a16="http://schemas.microsoft.com/office/drawing/2014/main" id="{A1C6EB2B-8416-8BE6-DF18-CCC36DAF62A9}"/>
              </a:ext>
            </a:extLst>
          </p:cNvPr>
          <p:cNvSpPr>
            <a:spLocks noChangeShapeType="1"/>
          </p:cNvSpPr>
          <p:nvPr/>
        </p:nvSpPr>
        <p:spPr bwMode="auto">
          <a:xfrm>
            <a:off x="4400550" y="1666100"/>
            <a:ext cx="0" cy="1939529"/>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3741" name="Line 15">
            <a:extLst>
              <a:ext uri="{FF2B5EF4-FFF2-40B4-BE49-F238E27FC236}">
                <a16:creationId xmlns:a16="http://schemas.microsoft.com/office/drawing/2014/main" id="{9DBE7604-9B7C-AA9F-7A86-07A7A2FE1A81}"/>
              </a:ext>
            </a:extLst>
          </p:cNvPr>
          <p:cNvSpPr>
            <a:spLocks noChangeShapeType="1"/>
          </p:cNvSpPr>
          <p:nvPr/>
        </p:nvSpPr>
        <p:spPr bwMode="auto">
          <a:xfrm flipH="1">
            <a:off x="4360069" y="1666100"/>
            <a:ext cx="135731" cy="0"/>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3742" name="Line 16">
            <a:extLst>
              <a:ext uri="{FF2B5EF4-FFF2-40B4-BE49-F238E27FC236}">
                <a16:creationId xmlns:a16="http://schemas.microsoft.com/office/drawing/2014/main" id="{E7CB58B8-7D67-AF45-DA83-6FA73F17FE7D}"/>
              </a:ext>
            </a:extLst>
          </p:cNvPr>
          <p:cNvSpPr>
            <a:spLocks noChangeShapeType="1"/>
          </p:cNvSpPr>
          <p:nvPr/>
        </p:nvSpPr>
        <p:spPr bwMode="auto">
          <a:xfrm>
            <a:off x="4420791" y="1673244"/>
            <a:ext cx="709613" cy="969169"/>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3743" name="Line 17">
            <a:extLst>
              <a:ext uri="{FF2B5EF4-FFF2-40B4-BE49-F238E27FC236}">
                <a16:creationId xmlns:a16="http://schemas.microsoft.com/office/drawing/2014/main" id="{87C7F43A-45EB-2335-C921-25108132D0FA}"/>
              </a:ext>
            </a:extLst>
          </p:cNvPr>
          <p:cNvSpPr>
            <a:spLocks noChangeShapeType="1"/>
          </p:cNvSpPr>
          <p:nvPr/>
        </p:nvSpPr>
        <p:spPr bwMode="auto">
          <a:xfrm flipH="1">
            <a:off x="3709987" y="1673244"/>
            <a:ext cx="710804" cy="969169"/>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 name="Slide Number Placeholder 2">
            <a:extLst>
              <a:ext uri="{FF2B5EF4-FFF2-40B4-BE49-F238E27FC236}">
                <a16:creationId xmlns:a16="http://schemas.microsoft.com/office/drawing/2014/main" id="{29E36BA2-818E-90A9-6D6A-F1179D030F09}"/>
              </a:ext>
            </a:extLst>
          </p:cNvPr>
          <p:cNvSpPr>
            <a:spLocks noGrp="1"/>
          </p:cNvSpPr>
          <p:nvPr>
            <p:ph type="sldNum" sz="quarter" idx="4"/>
          </p:nvPr>
        </p:nvSpPr>
        <p:spPr/>
        <p:txBody>
          <a:bodyPr/>
          <a:lstStyle/>
          <a:p>
            <a:fld id="{3A2281A5-0AAD-5C43-9874-F8F3A9F5B29A}" type="slidenum">
              <a:rPr lang="en-US" smtClean="0"/>
              <a:pPr/>
              <a:t>29</a:t>
            </a:fld>
            <a:endParaRPr lang="en-US"/>
          </a:p>
        </p:txBody>
      </p:sp>
    </p:spTree>
  </p:cSld>
  <p:clrMapOvr>
    <a:masterClrMapping/>
  </p:clrMapOvr>
  <p:extLst>
    <p:ext uri="{6950BFC3-D8DA-4A85-94F7-54DA5524770B}">
      <p188:commentRel xmlns:p188="http://schemas.microsoft.com/office/powerpoint/2018/8/main" r:id="rId3"/>
    </p:ext>
  </p:extLs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816" name="Rectangle 48">
            <a:extLst>
              <a:ext uri="{FF2B5EF4-FFF2-40B4-BE49-F238E27FC236}">
                <a16:creationId xmlns:a16="http://schemas.microsoft.com/office/drawing/2014/main" id="{59C3A7BC-79BB-3A5A-27D2-9BFF99A03B56}"/>
              </a:ext>
            </a:extLst>
          </p:cNvPr>
          <p:cNvSpPr>
            <a:spLocks noGrp="1" noChangeArrowheads="1"/>
          </p:cNvSpPr>
          <p:nvPr>
            <p:ph type="title"/>
          </p:nvPr>
        </p:nvSpPr>
        <p:spPr/>
        <p:txBody>
          <a:bodyPr/>
          <a:lstStyle/>
          <a:p>
            <a:pPr>
              <a:defRPr/>
            </a:pPr>
            <a:r>
              <a:rPr kumimoji="1" lang="en-CA"/>
              <a:t>Loads in Verticals</a:t>
            </a:r>
            <a:endParaRPr kumimoji="1" lang="en-US"/>
          </a:p>
        </p:txBody>
      </p:sp>
      <p:sp>
        <p:nvSpPr>
          <p:cNvPr id="75778" name="Line 3">
            <a:extLst>
              <a:ext uri="{FF2B5EF4-FFF2-40B4-BE49-F238E27FC236}">
                <a16:creationId xmlns:a16="http://schemas.microsoft.com/office/drawing/2014/main" id="{E8ADA24D-892A-F45C-3749-606C0194A408}"/>
              </a:ext>
            </a:extLst>
          </p:cNvPr>
          <p:cNvSpPr>
            <a:spLocks noChangeShapeType="1"/>
          </p:cNvSpPr>
          <p:nvPr/>
        </p:nvSpPr>
        <p:spPr bwMode="auto">
          <a:xfrm>
            <a:off x="2674144" y="1895475"/>
            <a:ext cx="3677841"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79" name="Line 4">
            <a:extLst>
              <a:ext uri="{FF2B5EF4-FFF2-40B4-BE49-F238E27FC236}">
                <a16:creationId xmlns:a16="http://schemas.microsoft.com/office/drawing/2014/main" id="{CA476E34-868B-2D63-378B-156B965498FF}"/>
              </a:ext>
            </a:extLst>
          </p:cNvPr>
          <p:cNvSpPr>
            <a:spLocks noChangeShapeType="1"/>
          </p:cNvSpPr>
          <p:nvPr/>
        </p:nvSpPr>
        <p:spPr bwMode="auto">
          <a:xfrm>
            <a:off x="1947863" y="2740819"/>
            <a:ext cx="5123260"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80" name="Line 5">
            <a:extLst>
              <a:ext uri="{FF2B5EF4-FFF2-40B4-BE49-F238E27FC236}">
                <a16:creationId xmlns:a16="http://schemas.microsoft.com/office/drawing/2014/main" id="{4E5C226E-D4AE-4B9E-A94A-765BD764E623}"/>
              </a:ext>
            </a:extLst>
          </p:cNvPr>
          <p:cNvSpPr>
            <a:spLocks noChangeShapeType="1"/>
          </p:cNvSpPr>
          <p:nvPr/>
        </p:nvSpPr>
        <p:spPr bwMode="auto">
          <a:xfrm>
            <a:off x="6351985"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81" name="Line 6">
            <a:extLst>
              <a:ext uri="{FF2B5EF4-FFF2-40B4-BE49-F238E27FC236}">
                <a16:creationId xmlns:a16="http://schemas.microsoft.com/office/drawing/2014/main" id="{4E192757-14DC-4E0F-3E6D-803E09196A40}"/>
              </a:ext>
            </a:extLst>
          </p:cNvPr>
          <p:cNvSpPr>
            <a:spLocks noChangeShapeType="1"/>
          </p:cNvSpPr>
          <p:nvPr/>
        </p:nvSpPr>
        <p:spPr bwMode="auto">
          <a:xfrm>
            <a:off x="5582841"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82" name="Line 7">
            <a:extLst>
              <a:ext uri="{FF2B5EF4-FFF2-40B4-BE49-F238E27FC236}">
                <a16:creationId xmlns:a16="http://schemas.microsoft.com/office/drawing/2014/main" id="{5967625D-0932-5EDD-83E0-531AE965F8F0}"/>
              </a:ext>
            </a:extLst>
          </p:cNvPr>
          <p:cNvSpPr>
            <a:spLocks noChangeShapeType="1"/>
          </p:cNvSpPr>
          <p:nvPr/>
        </p:nvSpPr>
        <p:spPr bwMode="auto">
          <a:xfrm>
            <a:off x="4872038"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83" name="Line 8">
            <a:extLst>
              <a:ext uri="{FF2B5EF4-FFF2-40B4-BE49-F238E27FC236}">
                <a16:creationId xmlns:a16="http://schemas.microsoft.com/office/drawing/2014/main" id="{79908C12-C605-A1CD-E8AB-63D6480419C4}"/>
              </a:ext>
            </a:extLst>
          </p:cNvPr>
          <p:cNvSpPr>
            <a:spLocks noChangeShapeType="1"/>
          </p:cNvSpPr>
          <p:nvPr/>
        </p:nvSpPr>
        <p:spPr bwMode="auto">
          <a:xfrm>
            <a:off x="4145756"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84" name="Line 9">
            <a:extLst>
              <a:ext uri="{FF2B5EF4-FFF2-40B4-BE49-F238E27FC236}">
                <a16:creationId xmlns:a16="http://schemas.microsoft.com/office/drawing/2014/main" id="{68A9197A-145B-5AE3-AFD0-E455B7EB4141}"/>
              </a:ext>
            </a:extLst>
          </p:cNvPr>
          <p:cNvSpPr>
            <a:spLocks noChangeShapeType="1"/>
          </p:cNvSpPr>
          <p:nvPr/>
        </p:nvSpPr>
        <p:spPr bwMode="auto">
          <a:xfrm>
            <a:off x="3409950"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85" name="Line 10">
            <a:extLst>
              <a:ext uri="{FF2B5EF4-FFF2-40B4-BE49-F238E27FC236}">
                <a16:creationId xmlns:a16="http://schemas.microsoft.com/office/drawing/2014/main" id="{A9854BD6-4A51-030F-EDCC-13B20313C7E5}"/>
              </a:ext>
            </a:extLst>
          </p:cNvPr>
          <p:cNvSpPr>
            <a:spLocks noChangeShapeType="1"/>
          </p:cNvSpPr>
          <p:nvPr/>
        </p:nvSpPr>
        <p:spPr bwMode="auto">
          <a:xfrm>
            <a:off x="2674144" y="1895475"/>
            <a:ext cx="0"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86" name="Line 11">
            <a:extLst>
              <a:ext uri="{FF2B5EF4-FFF2-40B4-BE49-F238E27FC236}">
                <a16:creationId xmlns:a16="http://schemas.microsoft.com/office/drawing/2014/main" id="{B9DF1A7D-6805-FAEE-A2D4-BED4EB93116F}"/>
              </a:ext>
            </a:extLst>
          </p:cNvPr>
          <p:cNvSpPr>
            <a:spLocks noChangeShapeType="1"/>
          </p:cNvSpPr>
          <p:nvPr/>
        </p:nvSpPr>
        <p:spPr bwMode="auto">
          <a:xfrm flipV="1">
            <a:off x="1947863"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87" name="Line 12">
            <a:extLst>
              <a:ext uri="{FF2B5EF4-FFF2-40B4-BE49-F238E27FC236}">
                <a16:creationId xmlns:a16="http://schemas.microsoft.com/office/drawing/2014/main" id="{2FFE252B-044E-ACC9-CB26-4F41CA8277D9}"/>
              </a:ext>
            </a:extLst>
          </p:cNvPr>
          <p:cNvSpPr>
            <a:spLocks noChangeShapeType="1"/>
          </p:cNvSpPr>
          <p:nvPr/>
        </p:nvSpPr>
        <p:spPr bwMode="auto">
          <a:xfrm>
            <a:off x="2674144"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88" name="Line 13">
            <a:extLst>
              <a:ext uri="{FF2B5EF4-FFF2-40B4-BE49-F238E27FC236}">
                <a16:creationId xmlns:a16="http://schemas.microsoft.com/office/drawing/2014/main" id="{D712852F-A482-AC0A-51A7-98EB01B64E1B}"/>
              </a:ext>
            </a:extLst>
          </p:cNvPr>
          <p:cNvSpPr>
            <a:spLocks noChangeShapeType="1"/>
          </p:cNvSpPr>
          <p:nvPr/>
        </p:nvSpPr>
        <p:spPr bwMode="auto">
          <a:xfrm>
            <a:off x="3409951" y="1895475"/>
            <a:ext cx="735806"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89" name="Line 14">
            <a:extLst>
              <a:ext uri="{FF2B5EF4-FFF2-40B4-BE49-F238E27FC236}">
                <a16:creationId xmlns:a16="http://schemas.microsoft.com/office/drawing/2014/main" id="{08841F10-59CA-00E9-0F13-7E20B5420D32}"/>
              </a:ext>
            </a:extLst>
          </p:cNvPr>
          <p:cNvSpPr>
            <a:spLocks noChangeShapeType="1"/>
          </p:cNvSpPr>
          <p:nvPr/>
        </p:nvSpPr>
        <p:spPr bwMode="auto">
          <a:xfrm flipV="1">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90" name="Line 15">
            <a:extLst>
              <a:ext uri="{FF2B5EF4-FFF2-40B4-BE49-F238E27FC236}">
                <a16:creationId xmlns:a16="http://schemas.microsoft.com/office/drawing/2014/main" id="{87CD39C1-58D9-CDB7-C8CD-B895FF7A9773}"/>
              </a:ext>
            </a:extLst>
          </p:cNvPr>
          <p:cNvSpPr>
            <a:spLocks noChangeShapeType="1"/>
          </p:cNvSpPr>
          <p:nvPr/>
        </p:nvSpPr>
        <p:spPr bwMode="auto">
          <a:xfrm>
            <a:off x="4145757" y="1895475"/>
            <a:ext cx="726281"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91" name="Line 16">
            <a:extLst>
              <a:ext uri="{FF2B5EF4-FFF2-40B4-BE49-F238E27FC236}">
                <a16:creationId xmlns:a16="http://schemas.microsoft.com/office/drawing/2014/main" id="{149BA4E3-96CA-116E-F6FD-07A517DC51EE}"/>
              </a:ext>
            </a:extLst>
          </p:cNvPr>
          <p:cNvSpPr>
            <a:spLocks noChangeShapeType="1"/>
          </p:cNvSpPr>
          <p:nvPr/>
        </p:nvSpPr>
        <p:spPr bwMode="auto">
          <a:xfrm flipV="1">
            <a:off x="4872037" y="1895475"/>
            <a:ext cx="71080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92" name="Line 17">
            <a:extLst>
              <a:ext uri="{FF2B5EF4-FFF2-40B4-BE49-F238E27FC236}">
                <a16:creationId xmlns:a16="http://schemas.microsoft.com/office/drawing/2014/main" id="{3054F67D-84B6-9E0E-1940-32B9A3689F3D}"/>
              </a:ext>
            </a:extLst>
          </p:cNvPr>
          <p:cNvSpPr>
            <a:spLocks noChangeShapeType="1"/>
          </p:cNvSpPr>
          <p:nvPr/>
        </p:nvSpPr>
        <p:spPr bwMode="auto">
          <a:xfrm flipV="1">
            <a:off x="5582841" y="1895475"/>
            <a:ext cx="769144"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93" name="Line 18">
            <a:extLst>
              <a:ext uri="{FF2B5EF4-FFF2-40B4-BE49-F238E27FC236}">
                <a16:creationId xmlns:a16="http://schemas.microsoft.com/office/drawing/2014/main" id="{E13E0852-4A7C-1D48-1757-87CFEC4E55A5}"/>
              </a:ext>
            </a:extLst>
          </p:cNvPr>
          <p:cNvSpPr>
            <a:spLocks noChangeShapeType="1"/>
          </p:cNvSpPr>
          <p:nvPr/>
        </p:nvSpPr>
        <p:spPr bwMode="auto">
          <a:xfrm>
            <a:off x="6351985" y="1895475"/>
            <a:ext cx="719138" cy="84534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94" name="Line 19">
            <a:extLst>
              <a:ext uri="{FF2B5EF4-FFF2-40B4-BE49-F238E27FC236}">
                <a16:creationId xmlns:a16="http://schemas.microsoft.com/office/drawing/2014/main" id="{0D08B758-F6CA-74D5-CC51-15B3F0855475}"/>
              </a:ext>
            </a:extLst>
          </p:cNvPr>
          <p:cNvSpPr>
            <a:spLocks noChangeShapeType="1"/>
          </p:cNvSpPr>
          <p:nvPr/>
        </p:nvSpPr>
        <p:spPr bwMode="auto">
          <a:xfrm flipV="1">
            <a:off x="7015162" y="2817019"/>
            <a:ext cx="4763" cy="404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95" name="Freeform 20">
            <a:extLst>
              <a:ext uri="{FF2B5EF4-FFF2-40B4-BE49-F238E27FC236}">
                <a16:creationId xmlns:a16="http://schemas.microsoft.com/office/drawing/2014/main" id="{C6E0BFDC-9712-AC25-08F1-7C8A88FE78D6}"/>
              </a:ext>
            </a:extLst>
          </p:cNvPr>
          <p:cNvSpPr>
            <a:spLocks/>
          </p:cNvSpPr>
          <p:nvPr/>
        </p:nvSpPr>
        <p:spPr bwMode="auto">
          <a:xfrm>
            <a:off x="6996113" y="2744391"/>
            <a:ext cx="130969" cy="113109"/>
          </a:xfrm>
          <a:custGeom>
            <a:avLst/>
            <a:gdLst>
              <a:gd name="T0" fmla="*/ 0 w 221"/>
              <a:gd name="T1" fmla="*/ 119706628 h 190"/>
              <a:gd name="T2" fmla="*/ 137981406 w 221"/>
              <a:gd name="T3" fmla="*/ 119706628 h 190"/>
              <a:gd name="T4" fmla="*/ 68678195 w 221"/>
              <a:gd name="T5" fmla="*/ 0 h 190"/>
              <a:gd name="T6" fmla="*/ 0 w 221"/>
              <a:gd name="T7" fmla="*/ 119706628 h 1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1" h="190">
                <a:moveTo>
                  <a:pt x="0" y="190"/>
                </a:moveTo>
                <a:lnTo>
                  <a:pt x="221" y="190"/>
                </a:lnTo>
                <a:lnTo>
                  <a:pt x="110" y="0"/>
                </a:lnTo>
                <a:lnTo>
                  <a:pt x="0" y="19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75796" name="Line 21">
            <a:extLst>
              <a:ext uri="{FF2B5EF4-FFF2-40B4-BE49-F238E27FC236}">
                <a16:creationId xmlns:a16="http://schemas.microsoft.com/office/drawing/2014/main" id="{8EC2F1A1-78D2-8C72-32A8-FEAF3B66C8EC}"/>
              </a:ext>
            </a:extLst>
          </p:cNvPr>
          <p:cNvSpPr>
            <a:spLocks noChangeShapeType="1"/>
          </p:cNvSpPr>
          <p:nvPr/>
        </p:nvSpPr>
        <p:spPr bwMode="auto">
          <a:xfrm>
            <a:off x="6996113" y="2857500"/>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97" name="Line 22">
            <a:extLst>
              <a:ext uri="{FF2B5EF4-FFF2-40B4-BE49-F238E27FC236}">
                <a16:creationId xmlns:a16="http://schemas.microsoft.com/office/drawing/2014/main" id="{85996A51-9A0C-457D-9471-99A08727D4C5}"/>
              </a:ext>
            </a:extLst>
          </p:cNvPr>
          <p:cNvSpPr>
            <a:spLocks noChangeShapeType="1"/>
          </p:cNvSpPr>
          <p:nvPr/>
        </p:nvSpPr>
        <p:spPr bwMode="auto">
          <a:xfrm flipH="1" flipV="1">
            <a:off x="7061597" y="2744391"/>
            <a:ext cx="65484"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98" name="Line 23">
            <a:extLst>
              <a:ext uri="{FF2B5EF4-FFF2-40B4-BE49-F238E27FC236}">
                <a16:creationId xmlns:a16="http://schemas.microsoft.com/office/drawing/2014/main" id="{5B3CBE89-CA2A-2C94-353D-C8808133679D}"/>
              </a:ext>
            </a:extLst>
          </p:cNvPr>
          <p:cNvSpPr>
            <a:spLocks noChangeShapeType="1"/>
          </p:cNvSpPr>
          <p:nvPr/>
        </p:nvSpPr>
        <p:spPr bwMode="auto">
          <a:xfrm flipV="1">
            <a:off x="6996113" y="2743200"/>
            <a:ext cx="66675"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799" name="Line 24">
            <a:extLst>
              <a:ext uri="{FF2B5EF4-FFF2-40B4-BE49-F238E27FC236}">
                <a16:creationId xmlns:a16="http://schemas.microsoft.com/office/drawing/2014/main" id="{BFFB9BB2-8968-DD8C-D4DC-984F5CF3856F}"/>
              </a:ext>
            </a:extLst>
          </p:cNvPr>
          <p:cNvSpPr>
            <a:spLocks noChangeShapeType="1"/>
          </p:cNvSpPr>
          <p:nvPr/>
        </p:nvSpPr>
        <p:spPr bwMode="auto">
          <a:xfrm flipV="1">
            <a:off x="1912144" y="2815829"/>
            <a:ext cx="4763" cy="3929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800" name="Freeform 25">
            <a:extLst>
              <a:ext uri="{FF2B5EF4-FFF2-40B4-BE49-F238E27FC236}">
                <a16:creationId xmlns:a16="http://schemas.microsoft.com/office/drawing/2014/main" id="{B1592B0E-9332-A2F4-A900-2321EE4D4C67}"/>
              </a:ext>
            </a:extLst>
          </p:cNvPr>
          <p:cNvSpPr>
            <a:spLocks/>
          </p:cNvSpPr>
          <p:nvPr/>
        </p:nvSpPr>
        <p:spPr bwMode="auto">
          <a:xfrm>
            <a:off x="1894285" y="2742010"/>
            <a:ext cx="130969" cy="113109"/>
          </a:xfrm>
          <a:custGeom>
            <a:avLst/>
            <a:gdLst>
              <a:gd name="T0" fmla="*/ 0 w 220"/>
              <a:gd name="T1" fmla="*/ 119079892 h 191"/>
              <a:gd name="T2" fmla="*/ 138608594 w 220"/>
              <a:gd name="T3" fmla="*/ 119079892 h 191"/>
              <a:gd name="T4" fmla="*/ 69304694 w 220"/>
              <a:gd name="T5" fmla="*/ 0 h 191"/>
              <a:gd name="T6" fmla="*/ 0 w 220"/>
              <a:gd name="T7" fmla="*/ 119079892 h 1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0" h="191">
                <a:moveTo>
                  <a:pt x="0" y="191"/>
                </a:moveTo>
                <a:lnTo>
                  <a:pt x="220" y="191"/>
                </a:lnTo>
                <a:lnTo>
                  <a:pt x="110" y="0"/>
                </a:lnTo>
                <a:lnTo>
                  <a:pt x="0" y="191"/>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75801" name="Line 26">
            <a:extLst>
              <a:ext uri="{FF2B5EF4-FFF2-40B4-BE49-F238E27FC236}">
                <a16:creationId xmlns:a16="http://schemas.microsoft.com/office/drawing/2014/main" id="{5F1FDB7C-84AD-9C80-D5A1-BDA35D6B1A49}"/>
              </a:ext>
            </a:extLst>
          </p:cNvPr>
          <p:cNvSpPr>
            <a:spLocks noChangeShapeType="1"/>
          </p:cNvSpPr>
          <p:nvPr/>
        </p:nvSpPr>
        <p:spPr bwMode="auto">
          <a:xfrm>
            <a:off x="1894285" y="2855119"/>
            <a:ext cx="130969"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802" name="Line 27">
            <a:extLst>
              <a:ext uri="{FF2B5EF4-FFF2-40B4-BE49-F238E27FC236}">
                <a16:creationId xmlns:a16="http://schemas.microsoft.com/office/drawing/2014/main" id="{F1F3B3D8-7A9E-3F82-2631-B5C50247E4FC}"/>
              </a:ext>
            </a:extLst>
          </p:cNvPr>
          <p:cNvSpPr>
            <a:spLocks noChangeShapeType="1"/>
          </p:cNvSpPr>
          <p:nvPr/>
        </p:nvSpPr>
        <p:spPr bwMode="auto">
          <a:xfrm flipH="1" flipV="1">
            <a:off x="1959769" y="2742010"/>
            <a:ext cx="65485" cy="11310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5803" name="Line 28">
            <a:extLst>
              <a:ext uri="{FF2B5EF4-FFF2-40B4-BE49-F238E27FC236}">
                <a16:creationId xmlns:a16="http://schemas.microsoft.com/office/drawing/2014/main" id="{68764601-EC02-FDA8-6443-13EFDFB5891D}"/>
              </a:ext>
            </a:extLst>
          </p:cNvPr>
          <p:cNvSpPr>
            <a:spLocks noChangeShapeType="1"/>
          </p:cNvSpPr>
          <p:nvPr/>
        </p:nvSpPr>
        <p:spPr bwMode="auto">
          <a:xfrm flipV="1">
            <a:off x="1894285" y="2740819"/>
            <a:ext cx="65484" cy="11430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44797" name="Text Box 29">
            <a:extLst>
              <a:ext uri="{FF2B5EF4-FFF2-40B4-BE49-F238E27FC236}">
                <a16:creationId xmlns:a16="http://schemas.microsoft.com/office/drawing/2014/main" id="{7A0BB1F4-54F6-D052-303A-5F9516A9CBE5}"/>
              </a:ext>
            </a:extLst>
          </p:cNvPr>
          <p:cNvSpPr txBox="1">
            <a:spLocks noChangeArrowheads="1"/>
          </p:cNvSpPr>
          <p:nvPr/>
        </p:nvSpPr>
        <p:spPr bwMode="auto">
          <a:xfrm>
            <a:off x="1828800" y="2857500"/>
            <a:ext cx="351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900" b="1">
                <a:latin typeface="Arial" charset="0"/>
                <a:ea typeface="ＭＳ Ｐゴシック" charset="0"/>
              </a:rPr>
              <a:t>L0 </a:t>
            </a:r>
          </a:p>
        </p:txBody>
      </p:sp>
      <p:sp>
        <p:nvSpPr>
          <p:cNvPr id="544798" name="Text Box 30">
            <a:extLst>
              <a:ext uri="{FF2B5EF4-FFF2-40B4-BE49-F238E27FC236}">
                <a16:creationId xmlns:a16="http://schemas.microsoft.com/office/drawing/2014/main" id="{F5554C4F-E092-40B4-BF0F-E8348A8BAF02}"/>
              </a:ext>
            </a:extLst>
          </p:cNvPr>
          <p:cNvSpPr txBox="1">
            <a:spLocks noChangeArrowheads="1"/>
          </p:cNvSpPr>
          <p:nvPr/>
        </p:nvSpPr>
        <p:spPr bwMode="auto">
          <a:xfrm>
            <a:off x="2571749" y="285750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L1 </a:t>
            </a:r>
          </a:p>
        </p:txBody>
      </p:sp>
      <p:sp>
        <p:nvSpPr>
          <p:cNvPr id="544799" name="Text Box 31">
            <a:extLst>
              <a:ext uri="{FF2B5EF4-FFF2-40B4-BE49-F238E27FC236}">
                <a16:creationId xmlns:a16="http://schemas.microsoft.com/office/drawing/2014/main" id="{FFABA514-ED9F-2DF2-BB3A-113AB3EBB01B}"/>
              </a:ext>
            </a:extLst>
          </p:cNvPr>
          <p:cNvSpPr txBox="1">
            <a:spLocks noChangeArrowheads="1"/>
          </p:cNvSpPr>
          <p:nvPr/>
        </p:nvSpPr>
        <p:spPr bwMode="auto">
          <a:xfrm>
            <a:off x="3314699" y="285750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L2 </a:t>
            </a:r>
          </a:p>
        </p:txBody>
      </p:sp>
      <p:sp>
        <p:nvSpPr>
          <p:cNvPr id="544800" name="Text Box 32">
            <a:extLst>
              <a:ext uri="{FF2B5EF4-FFF2-40B4-BE49-F238E27FC236}">
                <a16:creationId xmlns:a16="http://schemas.microsoft.com/office/drawing/2014/main" id="{B648F5E8-C907-0B1E-DC5F-4F776A864ADA}"/>
              </a:ext>
            </a:extLst>
          </p:cNvPr>
          <p:cNvSpPr txBox="1">
            <a:spLocks noChangeArrowheads="1"/>
          </p:cNvSpPr>
          <p:nvPr/>
        </p:nvSpPr>
        <p:spPr bwMode="auto">
          <a:xfrm>
            <a:off x="4000499" y="285750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L3 </a:t>
            </a:r>
          </a:p>
        </p:txBody>
      </p:sp>
      <p:sp>
        <p:nvSpPr>
          <p:cNvPr id="544801" name="Text Box 33">
            <a:extLst>
              <a:ext uri="{FF2B5EF4-FFF2-40B4-BE49-F238E27FC236}">
                <a16:creationId xmlns:a16="http://schemas.microsoft.com/office/drawing/2014/main" id="{F67B7F43-CB4E-E824-7F73-39E2365BE7F0}"/>
              </a:ext>
            </a:extLst>
          </p:cNvPr>
          <p:cNvSpPr txBox="1">
            <a:spLocks noChangeArrowheads="1"/>
          </p:cNvSpPr>
          <p:nvPr/>
        </p:nvSpPr>
        <p:spPr bwMode="auto">
          <a:xfrm>
            <a:off x="4743449" y="285750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L4 </a:t>
            </a:r>
          </a:p>
        </p:txBody>
      </p:sp>
      <p:sp>
        <p:nvSpPr>
          <p:cNvPr id="544802" name="Text Box 34">
            <a:extLst>
              <a:ext uri="{FF2B5EF4-FFF2-40B4-BE49-F238E27FC236}">
                <a16:creationId xmlns:a16="http://schemas.microsoft.com/office/drawing/2014/main" id="{F93D67D5-1392-14E5-5F30-E9B9B4EB9697}"/>
              </a:ext>
            </a:extLst>
          </p:cNvPr>
          <p:cNvSpPr txBox="1">
            <a:spLocks noChangeArrowheads="1"/>
          </p:cNvSpPr>
          <p:nvPr/>
        </p:nvSpPr>
        <p:spPr bwMode="auto">
          <a:xfrm>
            <a:off x="5429249" y="285750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L5 </a:t>
            </a:r>
          </a:p>
        </p:txBody>
      </p:sp>
      <p:sp>
        <p:nvSpPr>
          <p:cNvPr id="544803" name="Text Box 35">
            <a:extLst>
              <a:ext uri="{FF2B5EF4-FFF2-40B4-BE49-F238E27FC236}">
                <a16:creationId xmlns:a16="http://schemas.microsoft.com/office/drawing/2014/main" id="{D2CC19BB-A2F5-F13F-8CA7-13C919ED1BAA}"/>
              </a:ext>
            </a:extLst>
          </p:cNvPr>
          <p:cNvSpPr txBox="1">
            <a:spLocks noChangeArrowheads="1"/>
          </p:cNvSpPr>
          <p:nvPr/>
        </p:nvSpPr>
        <p:spPr bwMode="auto">
          <a:xfrm>
            <a:off x="6229349" y="285750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L6 </a:t>
            </a:r>
          </a:p>
        </p:txBody>
      </p:sp>
      <p:sp>
        <p:nvSpPr>
          <p:cNvPr id="544804" name="Text Box 36">
            <a:extLst>
              <a:ext uri="{FF2B5EF4-FFF2-40B4-BE49-F238E27FC236}">
                <a16:creationId xmlns:a16="http://schemas.microsoft.com/office/drawing/2014/main" id="{373A387B-01B5-8284-9951-7505A0B8847D}"/>
              </a:ext>
            </a:extLst>
          </p:cNvPr>
          <p:cNvSpPr txBox="1">
            <a:spLocks noChangeArrowheads="1"/>
          </p:cNvSpPr>
          <p:nvPr/>
        </p:nvSpPr>
        <p:spPr bwMode="auto">
          <a:xfrm>
            <a:off x="6915149" y="285750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L7 </a:t>
            </a:r>
          </a:p>
        </p:txBody>
      </p:sp>
      <p:sp>
        <p:nvSpPr>
          <p:cNvPr id="544805" name="Text Box 37">
            <a:extLst>
              <a:ext uri="{FF2B5EF4-FFF2-40B4-BE49-F238E27FC236}">
                <a16:creationId xmlns:a16="http://schemas.microsoft.com/office/drawing/2014/main" id="{8A24BEBE-9BCA-CD96-151E-0979E4B8649E}"/>
              </a:ext>
            </a:extLst>
          </p:cNvPr>
          <p:cNvSpPr txBox="1">
            <a:spLocks noChangeArrowheads="1"/>
          </p:cNvSpPr>
          <p:nvPr/>
        </p:nvSpPr>
        <p:spPr bwMode="auto">
          <a:xfrm>
            <a:off x="2514599" y="165735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U1 </a:t>
            </a:r>
          </a:p>
        </p:txBody>
      </p:sp>
      <p:sp>
        <p:nvSpPr>
          <p:cNvPr id="544806" name="Text Box 38">
            <a:extLst>
              <a:ext uri="{FF2B5EF4-FFF2-40B4-BE49-F238E27FC236}">
                <a16:creationId xmlns:a16="http://schemas.microsoft.com/office/drawing/2014/main" id="{41FCD35B-7A1A-AEB7-7888-D0D9F1C0878D}"/>
              </a:ext>
            </a:extLst>
          </p:cNvPr>
          <p:cNvSpPr txBox="1">
            <a:spLocks noChangeArrowheads="1"/>
          </p:cNvSpPr>
          <p:nvPr/>
        </p:nvSpPr>
        <p:spPr bwMode="auto">
          <a:xfrm>
            <a:off x="3257549" y="165735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U2 </a:t>
            </a:r>
          </a:p>
        </p:txBody>
      </p:sp>
      <p:sp>
        <p:nvSpPr>
          <p:cNvPr id="544807" name="Text Box 39">
            <a:extLst>
              <a:ext uri="{FF2B5EF4-FFF2-40B4-BE49-F238E27FC236}">
                <a16:creationId xmlns:a16="http://schemas.microsoft.com/office/drawing/2014/main" id="{4CCA9D01-91CF-A5AC-2B63-F2C2E1CAF1BC}"/>
              </a:ext>
            </a:extLst>
          </p:cNvPr>
          <p:cNvSpPr txBox="1">
            <a:spLocks noChangeArrowheads="1"/>
          </p:cNvSpPr>
          <p:nvPr/>
        </p:nvSpPr>
        <p:spPr bwMode="auto">
          <a:xfrm>
            <a:off x="4000499" y="165735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U3 </a:t>
            </a:r>
          </a:p>
        </p:txBody>
      </p:sp>
      <p:sp>
        <p:nvSpPr>
          <p:cNvPr id="544808" name="Text Box 40">
            <a:extLst>
              <a:ext uri="{FF2B5EF4-FFF2-40B4-BE49-F238E27FC236}">
                <a16:creationId xmlns:a16="http://schemas.microsoft.com/office/drawing/2014/main" id="{461EC751-F024-0AA1-6EAA-BC55AC69215E}"/>
              </a:ext>
            </a:extLst>
          </p:cNvPr>
          <p:cNvSpPr txBox="1">
            <a:spLocks noChangeArrowheads="1"/>
          </p:cNvSpPr>
          <p:nvPr/>
        </p:nvSpPr>
        <p:spPr bwMode="auto">
          <a:xfrm>
            <a:off x="4686299" y="165735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U4 </a:t>
            </a:r>
          </a:p>
        </p:txBody>
      </p:sp>
      <p:sp>
        <p:nvSpPr>
          <p:cNvPr id="544809" name="Text Box 41">
            <a:extLst>
              <a:ext uri="{FF2B5EF4-FFF2-40B4-BE49-F238E27FC236}">
                <a16:creationId xmlns:a16="http://schemas.microsoft.com/office/drawing/2014/main" id="{66E40090-A4B0-5466-F57D-7498612AB624}"/>
              </a:ext>
            </a:extLst>
          </p:cNvPr>
          <p:cNvSpPr txBox="1">
            <a:spLocks noChangeArrowheads="1"/>
          </p:cNvSpPr>
          <p:nvPr/>
        </p:nvSpPr>
        <p:spPr bwMode="auto">
          <a:xfrm>
            <a:off x="5429249" y="165735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U5 </a:t>
            </a:r>
          </a:p>
        </p:txBody>
      </p:sp>
      <p:sp>
        <p:nvSpPr>
          <p:cNvPr id="544810" name="Text Box 42">
            <a:extLst>
              <a:ext uri="{FF2B5EF4-FFF2-40B4-BE49-F238E27FC236}">
                <a16:creationId xmlns:a16="http://schemas.microsoft.com/office/drawing/2014/main" id="{D8FF4043-6FBA-B6EE-8EC6-9934CACE35FE}"/>
              </a:ext>
            </a:extLst>
          </p:cNvPr>
          <p:cNvSpPr txBox="1">
            <a:spLocks noChangeArrowheads="1"/>
          </p:cNvSpPr>
          <p:nvPr/>
        </p:nvSpPr>
        <p:spPr bwMode="auto">
          <a:xfrm>
            <a:off x="6172199" y="1657350"/>
            <a:ext cx="40004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U6 </a:t>
            </a:r>
          </a:p>
        </p:txBody>
      </p:sp>
      <p:sp>
        <p:nvSpPr>
          <p:cNvPr id="544811" name="Line 43">
            <a:extLst>
              <a:ext uri="{FF2B5EF4-FFF2-40B4-BE49-F238E27FC236}">
                <a16:creationId xmlns:a16="http://schemas.microsoft.com/office/drawing/2014/main" id="{1F50F9EC-3F9D-1A8F-8475-7A05265896A6}"/>
              </a:ext>
            </a:extLst>
          </p:cNvPr>
          <p:cNvSpPr>
            <a:spLocks noChangeShapeType="1"/>
          </p:cNvSpPr>
          <p:nvPr/>
        </p:nvSpPr>
        <p:spPr bwMode="auto">
          <a:xfrm>
            <a:off x="6115050" y="27432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44812" name="Text Box 44">
            <a:extLst>
              <a:ext uri="{FF2B5EF4-FFF2-40B4-BE49-F238E27FC236}">
                <a16:creationId xmlns:a16="http://schemas.microsoft.com/office/drawing/2014/main" id="{3657AAA3-4EE6-6334-407E-B277DD1CDB01}"/>
              </a:ext>
            </a:extLst>
          </p:cNvPr>
          <p:cNvSpPr txBox="1">
            <a:spLocks noChangeArrowheads="1"/>
          </p:cNvSpPr>
          <p:nvPr/>
        </p:nvSpPr>
        <p:spPr bwMode="auto">
          <a:xfrm>
            <a:off x="4572000" y="2228850"/>
            <a:ext cx="51435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900" b="1">
                <a:latin typeface="Arial" charset="0"/>
                <a:ea typeface="ＭＳ Ｐゴシック" charset="0"/>
              </a:rPr>
              <a:t>M1 </a:t>
            </a:r>
          </a:p>
        </p:txBody>
      </p:sp>
      <p:sp>
        <p:nvSpPr>
          <p:cNvPr id="544813" name="Oval 45">
            <a:extLst>
              <a:ext uri="{FF2B5EF4-FFF2-40B4-BE49-F238E27FC236}">
                <a16:creationId xmlns:a16="http://schemas.microsoft.com/office/drawing/2014/main" id="{68EB99F2-F8B3-6754-A8FA-541C051B18C4}"/>
              </a:ext>
            </a:extLst>
          </p:cNvPr>
          <p:cNvSpPr>
            <a:spLocks noChangeArrowheads="1"/>
          </p:cNvSpPr>
          <p:nvPr/>
        </p:nvSpPr>
        <p:spPr bwMode="auto">
          <a:xfrm>
            <a:off x="2286000" y="1600200"/>
            <a:ext cx="800100" cy="1485900"/>
          </a:xfrm>
          <a:prstGeom prst="ellipse">
            <a:avLst/>
          </a:prstGeom>
          <a:noFill/>
          <a:ln w="28575">
            <a:solidFill>
              <a:srgbClr val="77B8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sz="1800">
              <a:latin typeface="Times New Roman" charset="0"/>
              <a:ea typeface="ＭＳ Ｐゴシック" charset="0"/>
            </a:endParaRPr>
          </a:p>
        </p:txBody>
      </p:sp>
      <p:sp>
        <p:nvSpPr>
          <p:cNvPr id="544815" name="Line 47">
            <a:extLst>
              <a:ext uri="{FF2B5EF4-FFF2-40B4-BE49-F238E27FC236}">
                <a16:creationId xmlns:a16="http://schemas.microsoft.com/office/drawing/2014/main" id="{73950C7B-2382-7818-A81A-6457563D1497}"/>
              </a:ext>
            </a:extLst>
          </p:cNvPr>
          <p:cNvSpPr>
            <a:spLocks noChangeShapeType="1"/>
          </p:cNvSpPr>
          <p:nvPr/>
        </p:nvSpPr>
        <p:spPr bwMode="auto">
          <a:xfrm>
            <a:off x="2686050" y="3086100"/>
            <a:ext cx="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01811660-258A-E36E-FB73-03566CE9B8EF}"/>
              </a:ext>
            </a:extLst>
          </p:cNvPr>
          <p:cNvSpPr>
            <a:spLocks noGrp="1"/>
          </p:cNvSpPr>
          <p:nvPr>
            <p:ph type="sldNum" sz="quarter" idx="4"/>
          </p:nvPr>
        </p:nvSpPr>
        <p:spPr/>
        <p:txBody>
          <a:bodyPr/>
          <a:lstStyle/>
          <a:p>
            <a:fld id="{3A2281A5-0AAD-5C43-9874-F8F3A9F5B29A}" type="slidenum">
              <a:rPr lang="en-US" smtClean="0"/>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48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448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481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50" name="Rectangle 34">
            <a:extLst>
              <a:ext uri="{FF2B5EF4-FFF2-40B4-BE49-F238E27FC236}">
                <a16:creationId xmlns:a16="http://schemas.microsoft.com/office/drawing/2014/main" id="{78FC95CA-A03E-654D-6576-7A6267B72865}"/>
              </a:ext>
            </a:extLst>
          </p:cNvPr>
          <p:cNvSpPr>
            <a:spLocks noGrp="1" noChangeArrowheads="1"/>
          </p:cNvSpPr>
          <p:nvPr>
            <p:ph type="title"/>
          </p:nvPr>
        </p:nvSpPr>
        <p:spPr/>
        <p:txBody>
          <a:bodyPr/>
          <a:lstStyle/>
          <a:p>
            <a:pPr>
              <a:defRPr/>
            </a:pPr>
            <a:r>
              <a:rPr kumimoji="1" lang="en-CA"/>
              <a:t>Loads in Verticals</a:t>
            </a:r>
            <a:endParaRPr kumimoji="1" lang="en-US"/>
          </a:p>
        </p:txBody>
      </p:sp>
      <p:sp>
        <p:nvSpPr>
          <p:cNvPr id="546819" name="Text Box 3">
            <a:extLst>
              <a:ext uri="{FF2B5EF4-FFF2-40B4-BE49-F238E27FC236}">
                <a16:creationId xmlns:a16="http://schemas.microsoft.com/office/drawing/2014/main" id="{8D9A8F7C-17F9-B029-51DD-5204AFF67C83}"/>
              </a:ext>
            </a:extLst>
          </p:cNvPr>
          <p:cNvSpPr txBox="1">
            <a:spLocks noChangeArrowheads="1"/>
          </p:cNvSpPr>
          <p:nvPr/>
        </p:nvSpPr>
        <p:spPr bwMode="auto">
          <a:xfrm>
            <a:off x="4286250" y="1200151"/>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U1 </a:t>
            </a:r>
          </a:p>
        </p:txBody>
      </p:sp>
      <p:sp>
        <p:nvSpPr>
          <p:cNvPr id="546820" name="Text Box 4">
            <a:extLst>
              <a:ext uri="{FF2B5EF4-FFF2-40B4-BE49-F238E27FC236}">
                <a16:creationId xmlns:a16="http://schemas.microsoft.com/office/drawing/2014/main" id="{752C8DA9-F3FE-FF34-E06C-A81AFD2E4D77}"/>
              </a:ext>
            </a:extLst>
          </p:cNvPr>
          <p:cNvSpPr txBox="1">
            <a:spLocks noChangeArrowheads="1"/>
          </p:cNvSpPr>
          <p:nvPr/>
        </p:nvSpPr>
        <p:spPr bwMode="auto">
          <a:xfrm>
            <a:off x="4286250" y="3543301"/>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L1 </a:t>
            </a:r>
          </a:p>
        </p:txBody>
      </p:sp>
      <p:sp>
        <p:nvSpPr>
          <p:cNvPr id="546821" name="Line 5">
            <a:extLst>
              <a:ext uri="{FF2B5EF4-FFF2-40B4-BE49-F238E27FC236}">
                <a16:creationId xmlns:a16="http://schemas.microsoft.com/office/drawing/2014/main" id="{281C8E9B-6F69-8E18-2F4D-8D73B5E5483E}"/>
              </a:ext>
            </a:extLst>
          </p:cNvPr>
          <p:cNvSpPr>
            <a:spLocks noChangeShapeType="1"/>
          </p:cNvSpPr>
          <p:nvPr/>
        </p:nvSpPr>
        <p:spPr bwMode="auto">
          <a:xfrm>
            <a:off x="5143500" y="3486150"/>
            <a:ext cx="5715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46822" name="Line 6">
            <a:extLst>
              <a:ext uri="{FF2B5EF4-FFF2-40B4-BE49-F238E27FC236}">
                <a16:creationId xmlns:a16="http://schemas.microsoft.com/office/drawing/2014/main" id="{7383CE49-F4B0-1E46-6AEB-C8474C17DC3E}"/>
              </a:ext>
            </a:extLst>
          </p:cNvPr>
          <p:cNvSpPr>
            <a:spLocks noChangeShapeType="1"/>
          </p:cNvSpPr>
          <p:nvPr/>
        </p:nvSpPr>
        <p:spPr bwMode="auto">
          <a:xfrm flipH="1">
            <a:off x="3086100" y="3486150"/>
            <a:ext cx="51435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46823" name="Text Box 7">
            <a:extLst>
              <a:ext uri="{FF2B5EF4-FFF2-40B4-BE49-F238E27FC236}">
                <a16:creationId xmlns:a16="http://schemas.microsoft.com/office/drawing/2014/main" id="{D2344D3D-0A11-F92A-2DD7-A839D812CBF8}"/>
              </a:ext>
            </a:extLst>
          </p:cNvPr>
          <p:cNvSpPr txBox="1">
            <a:spLocks noChangeArrowheads="1"/>
          </p:cNvSpPr>
          <p:nvPr/>
        </p:nvSpPr>
        <p:spPr bwMode="auto">
          <a:xfrm>
            <a:off x="5829300" y="3257550"/>
            <a:ext cx="13716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Bottom chord in tension </a:t>
            </a:r>
          </a:p>
        </p:txBody>
      </p:sp>
      <p:sp>
        <p:nvSpPr>
          <p:cNvPr id="546824" name="Text Box 8">
            <a:extLst>
              <a:ext uri="{FF2B5EF4-FFF2-40B4-BE49-F238E27FC236}">
                <a16:creationId xmlns:a16="http://schemas.microsoft.com/office/drawing/2014/main" id="{8DFD322D-71FF-CB93-ADA8-565B5B8D9814}"/>
              </a:ext>
            </a:extLst>
          </p:cNvPr>
          <p:cNvSpPr txBox="1">
            <a:spLocks noChangeArrowheads="1"/>
          </p:cNvSpPr>
          <p:nvPr/>
        </p:nvSpPr>
        <p:spPr bwMode="auto">
          <a:xfrm rot="16200000">
            <a:off x="3640931" y="2233226"/>
            <a:ext cx="12001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Vertical</a:t>
            </a:r>
          </a:p>
        </p:txBody>
      </p:sp>
      <p:sp>
        <p:nvSpPr>
          <p:cNvPr id="546825" name="Text Box 9">
            <a:extLst>
              <a:ext uri="{FF2B5EF4-FFF2-40B4-BE49-F238E27FC236}">
                <a16:creationId xmlns:a16="http://schemas.microsoft.com/office/drawing/2014/main" id="{C43EF0C0-9177-7316-1801-5A41309443A9}"/>
              </a:ext>
            </a:extLst>
          </p:cNvPr>
          <p:cNvSpPr txBox="1">
            <a:spLocks noChangeArrowheads="1"/>
          </p:cNvSpPr>
          <p:nvPr/>
        </p:nvSpPr>
        <p:spPr bwMode="auto">
          <a:xfrm rot="3014465">
            <a:off x="4526756" y="2147501"/>
            <a:ext cx="1371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Diagonal</a:t>
            </a:r>
          </a:p>
        </p:txBody>
      </p:sp>
      <p:sp>
        <p:nvSpPr>
          <p:cNvPr id="546832" name="Text Box 16">
            <a:extLst>
              <a:ext uri="{FF2B5EF4-FFF2-40B4-BE49-F238E27FC236}">
                <a16:creationId xmlns:a16="http://schemas.microsoft.com/office/drawing/2014/main" id="{86057D5F-0510-F502-D905-BF0EEEDDC05B}"/>
              </a:ext>
            </a:extLst>
          </p:cNvPr>
          <p:cNvSpPr txBox="1">
            <a:spLocks noChangeArrowheads="1"/>
          </p:cNvSpPr>
          <p:nvPr/>
        </p:nvSpPr>
        <p:spPr bwMode="auto">
          <a:xfrm rot="18569744">
            <a:off x="3326606" y="1690301"/>
            <a:ext cx="1371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Batter Post</a:t>
            </a:r>
          </a:p>
        </p:txBody>
      </p:sp>
      <p:sp>
        <p:nvSpPr>
          <p:cNvPr id="546833" name="Line 17">
            <a:extLst>
              <a:ext uri="{FF2B5EF4-FFF2-40B4-BE49-F238E27FC236}">
                <a16:creationId xmlns:a16="http://schemas.microsoft.com/office/drawing/2014/main" id="{44CA1A6D-5C41-B3AE-F185-1E582D49B37A}"/>
              </a:ext>
            </a:extLst>
          </p:cNvPr>
          <p:cNvSpPr>
            <a:spLocks noChangeShapeType="1"/>
          </p:cNvSpPr>
          <p:nvPr/>
        </p:nvSpPr>
        <p:spPr bwMode="auto">
          <a:xfrm>
            <a:off x="4457700" y="3829050"/>
            <a:ext cx="0" cy="3429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77835" name="Line 28">
            <a:extLst>
              <a:ext uri="{FF2B5EF4-FFF2-40B4-BE49-F238E27FC236}">
                <a16:creationId xmlns:a16="http://schemas.microsoft.com/office/drawing/2014/main" id="{B73E3EB5-CC0D-027B-EFBC-DEC6B83F5F0E}"/>
              </a:ext>
            </a:extLst>
          </p:cNvPr>
          <p:cNvSpPr>
            <a:spLocks noChangeShapeType="1"/>
          </p:cNvSpPr>
          <p:nvPr/>
        </p:nvSpPr>
        <p:spPr bwMode="auto">
          <a:xfrm>
            <a:off x="4400550" y="1543050"/>
            <a:ext cx="710804" cy="0"/>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7836" name="Line 29">
            <a:extLst>
              <a:ext uri="{FF2B5EF4-FFF2-40B4-BE49-F238E27FC236}">
                <a16:creationId xmlns:a16="http://schemas.microsoft.com/office/drawing/2014/main" id="{C18B0DB8-745B-0749-6E3E-6BA0ADD56DCB}"/>
              </a:ext>
            </a:extLst>
          </p:cNvPr>
          <p:cNvSpPr>
            <a:spLocks noChangeShapeType="1"/>
          </p:cNvSpPr>
          <p:nvPr/>
        </p:nvSpPr>
        <p:spPr bwMode="auto">
          <a:xfrm>
            <a:off x="3690938" y="3482579"/>
            <a:ext cx="1420416" cy="0"/>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7837" name="Line 30">
            <a:extLst>
              <a:ext uri="{FF2B5EF4-FFF2-40B4-BE49-F238E27FC236}">
                <a16:creationId xmlns:a16="http://schemas.microsoft.com/office/drawing/2014/main" id="{3FE18283-117A-A048-4375-4A1189E31ACE}"/>
              </a:ext>
            </a:extLst>
          </p:cNvPr>
          <p:cNvSpPr>
            <a:spLocks noChangeShapeType="1"/>
          </p:cNvSpPr>
          <p:nvPr/>
        </p:nvSpPr>
        <p:spPr bwMode="auto">
          <a:xfrm>
            <a:off x="4400550" y="1543050"/>
            <a:ext cx="0" cy="1939529"/>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7838" name="Line 31">
            <a:extLst>
              <a:ext uri="{FF2B5EF4-FFF2-40B4-BE49-F238E27FC236}">
                <a16:creationId xmlns:a16="http://schemas.microsoft.com/office/drawing/2014/main" id="{1EE5B630-B178-BACF-ED3F-7B6564DD2C34}"/>
              </a:ext>
            </a:extLst>
          </p:cNvPr>
          <p:cNvSpPr>
            <a:spLocks noChangeShapeType="1"/>
          </p:cNvSpPr>
          <p:nvPr/>
        </p:nvSpPr>
        <p:spPr bwMode="auto">
          <a:xfrm flipH="1">
            <a:off x="4360069" y="1543050"/>
            <a:ext cx="135731" cy="0"/>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7839" name="Line 32">
            <a:extLst>
              <a:ext uri="{FF2B5EF4-FFF2-40B4-BE49-F238E27FC236}">
                <a16:creationId xmlns:a16="http://schemas.microsoft.com/office/drawing/2014/main" id="{593D957B-9D9D-6C8F-9783-2480D2084C6B}"/>
              </a:ext>
            </a:extLst>
          </p:cNvPr>
          <p:cNvSpPr>
            <a:spLocks noChangeShapeType="1"/>
          </p:cNvSpPr>
          <p:nvPr/>
        </p:nvSpPr>
        <p:spPr bwMode="auto">
          <a:xfrm>
            <a:off x="4420791" y="1550194"/>
            <a:ext cx="709613" cy="969169"/>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7840" name="Line 33">
            <a:extLst>
              <a:ext uri="{FF2B5EF4-FFF2-40B4-BE49-F238E27FC236}">
                <a16:creationId xmlns:a16="http://schemas.microsoft.com/office/drawing/2014/main" id="{567A1086-50DA-3207-2E8C-EE141F59FFDE}"/>
              </a:ext>
            </a:extLst>
          </p:cNvPr>
          <p:cNvSpPr>
            <a:spLocks noChangeShapeType="1"/>
          </p:cNvSpPr>
          <p:nvPr/>
        </p:nvSpPr>
        <p:spPr bwMode="auto">
          <a:xfrm flipH="1">
            <a:off x="3709987" y="1550194"/>
            <a:ext cx="710804" cy="969169"/>
          </a:xfrm>
          <a:prstGeom prst="line">
            <a:avLst/>
          </a:prstGeom>
          <a:noFill/>
          <a:ln w="163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 name="Slide Number Placeholder 2">
            <a:extLst>
              <a:ext uri="{FF2B5EF4-FFF2-40B4-BE49-F238E27FC236}">
                <a16:creationId xmlns:a16="http://schemas.microsoft.com/office/drawing/2014/main" id="{8810C5BD-6675-3000-3956-E0B2DCC4F7F6}"/>
              </a:ext>
            </a:extLst>
          </p:cNvPr>
          <p:cNvSpPr>
            <a:spLocks noGrp="1"/>
          </p:cNvSpPr>
          <p:nvPr>
            <p:ph type="sldNum" sz="quarter" idx="4"/>
          </p:nvPr>
        </p:nvSpPr>
        <p:spPr/>
        <p:txBody>
          <a:bodyPr/>
          <a:lstStyle/>
          <a:p>
            <a:fld id="{3A2281A5-0AAD-5C43-9874-F8F3A9F5B29A}" type="slidenum">
              <a:rPr lang="en-US" smtClean="0"/>
              <a:pPr/>
              <a:t>31</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94" name="Rectangle 50">
            <a:extLst>
              <a:ext uri="{FF2B5EF4-FFF2-40B4-BE49-F238E27FC236}">
                <a16:creationId xmlns:a16="http://schemas.microsoft.com/office/drawing/2014/main" id="{04B083FC-921D-64FB-6CD2-75ED841E2EF2}"/>
              </a:ext>
            </a:extLst>
          </p:cNvPr>
          <p:cNvSpPr>
            <a:spLocks noGrp="1" noChangeArrowheads="1"/>
          </p:cNvSpPr>
          <p:nvPr>
            <p:ph type="title"/>
          </p:nvPr>
        </p:nvSpPr>
        <p:spPr/>
        <p:txBody>
          <a:bodyPr/>
          <a:lstStyle/>
          <a:p>
            <a:pPr>
              <a:defRPr/>
            </a:pPr>
            <a:r>
              <a:rPr kumimoji="1" lang="en-CA"/>
              <a:t>Loads in Verticals</a:t>
            </a:r>
            <a:endParaRPr kumimoji="1" lang="en-US"/>
          </a:p>
        </p:txBody>
      </p:sp>
      <p:sp>
        <p:nvSpPr>
          <p:cNvPr id="620546" name="Text Box 2">
            <a:extLst>
              <a:ext uri="{FF2B5EF4-FFF2-40B4-BE49-F238E27FC236}">
                <a16:creationId xmlns:a16="http://schemas.microsoft.com/office/drawing/2014/main" id="{C985E7DC-71B3-9E40-327A-15A4E321CB46}"/>
              </a:ext>
            </a:extLst>
          </p:cNvPr>
          <p:cNvSpPr txBox="1">
            <a:spLocks noChangeArrowheads="1"/>
          </p:cNvSpPr>
          <p:nvPr/>
        </p:nvSpPr>
        <p:spPr bwMode="auto">
          <a:xfrm>
            <a:off x="1657350" y="2857500"/>
            <a:ext cx="351378"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900" b="1">
                <a:latin typeface="Arial" charset="0"/>
                <a:ea typeface="ＭＳ Ｐゴシック" charset="0"/>
              </a:rPr>
              <a:t>L0 </a:t>
            </a:r>
          </a:p>
        </p:txBody>
      </p:sp>
      <p:sp>
        <p:nvSpPr>
          <p:cNvPr id="620547" name="Text Box 3">
            <a:extLst>
              <a:ext uri="{FF2B5EF4-FFF2-40B4-BE49-F238E27FC236}">
                <a16:creationId xmlns:a16="http://schemas.microsoft.com/office/drawing/2014/main" id="{B28D790C-0BFF-950F-30D0-FAD46C04A1C0}"/>
              </a:ext>
            </a:extLst>
          </p:cNvPr>
          <p:cNvSpPr txBox="1">
            <a:spLocks noChangeArrowheads="1"/>
          </p:cNvSpPr>
          <p:nvPr/>
        </p:nvSpPr>
        <p:spPr bwMode="auto">
          <a:xfrm>
            <a:off x="2343150" y="285750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L1 </a:t>
            </a:r>
          </a:p>
        </p:txBody>
      </p:sp>
      <p:sp>
        <p:nvSpPr>
          <p:cNvPr id="620548" name="Text Box 4">
            <a:extLst>
              <a:ext uri="{FF2B5EF4-FFF2-40B4-BE49-F238E27FC236}">
                <a16:creationId xmlns:a16="http://schemas.microsoft.com/office/drawing/2014/main" id="{012345FF-F6AE-5521-1560-9FFC0A93F2F0}"/>
              </a:ext>
            </a:extLst>
          </p:cNvPr>
          <p:cNvSpPr txBox="1">
            <a:spLocks noChangeArrowheads="1"/>
          </p:cNvSpPr>
          <p:nvPr/>
        </p:nvSpPr>
        <p:spPr bwMode="auto">
          <a:xfrm>
            <a:off x="3025378" y="285750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L2 </a:t>
            </a:r>
          </a:p>
        </p:txBody>
      </p:sp>
      <p:sp>
        <p:nvSpPr>
          <p:cNvPr id="620549" name="Text Box 5">
            <a:extLst>
              <a:ext uri="{FF2B5EF4-FFF2-40B4-BE49-F238E27FC236}">
                <a16:creationId xmlns:a16="http://schemas.microsoft.com/office/drawing/2014/main" id="{56E5DD52-B318-9743-2E9A-2AD6701A5B52}"/>
              </a:ext>
            </a:extLst>
          </p:cNvPr>
          <p:cNvSpPr txBox="1">
            <a:spLocks noChangeArrowheads="1"/>
          </p:cNvSpPr>
          <p:nvPr/>
        </p:nvSpPr>
        <p:spPr bwMode="auto">
          <a:xfrm>
            <a:off x="3714750" y="285750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L3 </a:t>
            </a:r>
          </a:p>
        </p:txBody>
      </p:sp>
      <p:sp>
        <p:nvSpPr>
          <p:cNvPr id="620550" name="Text Box 6">
            <a:extLst>
              <a:ext uri="{FF2B5EF4-FFF2-40B4-BE49-F238E27FC236}">
                <a16:creationId xmlns:a16="http://schemas.microsoft.com/office/drawing/2014/main" id="{3376D365-938A-40C0-7118-53D3F31BEA5E}"/>
              </a:ext>
            </a:extLst>
          </p:cNvPr>
          <p:cNvSpPr txBox="1">
            <a:spLocks noChangeArrowheads="1"/>
          </p:cNvSpPr>
          <p:nvPr/>
        </p:nvSpPr>
        <p:spPr bwMode="auto">
          <a:xfrm>
            <a:off x="4457700" y="285750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L4 </a:t>
            </a:r>
          </a:p>
        </p:txBody>
      </p:sp>
      <p:sp>
        <p:nvSpPr>
          <p:cNvPr id="620551" name="Text Box 7">
            <a:extLst>
              <a:ext uri="{FF2B5EF4-FFF2-40B4-BE49-F238E27FC236}">
                <a16:creationId xmlns:a16="http://schemas.microsoft.com/office/drawing/2014/main" id="{6AA8AB51-4A64-616C-10F5-6D8711CE729F}"/>
              </a:ext>
            </a:extLst>
          </p:cNvPr>
          <p:cNvSpPr txBox="1">
            <a:spLocks noChangeArrowheads="1"/>
          </p:cNvSpPr>
          <p:nvPr/>
        </p:nvSpPr>
        <p:spPr bwMode="auto">
          <a:xfrm>
            <a:off x="5143500" y="285750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L5 </a:t>
            </a:r>
          </a:p>
        </p:txBody>
      </p:sp>
      <p:sp>
        <p:nvSpPr>
          <p:cNvPr id="620552" name="Text Box 8">
            <a:extLst>
              <a:ext uri="{FF2B5EF4-FFF2-40B4-BE49-F238E27FC236}">
                <a16:creationId xmlns:a16="http://schemas.microsoft.com/office/drawing/2014/main" id="{18EFBEC8-E476-4869-4E66-B8549EB77E1F}"/>
              </a:ext>
            </a:extLst>
          </p:cNvPr>
          <p:cNvSpPr txBox="1">
            <a:spLocks noChangeArrowheads="1"/>
          </p:cNvSpPr>
          <p:nvPr/>
        </p:nvSpPr>
        <p:spPr bwMode="auto">
          <a:xfrm>
            <a:off x="5829300" y="285750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L6 </a:t>
            </a:r>
          </a:p>
        </p:txBody>
      </p:sp>
      <p:sp>
        <p:nvSpPr>
          <p:cNvPr id="620553" name="Text Box 9">
            <a:extLst>
              <a:ext uri="{FF2B5EF4-FFF2-40B4-BE49-F238E27FC236}">
                <a16:creationId xmlns:a16="http://schemas.microsoft.com/office/drawing/2014/main" id="{8CDAEA87-B893-C989-F865-AF1241D6DB52}"/>
              </a:ext>
            </a:extLst>
          </p:cNvPr>
          <p:cNvSpPr txBox="1">
            <a:spLocks noChangeArrowheads="1"/>
          </p:cNvSpPr>
          <p:nvPr/>
        </p:nvSpPr>
        <p:spPr bwMode="auto">
          <a:xfrm>
            <a:off x="6457950" y="285750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L7 </a:t>
            </a:r>
          </a:p>
        </p:txBody>
      </p:sp>
      <p:sp>
        <p:nvSpPr>
          <p:cNvPr id="620554" name="Text Box 10">
            <a:extLst>
              <a:ext uri="{FF2B5EF4-FFF2-40B4-BE49-F238E27FC236}">
                <a16:creationId xmlns:a16="http://schemas.microsoft.com/office/drawing/2014/main" id="{470CC678-7522-158B-82C9-B15EE7BD940D}"/>
              </a:ext>
            </a:extLst>
          </p:cNvPr>
          <p:cNvSpPr txBox="1">
            <a:spLocks noChangeArrowheads="1"/>
          </p:cNvSpPr>
          <p:nvPr/>
        </p:nvSpPr>
        <p:spPr bwMode="auto">
          <a:xfrm>
            <a:off x="2343150" y="165735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dirty="0">
                <a:latin typeface="Arial" charset="0"/>
                <a:ea typeface="ＭＳ Ｐゴシック" charset="0"/>
              </a:rPr>
              <a:t>U1 </a:t>
            </a:r>
          </a:p>
        </p:txBody>
      </p:sp>
      <p:sp>
        <p:nvSpPr>
          <p:cNvPr id="620555" name="Text Box 11">
            <a:extLst>
              <a:ext uri="{FF2B5EF4-FFF2-40B4-BE49-F238E27FC236}">
                <a16:creationId xmlns:a16="http://schemas.microsoft.com/office/drawing/2014/main" id="{0371D645-1E26-6B91-2505-FF70118CF785}"/>
              </a:ext>
            </a:extLst>
          </p:cNvPr>
          <p:cNvSpPr txBox="1">
            <a:spLocks noChangeArrowheads="1"/>
          </p:cNvSpPr>
          <p:nvPr/>
        </p:nvSpPr>
        <p:spPr bwMode="auto">
          <a:xfrm>
            <a:off x="3028950" y="165735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U2 </a:t>
            </a:r>
          </a:p>
        </p:txBody>
      </p:sp>
      <p:sp>
        <p:nvSpPr>
          <p:cNvPr id="620556" name="Text Box 12">
            <a:extLst>
              <a:ext uri="{FF2B5EF4-FFF2-40B4-BE49-F238E27FC236}">
                <a16:creationId xmlns:a16="http://schemas.microsoft.com/office/drawing/2014/main" id="{E05D6351-2257-ACBC-D9EE-0A5C90FFDBD2}"/>
              </a:ext>
            </a:extLst>
          </p:cNvPr>
          <p:cNvSpPr txBox="1">
            <a:spLocks noChangeArrowheads="1"/>
          </p:cNvSpPr>
          <p:nvPr/>
        </p:nvSpPr>
        <p:spPr bwMode="auto">
          <a:xfrm>
            <a:off x="3714750" y="165735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U3 </a:t>
            </a:r>
          </a:p>
        </p:txBody>
      </p:sp>
      <p:sp>
        <p:nvSpPr>
          <p:cNvPr id="620557" name="Text Box 13">
            <a:extLst>
              <a:ext uri="{FF2B5EF4-FFF2-40B4-BE49-F238E27FC236}">
                <a16:creationId xmlns:a16="http://schemas.microsoft.com/office/drawing/2014/main" id="{A56A0214-D6F3-81AA-C9EF-85E79CA7284E}"/>
              </a:ext>
            </a:extLst>
          </p:cNvPr>
          <p:cNvSpPr txBox="1">
            <a:spLocks noChangeArrowheads="1"/>
          </p:cNvSpPr>
          <p:nvPr/>
        </p:nvSpPr>
        <p:spPr bwMode="auto">
          <a:xfrm>
            <a:off x="4457700" y="165735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U4 </a:t>
            </a:r>
          </a:p>
        </p:txBody>
      </p:sp>
      <p:sp>
        <p:nvSpPr>
          <p:cNvPr id="620558" name="Text Box 14">
            <a:extLst>
              <a:ext uri="{FF2B5EF4-FFF2-40B4-BE49-F238E27FC236}">
                <a16:creationId xmlns:a16="http://schemas.microsoft.com/office/drawing/2014/main" id="{CA167F78-25D5-AC71-907A-FD76C7E9D152}"/>
              </a:ext>
            </a:extLst>
          </p:cNvPr>
          <p:cNvSpPr txBox="1">
            <a:spLocks noChangeArrowheads="1"/>
          </p:cNvSpPr>
          <p:nvPr/>
        </p:nvSpPr>
        <p:spPr bwMode="auto">
          <a:xfrm>
            <a:off x="5143500" y="165735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U5 </a:t>
            </a:r>
          </a:p>
        </p:txBody>
      </p:sp>
      <p:sp>
        <p:nvSpPr>
          <p:cNvPr id="620559" name="Text Box 15">
            <a:extLst>
              <a:ext uri="{FF2B5EF4-FFF2-40B4-BE49-F238E27FC236}">
                <a16:creationId xmlns:a16="http://schemas.microsoft.com/office/drawing/2014/main" id="{C573AED1-F1FA-FB5A-83B2-E2AC9A158949}"/>
              </a:ext>
            </a:extLst>
          </p:cNvPr>
          <p:cNvSpPr txBox="1">
            <a:spLocks noChangeArrowheads="1"/>
          </p:cNvSpPr>
          <p:nvPr/>
        </p:nvSpPr>
        <p:spPr bwMode="auto">
          <a:xfrm>
            <a:off x="5829300" y="165735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U6 </a:t>
            </a:r>
          </a:p>
        </p:txBody>
      </p:sp>
      <p:sp>
        <p:nvSpPr>
          <p:cNvPr id="620560" name="Text Box 16">
            <a:extLst>
              <a:ext uri="{FF2B5EF4-FFF2-40B4-BE49-F238E27FC236}">
                <a16:creationId xmlns:a16="http://schemas.microsoft.com/office/drawing/2014/main" id="{3F2B4436-BDC6-F557-03DE-A8BE1490CC79}"/>
              </a:ext>
            </a:extLst>
          </p:cNvPr>
          <p:cNvSpPr txBox="1">
            <a:spLocks noChangeArrowheads="1"/>
          </p:cNvSpPr>
          <p:nvPr/>
        </p:nvSpPr>
        <p:spPr bwMode="auto">
          <a:xfrm>
            <a:off x="7258050" y="285750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L8 </a:t>
            </a:r>
          </a:p>
        </p:txBody>
      </p:sp>
      <p:sp>
        <p:nvSpPr>
          <p:cNvPr id="620561" name="Text Box 17">
            <a:extLst>
              <a:ext uri="{FF2B5EF4-FFF2-40B4-BE49-F238E27FC236}">
                <a16:creationId xmlns:a16="http://schemas.microsoft.com/office/drawing/2014/main" id="{8FFA4E1C-BFC4-F315-E804-3445561DAD61}"/>
              </a:ext>
            </a:extLst>
          </p:cNvPr>
          <p:cNvSpPr txBox="1">
            <a:spLocks noChangeArrowheads="1"/>
          </p:cNvSpPr>
          <p:nvPr/>
        </p:nvSpPr>
        <p:spPr bwMode="auto">
          <a:xfrm>
            <a:off x="6400800" y="1657350"/>
            <a:ext cx="403622"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900" b="1">
                <a:latin typeface="Arial" charset="0"/>
                <a:ea typeface="ＭＳ Ｐゴシック" charset="0"/>
              </a:rPr>
              <a:t>U7 </a:t>
            </a:r>
          </a:p>
        </p:txBody>
      </p:sp>
      <p:sp>
        <p:nvSpPr>
          <p:cNvPr id="79890" name="Line 18">
            <a:extLst>
              <a:ext uri="{FF2B5EF4-FFF2-40B4-BE49-F238E27FC236}">
                <a16:creationId xmlns:a16="http://schemas.microsoft.com/office/drawing/2014/main" id="{CBFA1316-D730-6DE7-207D-7ABDD673E69C}"/>
              </a:ext>
            </a:extLst>
          </p:cNvPr>
          <p:cNvSpPr>
            <a:spLocks noChangeShapeType="1"/>
          </p:cNvSpPr>
          <p:nvPr/>
        </p:nvSpPr>
        <p:spPr bwMode="auto">
          <a:xfrm>
            <a:off x="1810941" y="2732485"/>
            <a:ext cx="5428059" cy="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891" name="Line 19">
            <a:extLst>
              <a:ext uri="{FF2B5EF4-FFF2-40B4-BE49-F238E27FC236}">
                <a16:creationId xmlns:a16="http://schemas.microsoft.com/office/drawing/2014/main" id="{AA925E25-3E01-D386-5AA9-0EA230CA78DD}"/>
              </a:ext>
            </a:extLst>
          </p:cNvPr>
          <p:cNvSpPr>
            <a:spLocks noChangeShapeType="1"/>
          </p:cNvSpPr>
          <p:nvPr/>
        </p:nvSpPr>
        <p:spPr bwMode="auto">
          <a:xfrm>
            <a:off x="2489598" y="1907381"/>
            <a:ext cx="4054078" cy="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892" name="Line 20">
            <a:extLst>
              <a:ext uri="{FF2B5EF4-FFF2-40B4-BE49-F238E27FC236}">
                <a16:creationId xmlns:a16="http://schemas.microsoft.com/office/drawing/2014/main" id="{0BE0BDDF-8F6D-1667-15B8-F88A63922517}"/>
              </a:ext>
            </a:extLst>
          </p:cNvPr>
          <p:cNvSpPr>
            <a:spLocks noChangeShapeType="1"/>
          </p:cNvSpPr>
          <p:nvPr/>
        </p:nvSpPr>
        <p:spPr bwMode="auto">
          <a:xfrm>
            <a:off x="6543675"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893" name="Line 21">
            <a:extLst>
              <a:ext uri="{FF2B5EF4-FFF2-40B4-BE49-F238E27FC236}">
                <a16:creationId xmlns:a16="http://schemas.microsoft.com/office/drawing/2014/main" id="{5976D06A-8462-A204-708C-9F0CAA7B6ED2}"/>
              </a:ext>
            </a:extLst>
          </p:cNvPr>
          <p:cNvSpPr>
            <a:spLocks noChangeShapeType="1"/>
          </p:cNvSpPr>
          <p:nvPr/>
        </p:nvSpPr>
        <p:spPr bwMode="auto">
          <a:xfrm>
            <a:off x="5884069"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894" name="Line 22">
            <a:extLst>
              <a:ext uri="{FF2B5EF4-FFF2-40B4-BE49-F238E27FC236}">
                <a16:creationId xmlns:a16="http://schemas.microsoft.com/office/drawing/2014/main" id="{C3F92B05-E235-C061-C55F-DAB0A54CA0AA}"/>
              </a:ext>
            </a:extLst>
          </p:cNvPr>
          <p:cNvSpPr>
            <a:spLocks noChangeShapeType="1"/>
          </p:cNvSpPr>
          <p:nvPr/>
        </p:nvSpPr>
        <p:spPr bwMode="auto">
          <a:xfrm>
            <a:off x="5198269"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895" name="Line 23">
            <a:extLst>
              <a:ext uri="{FF2B5EF4-FFF2-40B4-BE49-F238E27FC236}">
                <a16:creationId xmlns:a16="http://schemas.microsoft.com/office/drawing/2014/main" id="{B528919F-2618-651E-F9E5-9272B8129BD1}"/>
              </a:ext>
            </a:extLst>
          </p:cNvPr>
          <p:cNvSpPr>
            <a:spLocks noChangeShapeType="1"/>
          </p:cNvSpPr>
          <p:nvPr/>
        </p:nvSpPr>
        <p:spPr bwMode="auto">
          <a:xfrm>
            <a:off x="4516041"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896" name="Line 24">
            <a:extLst>
              <a:ext uri="{FF2B5EF4-FFF2-40B4-BE49-F238E27FC236}">
                <a16:creationId xmlns:a16="http://schemas.microsoft.com/office/drawing/2014/main" id="{5E967D41-7440-7D2E-963E-FDE52B67B513}"/>
              </a:ext>
            </a:extLst>
          </p:cNvPr>
          <p:cNvSpPr>
            <a:spLocks noChangeShapeType="1"/>
          </p:cNvSpPr>
          <p:nvPr/>
        </p:nvSpPr>
        <p:spPr bwMode="auto">
          <a:xfrm>
            <a:off x="3843338"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897" name="Line 25">
            <a:extLst>
              <a:ext uri="{FF2B5EF4-FFF2-40B4-BE49-F238E27FC236}">
                <a16:creationId xmlns:a16="http://schemas.microsoft.com/office/drawing/2014/main" id="{5D1F52FE-3EDA-BACD-245D-EF4298320672}"/>
              </a:ext>
            </a:extLst>
          </p:cNvPr>
          <p:cNvSpPr>
            <a:spLocks noChangeShapeType="1"/>
          </p:cNvSpPr>
          <p:nvPr/>
        </p:nvSpPr>
        <p:spPr bwMode="auto">
          <a:xfrm>
            <a:off x="3175397"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898" name="Line 26">
            <a:extLst>
              <a:ext uri="{FF2B5EF4-FFF2-40B4-BE49-F238E27FC236}">
                <a16:creationId xmlns:a16="http://schemas.microsoft.com/office/drawing/2014/main" id="{3BB03DDD-2FAC-FD0E-D74C-F2BC0BC5C539}"/>
              </a:ext>
            </a:extLst>
          </p:cNvPr>
          <p:cNvSpPr>
            <a:spLocks noChangeShapeType="1"/>
          </p:cNvSpPr>
          <p:nvPr/>
        </p:nvSpPr>
        <p:spPr bwMode="auto">
          <a:xfrm>
            <a:off x="2489597" y="1907381"/>
            <a:ext cx="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899" name="Line 27">
            <a:extLst>
              <a:ext uri="{FF2B5EF4-FFF2-40B4-BE49-F238E27FC236}">
                <a16:creationId xmlns:a16="http://schemas.microsoft.com/office/drawing/2014/main" id="{33BE4CFF-13B4-5E0B-86AA-768E0C3DF68C}"/>
              </a:ext>
            </a:extLst>
          </p:cNvPr>
          <p:cNvSpPr>
            <a:spLocks noChangeShapeType="1"/>
          </p:cNvSpPr>
          <p:nvPr/>
        </p:nvSpPr>
        <p:spPr bwMode="auto">
          <a:xfrm flipV="1">
            <a:off x="1810942" y="1907381"/>
            <a:ext cx="678656"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00" name="Line 28">
            <a:extLst>
              <a:ext uri="{FF2B5EF4-FFF2-40B4-BE49-F238E27FC236}">
                <a16:creationId xmlns:a16="http://schemas.microsoft.com/office/drawing/2014/main" id="{F5B27E25-1BFC-A892-C58F-991ACB7E957A}"/>
              </a:ext>
            </a:extLst>
          </p:cNvPr>
          <p:cNvSpPr>
            <a:spLocks noChangeShapeType="1"/>
          </p:cNvSpPr>
          <p:nvPr/>
        </p:nvSpPr>
        <p:spPr bwMode="auto">
          <a:xfrm>
            <a:off x="2489597" y="1907381"/>
            <a:ext cx="68580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01" name="Line 29">
            <a:extLst>
              <a:ext uri="{FF2B5EF4-FFF2-40B4-BE49-F238E27FC236}">
                <a16:creationId xmlns:a16="http://schemas.microsoft.com/office/drawing/2014/main" id="{078CB61B-8BAF-D2D7-4BFE-37A276CC41F8}"/>
              </a:ext>
            </a:extLst>
          </p:cNvPr>
          <p:cNvSpPr>
            <a:spLocks noChangeShapeType="1"/>
          </p:cNvSpPr>
          <p:nvPr/>
        </p:nvSpPr>
        <p:spPr bwMode="auto">
          <a:xfrm flipV="1">
            <a:off x="3175398" y="1907381"/>
            <a:ext cx="66794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02" name="Line 30">
            <a:extLst>
              <a:ext uri="{FF2B5EF4-FFF2-40B4-BE49-F238E27FC236}">
                <a16:creationId xmlns:a16="http://schemas.microsoft.com/office/drawing/2014/main" id="{64804309-7B3A-349B-B9C7-1D209A09A1CF}"/>
              </a:ext>
            </a:extLst>
          </p:cNvPr>
          <p:cNvSpPr>
            <a:spLocks noChangeShapeType="1"/>
          </p:cNvSpPr>
          <p:nvPr/>
        </p:nvSpPr>
        <p:spPr bwMode="auto">
          <a:xfrm>
            <a:off x="3843337" y="1907381"/>
            <a:ext cx="682229"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03" name="Line 31">
            <a:extLst>
              <a:ext uri="{FF2B5EF4-FFF2-40B4-BE49-F238E27FC236}">
                <a16:creationId xmlns:a16="http://schemas.microsoft.com/office/drawing/2014/main" id="{E4F440DB-B451-09E4-146C-04622EBCA809}"/>
              </a:ext>
            </a:extLst>
          </p:cNvPr>
          <p:cNvSpPr>
            <a:spLocks noChangeShapeType="1"/>
          </p:cNvSpPr>
          <p:nvPr/>
        </p:nvSpPr>
        <p:spPr bwMode="auto">
          <a:xfrm flipV="1">
            <a:off x="4525567" y="1907381"/>
            <a:ext cx="667940"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04" name="Line 32">
            <a:extLst>
              <a:ext uri="{FF2B5EF4-FFF2-40B4-BE49-F238E27FC236}">
                <a16:creationId xmlns:a16="http://schemas.microsoft.com/office/drawing/2014/main" id="{987DF6C0-3B91-5589-4246-B7E94AD00D42}"/>
              </a:ext>
            </a:extLst>
          </p:cNvPr>
          <p:cNvSpPr>
            <a:spLocks noChangeShapeType="1"/>
          </p:cNvSpPr>
          <p:nvPr/>
        </p:nvSpPr>
        <p:spPr bwMode="auto">
          <a:xfrm>
            <a:off x="5193506" y="1907381"/>
            <a:ext cx="690563"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05" name="Line 33">
            <a:extLst>
              <a:ext uri="{FF2B5EF4-FFF2-40B4-BE49-F238E27FC236}">
                <a16:creationId xmlns:a16="http://schemas.microsoft.com/office/drawing/2014/main" id="{30060246-7525-E2C7-B48A-795E84E0CF54}"/>
              </a:ext>
            </a:extLst>
          </p:cNvPr>
          <p:cNvSpPr>
            <a:spLocks noChangeShapeType="1"/>
          </p:cNvSpPr>
          <p:nvPr/>
        </p:nvSpPr>
        <p:spPr bwMode="auto">
          <a:xfrm flipV="1">
            <a:off x="5884069" y="1907381"/>
            <a:ext cx="659606"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06" name="Line 34">
            <a:extLst>
              <a:ext uri="{FF2B5EF4-FFF2-40B4-BE49-F238E27FC236}">
                <a16:creationId xmlns:a16="http://schemas.microsoft.com/office/drawing/2014/main" id="{EBB2AC03-DEC4-8E1B-7AF2-5C73215BC1B7}"/>
              </a:ext>
            </a:extLst>
          </p:cNvPr>
          <p:cNvSpPr>
            <a:spLocks noChangeShapeType="1"/>
          </p:cNvSpPr>
          <p:nvPr/>
        </p:nvSpPr>
        <p:spPr bwMode="auto">
          <a:xfrm>
            <a:off x="6543675" y="1907381"/>
            <a:ext cx="690563" cy="825104"/>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07" name="Line 35">
            <a:extLst>
              <a:ext uri="{FF2B5EF4-FFF2-40B4-BE49-F238E27FC236}">
                <a16:creationId xmlns:a16="http://schemas.microsoft.com/office/drawing/2014/main" id="{133A4705-4136-6BC4-BEAB-357137F920AB}"/>
              </a:ext>
            </a:extLst>
          </p:cNvPr>
          <p:cNvSpPr>
            <a:spLocks noChangeShapeType="1"/>
          </p:cNvSpPr>
          <p:nvPr/>
        </p:nvSpPr>
        <p:spPr bwMode="auto">
          <a:xfrm flipV="1">
            <a:off x="7173516" y="2826544"/>
            <a:ext cx="7144" cy="5119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08" name="Freeform 36">
            <a:extLst>
              <a:ext uri="{FF2B5EF4-FFF2-40B4-BE49-F238E27FC236}">
                <a16:creationId xmlns:a16="http://schemas.microsoft.com/office/drawing/2014/main" id="{1530CDF2-1920-1A03-143E-F305DA89E2C1}"/>
              </a:ext>
            </a:extLst>
          </p:cNvPr>
          <p:cNvSpPr>
            <a:spLocks/>
          </p:cNvSpPr>
          <p:nvPr/>
        </p:nvSpPr>
        <p:spPr bwMode="auto">
          <a:xfrm>
            <a:off x="7149704" y="2732485"/>
            <a:ext cx="169069" cy="145256"/>
          </a:xfrm>
          <a:custGeom>
            <a:avLst/>
            <a:gdLst>
              <a:gd name="T0" fmla="*/ 0 w 424"/>
              <a:gd name="T1" fmla="*/ 102207100 h 367"/>
              <a:gd name="T2" fmla="*/ 119850072 w 424"/>
              <a:gd name="T3" fmla="*/ 102207100 h 367"/>
              <a:gd name="T4" fmla="*/ 60207615 w 424"/>
              <a:gd name="T5" fmla="*/ 0 h 367"/>
              <a:gd name="T6" fmla="*/ 0 w 424"/>
              <a:gd name="T7" fmla="*/ 102207100 h 36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4" h="367">
                <a:moveTo>
                  <a:pt x="0" y="367"/>
                </a:moveTo>
                <a:lnTo>
                  <a:pt x="424" y="367"/>
                </a:lnTo>
                <a:lnTo>
                  <a:pt x="213" y="0"/>
                </a:lnTo>
                <a:lnTo>
                  <a:pt x="0" y="36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79909" name="Line 37">
            <a:extLst>
              <a:ext uri="{FF2B5EF4-FFF2-40B4-BE49-F238E27FC236}">
                <a16:creationId xmlns:a16="http://schemas.microsoft.com/office/drawing/2014/main" id="{7C5D840C-5B79-B604-7794-96BC9B14F41F}"/>
              </a:ext>
            </a:extLst>
          </p:cNvPr>
          <p:cNvSpPr>
            <a:spLocks noChangeShapeType="1"/>
          </p:cNvSpPr>
          <p:nvPr/>
        </p:nvSpPr>
        <p:spPr bwMode="auto">
          <a:xfrm>
            <a:off x="7149704" y="2877741"/>
            <a:ext cx="16906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10" name="Line 38">
            <a:extLst>
              <a:ext uri="{FF2B5EF4-FFF2-40B4-BE49-F238E27FC236}">
                <a16:creationId xmlns:a16="http://schemas.microsoft.com/office/drawing/2014/main" id="{DD05406E-0746-6BDE-9B73-F7A48B0BD9FB}"/>
              </a:ext>
            </a:extLst>
          </p:cNvPr>
          <p:cNvSpPr>
            <a:spLocks noChangeShapeType="1"/>
          </p:cNvSpPr>
          <p:nvPr/>
        </p:nvSpPr>
        <p:spPr bwMode="auto">
          <a:xfrm flipH="1" flipV="1">
            <a:off x="7234238" y="2732485"/>
            <a:ext cx="84535" cy="14525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11" name="Line 39">
            <a:extLst>
              <a:ext uri="{FF2B5EF4-FFF2-40B4-BE49-F238E27FC236}">
                <a16:creationId xmlns:a16="http://schemas.microsoft.com/office/drawing/2014/main" id="{604B5AEF-28B1-14E4-3D30-F15BD7B0B8BF}"/>
              </a:ext>
            </a:extLst>
          </p:cNvPr>
          <p:cNvSpPr>
            <a:spLocks noChangeShapeType="1"/>
          </p:cNvSpPr>
          <p:nvPr/>
        </p:nvSpPr>
        <p:spPr bwMode="auto">
          <a:xfrm flipV="1">
            <a:off x="7149704" y="2731294"/>
            <a:ext cx="85725" cy="1464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12" name="Line 40">
            <a:extLst>
              <a:ext uri="{FF2B5EF4-FFF2-40B4-BE49-F238E27FC236}">
                <a16:creationId xmlns:a16="http://schemas.microsoft.com/office/drawing/2014/main" id="{8166F2D2-CBF6-EA49-AEF4-B643B045753C}"/>
              </a:ext>
            </a:extLst>
          </p:cNvPr>
          <p:cNvSpPr>
            <a:spLocks noChangeShapeType="1"/>
          </p:cNvSpPr>
          <p:nvPr/>
        </p:nvSpPr>
        <p:spPr bwMode="auto">
          <a:xfrm flipV="1">
            <a:off x="1751410" y="2826544"/>
            <a:ext cx="5953" cy="5119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13" name="Freeform 41">
            <a:extLst>
              <a:ext uri="{FF2B5EF4-FFF2-40B4-BE49-F238E27FC236}">
                <a16:creationId xmlns:a16="http://schemas.microsoft.com/office/drawing/2014/main" id="{58E37F39-5AE1-791E-7594-5C7514BFFF19}"/>
              </a:ext>
            </a:extLst>
          </p:cNvPr>
          <p:cNvSpPr>
            <a:spLocks/>
          </p:cNvSpPr>
          <p:nvPr/>
        </p:nvSpPr>
        <p:spPr bwMode="auto">
          <a:xfrm>
            <a:off x="1727598" y="2732485"/>
            <a:ext cx="167878" cy="145256"/>
          </a:xfrm>
          <a:custGeom>
            <a:avLst/>
            <a:gdLst>
              <a:gd name="T0" fmla="*/ 0 w 424"/>
              <a:gd name="T1" fmla="*/ 102207100 h 367"/>
              <a:gd name="T2" fmla="*/ 118167459 w 424"/>
              <a:gd name="T3" fmla="*/ 102207100 h 367"/>
              <a:gd name="T4" fmla="*/ 58805253 w 424"/>
              <a:gd name="T5" fmla="*/ 0 h 367"/>
              <a:gd name="T6" fmla="*/ 0 w 424"/>
              <a:gd name="T7" fmla="*/ 102207100 h 36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4" h="367">
                <a:moveTo>
                  <a:pt x="0" y="367"/>
                </a:moveTo>
                <a:lnTo>
                  <a:pt x="424" y="367"/>
                </a:lnTo>
                <a:lnTo>
                  <a:pt x="211" y="0"/>
                </a:lnTo>
                <a:lnTo>
                  <a:pt x="0" y="36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79914" name="Line 42">
            <a:extLst>
              <a:ext uri="{FF2B5EF4-FFF2-40B4-BE49-F238E27FC236}">
                <a16:creationId xmlns:a16="http://schemas.microsoft.com/office/drawing/2014/main" id="{66307395-B790-AC4E-1332-FC033F4FC2BE}"/>
              </a:ext>
            </a:extLst>
          </p:cNvPr>
          <p:cNvSpPr>
            <a:spLocks noChangeShapeType="1"/>
          </p:cNvSpPr>
          <p:nvPr/>
        </p:nvSpPr>
        <p:spPr bwMode="auto">
          <a:xfrm>
            <a:off x="1727598" y="2877741"/>
            <a:ext cx="16787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15" name="Line 43">
            <a:extLst>
              <a:ext uri="{FF2B5EF4-FFF2-40B4-BE49-F238E27FC236}">
                <a16:creationId xmlns:a16="http://schemas.microsoft.com/office/drawing/2014/main" id="{DB0E9C28-1717-2766-069B-AF108C7665DC}"/>
              </a:ext>
            </a:extLst>
          </p:cNvPr>
          <p:cNvSpPr>
            <a:spLocks noChangeShapeType="1"/>
          </p:cNvSpPr>
          <p:nvPr/>
        </p:nvSpPr>
        <p:spPr bwMode="auto">
          <a:xfrm flipH="1" flipV="1">
            <a:off x="1810941" y="2732485"/>
            <a:ext cx="84534" cy="14525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9916" name="Line 44">
            <a:extLst>
              <a:ext uri="{FF2B5EF4-FFF2-40B4-BE49-F238E27FC236}">
                <a16:creationId xmlns:a16="http://schemas.microsoft.com/office/drawing/2014/main" id="{203D2E72-D374-EEFF-8E50-6B2526246B18}"/>
              </a:ext>
            </a:extLst>
          </p:cNvPr>
          <p:cNvSpPr>
            <a:spLocks noChangeShapeType="1"/>
          </p:cNvSpPr>
          <p:nvPr/>
        </p:nvSpPr>
        <p:spPr bwMode="auto">
          <a:xfrm flipV="1">
            <a:off x="1727597" y="2731294"/>
            <a:ext cx="84534" cy="1464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20593" name="Oval 49">
            <a:extLst>
              <a:ext uri="{FF2B5EF4-FFF2-40B4-BE49-F238E27FC236}">
                <a16:creationId xmlns:a16="http://schemas.microsoft.com/office/drawing/2014/main" id="{5F09B559-9F11-A638-D4CC-0D54BC698566}"/>
              </a:ext>
            </a:extLst>
          </p:cNvPr>
          <p:cNvSpPr>
            <a:spLocks noChangeArrowheads="1"/>
          </p:cNvSpPr>
          <p:nvPr/>
        </p:nvSpPr>
        <p:spPr bwMode="auto">
          <a:xfrm>
            <a:off x="2800350" y="1600200"/>
            <a:ext cx="800100" cy="1485900"/>
          </a:xfrm>
          <a:prstGeom prst="ellipse">
            <a:avLst/>
          </a:prstGeom>
          <a:noFill/>
          <a:ln w="28575">
            <a:solidFill>
              <a:srgbClr val="77B8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D7E06A22-B913-47D7-62AB-DCE330A977E3}"/>
              </a:ext>
            </a:extLst>
          </p:cNvPr>
          <p:cNvSpPr>
            <a:spLocks noGrp="1"/>
          </p:cNvSpPr>
          <p:nvPr>
            <p:ph type="sldNum" sz="quarter" idx="4"/>
          </p:nvPr>
        </p:nvSpPr>
        <p:spPr/>
        <p:txBody>
          <a:bodyPr/>
          <a:lstStyle/>
          <a:p>
            <a:fld id="{3A2281A5-0AAD-5C43-9874-F8F3A9F5B29A}" type="slidenum">
              <a:rPr lang="en-US" smtClean="0"/>
              <a:pPr/>
              <a:t>32</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37" name="Rectangle 29">
            <a:extLst>
              <a:ext uri="{FF2B5EF4-FFF2-40B4-BE49-F238E27FC236}">
                <a16:creationId xmlns:a16="http://schemas.microsoft.com/office/drawing/2014/main" id="{A70E8B38-0095-51CD-BBF8-E9B6BDF5F4EB}"/>
              </a:ext>
            </a:extLst>
          </p:cNvPr>
          <p:cNvSpPr>
            <a:spLocks noGrp="1" noChangeArrowheads="1"/>
          </p:cNvSpPr>
          <p:nvPr>
            <p:ph type="title"/>
          </p:nvPr>
        </p:nvSpPr>
        <p:spPr/>
        <p:txBody>
          <a:bodyPr/>
          <a:lstStyle/>
          <a:p>
            <a:pPr>
              <a:defRPr/>
            </a:pPr>
            <a:r>
              <a:rPr kumimoji="1" lang="en-CA"/>
              <a:t>Loads in Verticals</a:t>
            </a:r>
            <a:endParaRPr kumimoji="1" lang="en-US"/>
          </a:p>
        </p:txBody>
      </p:sp>
      <p:sp>
        <p:nvSpPr>
          <p:cNvPr id="555011" name="Text Box 3">
            <a:extLst>
              <a:ext uri="{FF2B5EF4-FFF2-40B4-BE49-F238E27FC236}">
                <a16:creationId xmlns:a16="http://schemas.microsoft.com/office/drawing/2014/main" id="{BFF68AD2-CE0D-21A3-E86D-29DC6EA3DA48}"/>
              </a:ext>
            </a:extLst>
          </p:cNvPr>
          <p:cNvSpPr txBox="1">
            <a:spLocks noChangeArrowheads="1"/>
          </p:cNvSpPr>
          <p:nvPr/>
        </p:nvSpPr>
        <p:spPr bwMode="auto">
          <a:xfrm>
            <a:off x="4382691" y="1218010"/>
            <a:ext cx="4572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U2 </a:t>
            </a:r>
          </a:p>
        </p:txBody>
      </p:sp>
      <p:sp>
        <p:nvSpPr>
          <p:cNvPr id="555012" name="Text Box 4">
            <a:extLst>
              <a:ext uri="{FF2B5EF4-FFF2-40B4-BE49-F238E27FC236}">
                <a16:creationId xmlns:a16="http://schemas.microsoft.com/office/drawing/2014/main" id="{2B39D571-198E-4725-F57B-0FEA55F2B94B}"/>
              </a:ext>
            </a:extLst>
          </p:cNvPr>
          <p:cNvSpPr txBox="1">
            <a:spLocks noChangeArrowheads="1"/>
          </p:cNvSpPr>
          <p:nvPr/>
        </p:nvSpPr>
        <p:spPr bwMode="auto">
          <a:xfrm>
            <a:off x="4439841" y="3904060"/>
            <a:ext cx="4000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L2 </a:t>
            </a:r>
          </a:p>
        </p:txBody>
      </p:sp>
      <p:sp>
        <p:nvSpPr>
          <p:cNvPr id="555013" name="Line 5">
            <a:extLst>
              <a:ext uri="{FF2B5EF4-FFF2-40B4-BE49-F238E27FC236}">
                <a16:creationId xmlns:a16="http://schemas.microsoft.com/office/drawing/2014/main" id="{CD147A01-C8A5-5D7F-3F3C-C6E007274386}"/>
              </a:ext>
            </a:extLst>
          </p:cNvPr>
          <p:cNvSpPr>
            <a:spLocks noChangeShapeType="1"/>
          </p:cNvSpPr>
          <p:nvPr/>
        </p:nvSpPr>
        <p:spPr bwMode="auto">
          <a:xfrm>
            <a:off x="3068241" y="1560910"/>
            <a:ext cx="5715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55014" name="Line 6">
            <a:extLst>
              <a:ext uri="{FF2B5EF4-FFF2-40B4-BE49-F238E27FC236}">
                <a16:creationId xmlns:a16="http://schemas.microsoft.com/office/drawing/2014/main" id="{8B0438F9-72B6-9662-77C4-A61EFB89E60D}"/>
              </a:ext>
            </a:extLst>
          </p:cNvPr>
          <p:cNvSpPr>
            <a:spLocks noChangeShapeType="1"/>
          </p:cNvSpPr>
          <p:nvPr/>
        </p:nvSpPr>
        <p:spPr bwMode="auto">
          <a:xfrm flipH="1">
            <a:off x="5468541" y="1503760"/>
            <a:ext cx="51435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55015" name="Text Box 7">
            <a:extLst>
              <a:ext uri="{FF2B5EF4-FFF2-40B4-BE49-F238E27FC236}">
                <a16:creationId xmlns:a16="http://schemas.microsoft.com/office/drawing/2014/main" id="{67DD5653-F2CC-E196-9E8C-CAB0211DAC3E}"/>
              </a:ext>
            </a:extLst>
          </p:cNvPr>
          <p:cNvSpPr txBox="1">
            <a:spLocks noChangeArrowheads="1"/>
          </p:cNvSpPr>
          <p:nvPr/>
        </p:nvSpPr>
        <p:spPr bwMode="auto">
          <a:xfrm>
            <a:off x="5982891" y="1332310"/>
            <a:ext cx="13716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Top chord in compression </a:t>
            </a:r>
          </a:p>
        </p:txBody>
      </p:sp>
      <p:sp>
        <p:nvSpPr>
          <p:cNvPr id="555016" name="Text Box 8">
            <a:extLst>
              <a:ext uri="{FF2B5EF4-FFF2-40B4-BE49-F238E27FC236}">
                <a16:creationId xmlns:a16="http://schemas.microsoft.com/office/drawing/2014/main" id="{78478771-97C6-13AA-D2BF-B6D18BA96739}"/>
              </a:ext>
            </a:extLst>
          </p:cNvPr>
          <p:cNvSpPr txBox="1">
            <a:spLocks noChangeArrowheads="1"/>
          </p:cNvSpPr>
          <p:nvPr/>
        </p:nvSpPr>
        <p:spPr bwMode="auto">
          <a:xfrm rot="16200000">
            <a:off x="3794522" y="2308235"/>
            <a:ext cx="120015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Vertical</a:t>
            </a:r>
          </a:p>
        </p:txBody>
      </p:sp>
      <p:sp>
        <p:nvSpPr>
          <p:cNvPr id="555017" name="Text Box 9">
            <a:extLst>
              <a:ext uri="{FF2B5EF4-FFF2-40B4-BE49-F238E27FC236}">
                <a16:creationId xmlns:a16="http://schemas.microsoft.com/office/drawing/2014/main" id="{3BF92E93-C4CD-207E-F254-AB01B00B53B1}"/>
              </a:ext>
            </a:extLst>
          </p:cNvPr>
          <p:cNvSpPr txBox="1">
            <a:spLocks noChangeArrowheads="1"/>
          </p:cNvSpPr>
          <p:nvPr/>
        </p:nvSpPr>
        <p:spPr bwMode="auto">
          <a:xfrm rot="3014465">
            <a:off x="3365897" y="3251210"/>
            <a:ext cx="1371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Diagonal</a:t>
            </a:r>
          </a:p>
        </p:txBody>
      </p:sp>
      <p:sp>
        <p:nvSpPr>
          <p:cNvPr id="81929" name="Line 22">
            <a:extLst>
              <a:ext uri="{FF2B5EF4-FFF2-40B4-BE49-F238E27FC236}">
                <a16:creationId xmlns:a16="http://schemas.microsoft.com/office/drawing/2014/main" id="{9119DD47-C181-2072-6760-6244AF249D20}"/>
              </a:ext>
            </a:extLst>
          </p:cNvPr>
          <p:cNvSpPr>
            <a:spLocks noChangeShapeType="1"/>
          </p:cNvSpPr>
          <p:nvPr/>
        </p:nvSpPr>
        <p:spPr bwMode="auto">
          <a:xfrm>
            <a:off x="3745707" y="1543050"/>
            <a:ext cx="1651397" cy="0"/>
          </a:xfrm>
          <a:prstGeom prst="line">
            <a:avLst/>
          </a:prstGeom>
          <a:noFill/>
          <a:ln w="1889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81930" name="Line 23">
            <a:extLst>
              <a:ext uri="{FF2B5EF4-FFF2-40B4-BE49-F238E27FC236}">
                <a16:creationId xmlns:a16="http://schemas.microsoft.com/office/drawing/2014/main" id="{2960DB1E-D2E2-B6CA-5F67-C365A86C7203}"/>
              </a:ext>
            </a:extLst>
          </p:cNvPr>
          <p:cNvSpPr>
            <a:spLocks noChangeShapeType="1"/>
          </p:cNvSpPr>
          <p:nvPr/>
        </p:nvSpPr>
        <p:spPr bwMode="auto">
          <a:xfrm>
            <a:off x="3745707" y="3796904"/>
            <a:ext cx="1651397" cy="0"/>
          </a:xfrm>
          <a:prstGeom prst="line">
            <a:avLst/>
          </a:prstGeom>
          <a:noFill/>
          <a:ln w="1889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81931" name="Line 24">
            <a:extLst>
              <a:ext uri="{FF2B5EF4-FFF2-40B4-BE49-F238E27FC236}">
                <a16:creationId xmlns:a16="http://schemas.microsoft.com/office/drawing/2014/main" id="{BCA9CDF9-7195-5129-A45A-BA88D97AA336}"/>
              </a:ext>
            </a:extLst>
          </p:cNvPr>
          <p:cNvSpPr>
            <a:spLocks noChangeShapeType="1"/>
          </p:cNvSpPr>
          <p:nvPr/>
        </p:nvSpPr>
        <p:spPr bwMode="auto">
          <a:xfrm>
            <a:off x="4572000" y="1543050"/>
            <a:ext cx="0" cy="2253854"/>
          </a:xfrm>
          <a:prstGeom prst="line">
            <a:avLst/>
          </a:prstGeom>
          <a:noFill/>
          <a:ln w="1889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81932" name="Line 25">
            <a:extLst>
              <a:ext uri="{FF2B5EF4-FFF2-40B4-BE49-F238E27FC236}">
                <a16:creationId xmlns:a16="http://schemas.microsoft.com/office/drawing/2014/main" id="{1119622F-BA1C-A841-FF48-1398057DA67C}"/>
              </a:ext>
            </a:extLst>
          </p:cNvPr>
          <p:cNvSpPr>
            <a:spLocks noChangeShapeType="1"/>
          </p:cNvSpPr>
          <p:nvPr/>
        </p:nvSpPr>
        <p:spPr bwMode="auto">
          <a:xfrm flipH="1">
            <a:off x="4471988" y="1543050"/>
            <a:ext cx="210741" cy="0"/>
          </a:xfrm>
          <a:prstGeom prst="line">
            <a:avLst/>
          </a:prstGeom>
          <a:noFill/>
          <a:ln w="1889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81933" name="Line 26">
            <a:extLst>
              <a:ext uri="{FF2B5EF4-FFF2-40B4-BE49-F238E27FC236}">
                <a16:creationId xmlns:a16="http://schemas.microsoft.com/office/drawing/2014/main" id="{B9230DC2-D1AD-BA73-F291-A7787A9A7587}"/>
              </a:ext>
            </a:extLst>
          </p:cNvPr>
          <p:cNvSpPr>
            <a:spLocks noChangeShapeType="1"/>
          </p:cNvSpPr>
          <p:nvPr/>
        </p:nvSpPr>
        <p:spPr bwMode="auto">
          <a:xfrm flipV="1">
            <a:off x="4572000" y="2670573"/>
            <a:ext cx="825104" cy="1126331"/>
          </a:xfrm>
          <a:prstGeom prst="line">
            <a:avLst/>
          </a:prstGeom>
          <a:noFill/>
          <a:ln w="1889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81934" name="Line 27">
            <a:extLst>
              <a:ext uri="{FF2B5EF4-FFF2-40B4-BE49-F238E27FC236}">
                <a16:creationId xmlns:a16="http://schemas.microsoft.com/office/drawing/2014/main" id="{99733576-069A-900A-E048-1F4FE36731C3}"/>
              </a:ext>
            </a:extLst>
          </p:cNvPr>
          <p:cNvSpPr>
            <a:spLocks noChangeShapeType="1"/>
          </p:cNvSpPr>
          <p:nvPr/>
        </p:nvSpPr>
        <p:spPr bwMode="auto">
          <a:xfrm flipH="1" flipV="1">
            <a:off x="3745707" y="2670573"/>
            <a:ext cx="826294" cy="1126331"/>
          </a:xfrm>
          <a:prstGeom prst="line">
            <a:avLst/>
          </a:prstGeom>
          <a:noFill/>
          <a:ln w="1889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55036" name="Text Box 28">
            <a:extLst>
              <a:ext uri="{FF2B5EF4-FFF2-40B4-BE49-F238E27FC236}">
                <a16:creationId xmlns:a16="http://schemas.microsoft.com/office/drawing/2014/main" id="{23853E48-E89E-CB1E-CC14-F833860BDD69}"/>
              </a:ext>
            </a:extLst>
          </p:cNvPr>
          <p:cNvSpPr txBox="1">
            <a:spLocks noChangeArrowheads="1"/>
          </p:cNvSpPr>
          <p:nvPr/>
        </p:nvSpPr>
        <p:spPr bwMode="auto">
          <a:xfrm rot="18438497">
            <a:off x="4737497" y="2794010"/>
            <a:ext cx="1371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Diagonal</a:t>
            </a:r>
          </a:p>
        </p:txBody>
      </p:sp>
      <p:sp>
        <p:nvSpPr>
          <p:cNvPr id="3" name="Slide Number Placeholder 2">
            <a:extLst>
              <a:ext uri="{FF2B5EF4-FFF2-40B4-BE49-F238E27FC236}">
                <a16:creationId xmlns:a16="http://schemas.microsoft.com/office/drawing/2014/main" id="{8719A78D-C080-6E55-BB96-001B7159DDCD}"/>
              </a:ext>
            </a:extLst>
          </p:cNvPr>
          <p:cNvSpPr>
            <a:spLocks noGrp="1"/>
          </p:cNvSpPr>
          <p:nvPr>
            <p:ph type="sldNum" sz="quarter" idx="4"/>
          </p:nvPr>
        </p:nvSpPr>
        <p:spPr/>
        <p:txBody>
          <a:bodyPr/>
          <a:lstStyle/>
          <a:p>
            <a:fld id="{3A2281A5-0AAD-5C43-9874-F8F3A9F5B29A}" type="slidenum">
              <a:rPr lang="en-US" smtClean="0"/>
              <a:pPr/>
              <a:t>33</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30694D-9457-199D-2747-1F40B05BBD33}"/>
              </a:ext>
            </a:extLst>
          </p:cNvPr>
          <p:cNvSpPr>
            <a:spLocks noGrp="1"/>
          </p:cNvSpPr>
          <p:nvPr>
            <p:ph type="sldNum" sz="quarter" idx="4"/>
          </p:nvPr>
        </p:nvSpPr>
        <p:spPr>
          <a:xfrm>
            <a:off x="107504" y="4659982"/>
            <a:ext cx="2057400" cy="274637"/>
          </a:xfrm>
        </p:spPr>
        <p:txBody>
          <a:bodyPr anchor="ctr">
            <a:normAutofit/>
          </a:bodyPr>
          <a:lstStyle/>
          <a:p>
            <a:pPr>
              <a:lnSpc>
                <a:spcPct val="90000"/>
              </a:lnSpc>
              <a:spcAft>
                <a:spcPts val="600"/>
              </a:spcAft>
            </a:pPr>
            <a:fld id="{3A2281A5-0AAD-5C43-9874-F8F3A9F5B29A}" type="slidenum">
              <a:rPr lang="en-US" smtClean="0"/>
              <a:pPr>
                <a:lnSpc>
                  <a:spcPct val="90000"/>
                </a:lnSpc>
                <a:spcAft>
                  <a:spcPts val="600"/>
                </a:spcAft>
              </a:pPr>
              <a:t>34</a:t>
            </a:fld>
            <a:endParaRPr lang="en-US"/>
          </a:p>
        </p:txBody>
      </p:sp>
      <p:sp>
        <p:nvSpPr>
          <p:cNvPr id="557065" name="Rectangle 5">
            <a:extLst>
              <a:ext uri="{FF2B5EF4-FFF2-40B4-BE49-F238E27FC236}">
                <a16:creationId xmlns:a16="http://schemas.microsoft.com/office/drawing/2014/main" id="{46E41252-B14A-D697-F46A-3317B0DFF322}"/>
              </a:ext>
            </a:extLst>
          </p:cNvPr>
          <p:cNvSpPr>
            <a:spLocks noGrp="1" noChangeArrowheads="1"/>
          </p:cNvSpPr>
          <p:nvPr>
            <p:ph type="body" sz="quarter" idx="10"/>
          </p:nvPr>
        </p:nvSpPr>
        <p:spPr>
          <a:xfrm>
            <a:off x="539552" y="1347614"/>
            <a:ext cx="8229600" cy="3240360"/>
          </a:xfrm>
        </p:spPr>
        <p:txBody>
          <a:bodyPr wrap="square" anchor="t">
            <a:normAutofit/>
          </a:bodyPr>
          <a:lstStyle/>
          <a:p>
            <a:pPr>
              <a:defRPr/>
            </a:pPr>
            <a:r>
              <a:rPr lang="en-US" dirty="0"/>
              <a:t>Verticals connected to diagonals at both ends will be in compression if the diagonals are in tension and in tension if the diagonals are in compression. </a:t>
            </a:r>
          </a:p>
          <a:p>
            <a:pPr marL="0" indent="0">
              <a:buNone/>
              <a:defRPr/>
            </a:pPr>
            <a:endParaRPr lang="en-US" dirty="0"/>
          </a:p>
          <a:p>
            <a:pPr>
              <a:defRPr/>
            </a:pPr>
            <a:r>
              <a:rPr lang="en-US" dirty="0"/>
              <a:t>Verticals connected to diagonals at the top chord only will be in tension for pony and through trusses and will be unloaded for deck trusses. </a:t>
            </a:r>
          </a:p>
          <a:p>
            <a:pPr marL="0" indent="0">
              <a:buNone/>
              <a:defRPr/>
            </a:pPr>
            <a:endParaRPr lang="en-US" dirty="0"/>
          </a:p>
          <a:p>
            <a:pPr>
              <a:defRPr/>
            </a:pPr>
            <a:r>
              <a:rPr lang="en-US" dirty="0"/>
              <a:t>Verticals connected to diagonals at the bottom chord only will be in compression for deck trusses and will be unloaded for pony and through trusses.</a:t>
            </a:r>
          </a:p>
          <a:p>
            <a:pPr>
              <a:defRPr/>
            </a:pPr>
            <a:endParaRPr lang="en-US" dirty="0"/>
          </a:p>
        </p:txBody>
      </p:sp>
      <p:sp>
        <p:nvSpPr>
          <p:cNvPr id="557060" name="Rectangle 4">
            <a:extLst>
              <a:ext uri="{FF2B5EF4-FFF2-40B4-BE49-F238E27FC236}">
                <a16:creationId xmlns:a16="http://schemas.microsoft.com/office/drawing/2014/main" id="{E1F105B3-9DB5-115C-8DB8-0CA6CB725795}"/>
              </a:ext>
            </a:extLst>
          </p:cNvPr>
          <p:cNvSpPr>
            <a:spLocks noGrp="1" noChangeArrowheads="1"/>
          </p:cNvSpPr>
          <p:nvPr>
            <p:ph type="title"/>
          </p:nvPr>
        </p:nvSpPr>
        <p:spPr>
          <a:xfrm>
            <a:off x="539552" y="339502"/>
            <a:ext cx="8219256" cy="519912"/>
          </a:xfrm>
        </p:spPr>
        <p:txBody>
          <a:bodyPr wrap="square" anchor="t">
            <a:normAutofit/>
          </a:bodyPr>
          <a:lstStyle/>
          <a:p>
            <a:pPr>
              <a:lnSpc>
                <a:spcPct val="90000"/>
              </a:lnSpc>
            </a:pPr>
            <a:r>
              <a:rPr kumimoji="1" lang="en-CA" altLang="en-US" sz="3000"/>
              <a:t>Summary – Loads in Verticals</a:t>
            </a:r>
            <a:endParaRPr kumimoji="1" lang="en-US" altLang="en-US" sz="3000"/>
          </a:p>
        </p:txBody>
      </p:sp>
    </p:spTree>
  </p:cSld>
  <p:clrMapOvr>
    <a:masterClrMapping/>
  </p:clrMapOvr>
  <p:extLst>
    <p:ext uri="{6950BFC3-D8DA-4A85-94F7-54DA5524770B}">
      <p188:commentRel xmlns:p188="http://schemas.microsoft.com/office/powerpoint/2018/8/main" r:id="rId3"/>
    </p:ext>
  </p:extLs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CB561D2-2AD3-DC31-216F-17CB5955EF49}"/>
              </a:ext>
            </a:extLst>
          </p:cNvPr>
          <p:cNvSpPr>
            <a:spLocks noGrp="1"/>
          </p:cNvSpPr>
          <p:nvPr>
            <p:ph type="sldNum" sz="quarter" idx="4"/>
          </p:nvPr>
        </p:nvSpPr>
        <p:spPr/>
        <p:txBody>
          <a:bodyPr/>
          <a:lstStyle/>
          <a:p>
            <a:fld id="{3A2281A5-0AAD-5C43-9874-F8F3A9F5B29A}" type="slidenum">
              <a:rPr lang="en-US" smtClean="0"/>
              <a:pPr/>
              <a:t>35</a:t>
            </a:fld>
            <a:endParaRPr lang="en-US"/>
          </a:p>
        </p:txBody>
      </p:sp>
      <p:sp>
        <p:nvSpPr>
          <p:cNvPr id="565336" name="Rectangle 88">
            <a:extLst>
              <a:ext uri="{FF2B5EF4-FFF2-40B4-BE49-F238E27FC236}">
                <a16:creationId xmlns:a16="http://schemas.microsoft.com/office/drawing/2014/main" id="{7B081245-35FD-7A42-4FB1-344A42A2E99E}"/>
              </a:ext>
            </a:extLst>
          </p:cNvPr>
          <p:cNvSpPr>
            <a:spLocks noGrp="1" noChangeArrowheads="1"/>
          </p:cNvSpPr>
          <p:nvPr>
            <p:ph type="title"/>
          </p:nvPr>
        </p:nvSpPr>
        <p:spPr/>
        <p:txBody>
          <a:bodyPr/>
          <a:lstStyle/>
          <a:p>
            <a:r>
              <a:rPr kumimoji="1" lang="en-CA" altLang="en-US">
                <a:effectLst>
                  <a:outerShdw blurRad="38100" dist="38100" dir="2700000" algn="tl">
                    <a:srgbClr val="C0C0C0"/>
                  </a:outerShdw>
                </a:effectLst>
                <a:latin typeface="Calibri" panose="020F0502020204030204" pitchFamily="34" charset="0"/>
              </a:rPr>
              <a:t>Summary – Loads in Verticals</a:t>
            </a:r>
            <a:endParaRPr kumimoji="1" lang="en-US" altLang="en-US">
              <a:effectLst>
                <a:outerShdw blurRad="38100" dist="38100" dir="2700000" algn="tl">
                  <a:srgbClr val="C0C0C0"/>
                </a:outerShdw>
              </a:effectLst>
              <a:latin typeface="Calibri" panose="020F0502020204030204" pitchFamily="34" charset="0"/>
            </a:endParaRPr>
          </a:p>
        </p:txBody>
      </p:sp>
      <p:graphicFrame>
        <p:nvGraphicFramePr>
          <p:cNvPr id="565373" name="Group 125">
            <a:extLst>
              <a:ext uri="{FF2B5EF4-FFF2-40B4-BE49-F238E27FC236}">
                <a16:creationId xmlns:a16="http://schemas.microsoft.com/office/drawing/2014/main" id="{E4EC3E3A-0E25-ED00-2E3F-80E4F6C65D98}"/>
              </a:ext>
            </a:extLst>
          </p:cNvPr>
          <p:cNvGraphicFramePr>
            <a:graphicFrameLocks noGrp="1"/>
          </p:cNvGraphicFramePr>
          <p:nvPr>
            <p:extLst>
              <p:ext uri="{D42A27DB-BD31-4B8C-83A1-F6EECF244321}">
                <p14:modId xmlns:p14="http://schemas.microsoft.com/office/powerpoint/2010/main" val="4128479002"/>
              </p:ext>
            </p:extLst>
          </p:nvPr>
        </p:nvGraphicFramePr>
        <p:xfrm>
          <a:off x="1257300" y="1085850"/>
          <a:ext cx="6629401" cy="3373041"/>
        </p:xfrm>
        <a:graphic>
          <a:graphicData uri="http://schemas.openxmlformats.org/drawingml/2006/table">
            <a:tbl>
              <a:tblPr/>
              <a:tblGrid>
                <a:gridCol w="1291829">
                  <a:extLst>
                    <a:ext uri="{9D8B030D-6E8A-4147-A177-3AD203B41FA5}">
                      <a16:colId xmlns:a16="http://schemas.microsoft.com/office/drawing/2014/main" val="20000"/>
                    </a:ext>
                  </a:extLst>
                </a:gridCol>
                <a:gridCol w="1235869">
                  <a:extLst>
                    <a:ext uri="{9D8B030D-6E8A-4147-A177-3AD203B41FA5}">
                      <a16:colId xmlns:a16="http://schemas.microsoft.com/office/drawing/2014/main" val="20001"/>
                    </a:ext>
                  </a:extLst>
                </a:gridCol>
                <a:gridCol w="956072">
                  <a:extLst>
                    <a:ext uri="{9D8B030D-6E8A-4147-A177-3AD203B41FA5}">
                      <a16:colId xmlns:a16="http://schemas.microsoft.com/office/drawing/2014/main" val="20002"/>
                    </a:ext>
                  </a:extLst>
                </a:gridCol>
                <a:gridCol w="898922">
                  <a:extLst>
                    <a:ext uri="{9D8B030D-6E8A-4147-A177-3AD203B41FA5}">
                      <a16:colId xmlns:a16="http://schemas.microsoft.com/office/drawing/2014/main" val="20003"/>
                    </a:ext>
                  </a:extLst>
                </a:gridCol>
                <a:gridCol w="954881">
                  <a:extLst>
                    <a:ext uri="{9D8B030D-6E8A-4147-A177-3AD203B41FA5}">
                      <a16:colId xmlns:a16="http://schemas.microsoft.com/office/drawing/2014/main" val="20004"/>
                    </a:ext>
                  </a:extLst>
                </a:gridCol>
                <a:gridCol w="1291828">
                  <a:extLst>
                    <a:ext uri="{9D8B030D-6E8A-4147-A177-3AD203B41FA5}">
                      <a16:colId xmlns:a16="http://schemas.microsoft.com/office/drawing/2014/main" val="20005"/>
                    </a:ext>
                  </a:extLst>
                </a:gridCol>
              </a:tblGrid>
              <a:tr h="438150">
                <a:tc gridSpan="6">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bg1"/>
                          </a:solidFill>
                          <a:effectLst/>
                          <a:latin typeface="Arial" charset="0"/>
                          <a:ea typeface="ＭＳ Ｐゴシック" charset="0"/>
                        </a:rPr>
                        <a:t>Vertical Connected to</a:t>
                      </a:r>
                    </a:p>
                  </a:txBody>
                  <a:tcPr marL="68580" marR="68580" marT="34290" marB="3429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0010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Arial" charset="0"/>
                          <a:ea typeface="ＭＳ Ｐゴシック" charset="0"/>
                        </a:rPr>
                        <a:t>Diagonals at both ends</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Arial" charset="0"/>
                          <a:ea typeface="ＭＳ Ｐゴシック" charset="0"/>
                        </a:rPr>
                        <a:t>Diagonals at top chord</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bg1"/>
                        </a:solidFill>
                        <a:effectLst/>
                        <a:latin typeface="Arial" charset="0"/>
                        <a:ea typeface="ＭＳ Ｐゴシック"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Arial" charset="0"/>
                          <a:ea typeface="ＭＳ Ｐゴシック" charset="0"/>
                        </a:rPr>
                        <a:t>Diagonals at bottom chord</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12573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Arial" charset="0"/>
                          <a:ea typeface="ＭＳ Ｐゴシック" charset="0"/>
                        </a:rPr>
                        <a:t>Diagonals in tension</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Arial" charset="0"/>
                          <a:ea typeface="ＭＳ Ｐゴシック" charset="0"/>
                        </a:rPr>
                        <a:t>Diagonals in compression</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Arial" charset="0"/>
                          <a:ea typeface="ＭＳ Ｐゴシック" charset="0"/>
                        </a:rPr>
                        <a:t>For pony &amp; through trusses</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a:ln>
                          <a:noFill/>
                        </a:ln>
                        <a:solidFill>
                          <a:schemeClr val="bg1"/>
                        </a:solidFill>
                        <a:effectLst/>
                        <a:latin typeface="Arial" charset="0"/>
                        <a:ea typeface="ＭＳ Ｐゴシック"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Arial" charset="0"/>
                          <a:ea typeface="ＭＳ Ｐゴシック" charset="0"/>
                        </a:rPr>
                        <a:t>For deck truss</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a:ln>
                          <a:noFill/>
                        </a:ln>
                        <a:solidFill>
                          <a:schemeClr val="bg1"/>
                        </a:solidFill>
                        <a:effectLst/>
                        <a:latin typeface="Arial" charset="0"/>
                        <a:ea typeface="ＭＳ Ｐゴシック"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Arial" charset="0"/>
                          <a:ea typeface="ＭＳ Ｐゴシック" charset="0"/>
                        </a:rPr>
                        <a:t>For pony &amp; through trusses</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Arial" charset="0"/>
                          <a:ea typeface="ＭＳ Ｐゴシック" charset="0"/>
                        </a:rPr>
                        <a:t>For deck truss</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7749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Arial" charset="0"/>
                          <a:ea typeface="ＭＳ Ｐゴシック" charset="0"/>
                        </a:rPr>
                        <a:t>Compression</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Arial" charset="0"/>
                          <a:ea typeface="ＭＳ Ｐゴシック" charset="0"/>
                        </a:rPr>
                        <a:t>Tension</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Arial" charset="0"/>
                          <a:ea typeface="ＭＳ Ｐゴシック" charset="0"/>
                        </a:rPr>
                        <a:t>Tension</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a:ln>
                          <a:noFill/>
                        </a:ln>
                        <a:solidFill>
                          <a:schemeClr val="bg1"/>
                        </a:solidFill>
                        <a:effectLst/>
                        <a:latin typeface="Arial" charset="0"/>
                        <a:ea typeface="ＭＳ Ｐゴシック"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Arial" charset="0"/>
                          <a:ea typeface="ＭＳ Ｐゴシック" charset="0"/>
                        </a:rPr>
                        <a:t>Zero</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Arial" charset="0"/>
                          <a:ea typeface="ＭＳ Ｐゴシック" charset="0"/>
                        </a:rPr>
                        <a:t>Zero</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Arial" charset="0"/>
                          <a:ea typeface="ＭＳ Ｐゴシック" charset="0"/>
                        </a:rPr>
                        <a:t>Compression</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6047" name="Line 63">
            <a:extLst>
              <a:ext uri="{FF2B5EF4-FFF2-40B4-BE49-F238E27FC236}">
                <a16:creationId xmlns:a16="http://schemas.microsoft.com/office/drawing/2014/main" id="{97F97F3B-EDA6-66F0-66FD-6CD8EC0B429F}"/>
              </a:ext>
            </a:extLst>
          </p:cNvPr>
          <p:cNvSpPr>
            <a:spLocks noChangeShapeType="1"/>
          </p:cNvSpPr>
          <p:nvPr/>
        </p:nvSpPr>
        <p:spPr bwMode="auto">
          <a:xfrm>
            <a:off x="3353991" y="1714500"/>
            <a:ext cx="378619" cy="0"/>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48" name="Line 64">
            <a:extLst>
              <a:ext uri="{FF2B5EF4-FFF2-40B4-BE49-F238E27FC236}">
                <a16:creationId xmlns:a16="http://schemas.microsoft.com/office/drawing/2014/main" id="{5462CF4A-8B07-9AF4-905B-F1BADAD7B68F}"/>
              </a:ext>
            </a:extLst>
          </p:cNvPr>
          <p:cNvSpPr>
            <a:spLocks noChangeShapeType="1"/>
          </p:cNvSpPr>
          <p:nvPr/>
        </p:nvSpPr>
        <p:spPr bwMode="auto">
          <a:xfrm>
            <a:off x="3353991" y="2231231"/>
            <a:ext cx="378619" cy="0"/>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49" name="Line 65">
            <a:extLst>
              <a:ext uri="{FF2B5EF4-FFF2-40B4-BE49-F238E27FC236}">
                <a16:creationId xmlns:a16="http://schemas.microsoft.com/office/drawing/2014/main" id="{6BA62237-CC03-42FA-663D-652D7CD83EE3}"/>
              </a:ext>
            </a:extLst>
          </p:cNvPr>
          <p:cNvSpPr>
            <a:spLocks noChangeShapeType="1"/>
          </p:cNvSpPr>
          <p:nvPr/>
        </p:nvSpPr>
        <p:spPr bwMode="auto">
          <a:xfrm>
            <a:off x="3543300" y="1714501"/>
            <a:ext cx="0" cy="516731"/>
          </a:xfrm>
          <a:prstGeom prst="line">
            <a:avLst/>
          </a:prstGeom>
          <a:noFill/>
          <a:ln w="4286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86050" name="Line 66">
            <a:extLst>
              <a:ext uri="{FF2B5EF4-FFF2-40B4-BE49-F238E27FC236}">
                <a16:creationId xmlns:a16="http://schemas.microsoft.com/office/drawing/2014/main" id="{FB5C1912-C7AE-6725-D387-E094F7455D5A}"/>
              </a:ext>
            </a:extLst>
          </p:cNvPr>
          <p:cNvSpPr>
            <a:spLocks noChangeShapeType="1"/>
          </p:cNvSpPr>
          <p:nvPr/>
        </p:nvSpPr>
        <p:spPr bwMode="auto">
          <a:xfrm>
            <a:off x="3543300" y="1714500"/>
            <a:ext cx="189310" cy="258366"/>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51" name="Line 67">
            <a:extLst>
              <a:ext uri="{FF2B5EF4-FFF2-40B4-BE49-F238E27FC236}">
                <a16:creationId xmlns:a16="http://schemas.microsoft.com/office/drawing/2014/main" id="{C4C22354-A81F-F522-DBAA-9ED823F744F9}"/>
              </a:ext>
            </a:extLst>
          </p:cNvPr>
          <p:cNvSpPr>
            <a:spLocks noChangeShapeType="1"/>
          </p:cNvSpPr>
          <p:nvPr/>
        </p:nvSpPr>
        <p:spPr bwMode="auto">
          <a:xfrm flipH="1" flipV="1">
            <a:off x="3353991" y="1972867"/>
            <a:ext cx="189309" cy="258365"/>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52" name="Line 72">
            <a:extLst>
              <a:ext uri="{FF2B5EF4-FFF2-40B4-BE49-F238E27FC236}">
                <a16:creationId xmlns:a16="http://schemas.microsoft.com/office/drawing/2014/main" id="{DBA783BF-2EB8-C695-7952-593F8941BD6B}"/>
              </a:ext>
            </a:extLst>
          </p:cNvPr>
          <p:cNvSpPr>
            <a:spLocks noChangeShapeType="1"/>
          </p:cNvSpPr>
          <p:nvPr/>
        </p:nvSpPr>
        <p:spPr bwMode="auto">
          <a:xfrm>
            <a:off x="5372100" y="1714500"/>
            <a:ext cx="179785" cy="0"/>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53" name="Line 73">
            <a:extLst>
              <a:ext uri="{FF2B5EF4-FFF2-40B4-BE49-F238E27FC236}">
                <a16:creationId xmlns:a16="http://schemas.microsoft.com/office/drawing/2014/main" id="{3DBB23C8-47D4-EFDD-D8EE-BC9455BF9C24}"/>
              </a:ext>
            </a:extLst>
          </p:cNvPr>
          <p:cNvSpPr>
            <a:spLocks noChangeShapeType="1"/>
          </p:cNvSpPr>
          <p:nvPr/>
        </p:nvSpPr>
        <p:spPr bwMode="auto">
          <a:xfrm>
            <a:off x="5193506" y="2203847"/>
            <a:ext cx="358379" cy="0"/>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54" name="Line 74">
            <a:extLst>
              <a:ext uri="{FF2B5EF4-FFF2-40B4-BE49-F238E27FC236}">
                <a16:creationId xmlns:a16="http://schemas.microsoft.com/office/drawing/2014/main" id="{EEABAB29-013D-6617-8A7A-3D4D61752820}"/>
              </a:ext>
            </a:extLst>
          </p:cNvPr>
          <p:cNvSpPr>
            <a:spLocks noChangeShapeType="1"/>
          </p:cNvSpPr>
          <p:nvPr/>
        </p:nvSpPr>
        <p:spPr bwMode="auto">
          <a:xfrm>
            <a:off x="5372100" y="1714501"/>
            <a:ext cx="0" cy="489347"/>
          </a:xfrm>
          <a:prstGeom prst="line">
            <a:avLst/>
          </a:prstGeom>
          <a:noFill/>
          <a:ln w="41275">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86055" name="Line 75">
            <a:extLst>
              <a:ext uri="{FF2B5EF4-FFF2-40B4-BE49-F238E27FC236}">
                <a16:creationId xmlns:a16="http://schemas.microsoft.com/office/drawing/2014/main" id="{3EED765B-477B-31AA-E1E4-91C91F2C0D41}"/>
              </a:ext>
            </a:extLst>
          </p:cNvPr>
          <p:cNvSpPr>
            <a:spLocks noChangeShapeType="1"/>
          </p:cNvSpPr>
          <p:nvPr/>
        </p:nvSpPr>
        <p:spPr bwMode="auto">
          <a:xfrm flipH="1">
            <a:off x="5362575" y="1714500"/>
            <a:ext cx="34529" cy="0"/>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56" name="Line 76">
            <a:extLst>
              <a:ext uri="{FF2B5EF4-FFF2-40B4-BE49-F238E27FC236}">
                <a16:creationId xmlns:a16="http://schemas.microsoft.com/office/drawing/2014/main" id="{F8F4E22B-81FC-B534-AD2A-A34B35370E97}"/>
              </a:ext>
            </a:extLst>
          </p:cNvPr>
          <p:cNvSpPr>
            <a:spLocks noChangeShapeType="1"/>
          </p:cNvSpPr>
          <p:nvPr/>
        </p:nvSpPr>
        <p:spPr bwMode="auto">
          <a:xfrm>
            <a:off x="5378054" y="1715691"/>
            <a:ext cx="178594" cy="245269"/>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57" name="Line 77">
            <a:extLst>
              <a:ext uri="{FF2B5EF4-FFF2-40B4-BE49-F238E27FC236}">
                <a16:creationId xmlns:a16="http://schemas.microsoft.com/office/drawing/2014/main" id="{C9C6566F-E3F2-7981-DF18-BE754C462307}"/>
              </a:ext>
            </a:extLst>
          </p:cNvPr>
          <p:cNvSpPr>
            <a:spLocks noChangeShapeType="1"/>
          </p:cNvSpPr>
          <p:nvPr/>
        </p:nvSpPr>
        <p:spPr bwMode="auto">
          <a:xfrm flipH="1">
            <a:off x="5198269" y="1715691"/>
            <a:ext cx="179785" cy="245269"/>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58" name="Line 82">
            <a:extLst>
              <a:ext uri="{FF2B5EF4-FFF2-40B4-BE49-F238E27FC236}">
                <a16:creationId xmlns:a16="http://schemas.microsoft.com/office/drawing/2014/main" id="{431B1578-7D74-31BF-C8EA-D06CCB6E546B}"/>
              </a:ext>
            </a:extLst>
          </p:cNvPr>
          <p:cNvSpPr>
            <a:spLocks noChangeShapeType="1"/>
          </p:cNvSpPr>
          <p:nvPr/>
        </p:nvSpPr>
        <p:spPr bwMode="auto">
          <a:xfrm>
            <a:off x="7337823" y="1791891"/>
            <a:ext cx="344090" cy="0"/>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59" name="Line 83">
            <a:extLst>
              <a:ext uri="{FF2B5EF4-FFF2-40B4-BE49-F238E27FC236}">
                <a16:creationId xmlns:a16="http://schemas.microsoft.com/office/drawing/2014/main" id="{02A9BE21-164C-BD63-02FF-337ABB492A47}"/>
              </a:ext>
            </a:extLst>
          </p:cNvPr>
          <p:cNvSpPr>
            <a:spLocks noChangeShapeType="1"/>
          </p:cNvSpPr>
          <p:nvPr/>
        </p:nvSpPr>
        <p:spPr bwMode="auto">
          <a:xfrm>
            <a:off x="7337823" y="2259806"/>
            <a:ext cx="344090" cy="0"/>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60" name="Line 84">
            <a:extLst>
              <a:ext uri="{FF2B5EF4-FFF2-40B4-BE49-F238E27FC236}">
                <a16:creationId xmlns:a16="http://schemas.microsoft.com/office/drawing/2014/main" id="{582E2EA2-3DBC-1064-6D57-D3A3A46594C7}"/>
              </a:ext>
            </a:extLst>
          </p:cNvPr>
          <p:cNvSpPr>
            <a:spLocks noChangeShapeType="1"/>
          </p:cNvSpPr>
          <p:nvPr/>
        </p:nvSpPr>
        <p:spPr bwMode="auto">
          <a:xfrm>
            <a:off x="7510463" y="1791892"/>
            <a:ext cx="0" cy="467915"/>
          </a:xfrm>
          <a:prstGeom prst="line">
            <a:avLst/>
          </a:prstGeom>
          <a:noFill/>
          <a:ln w="3968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86061" name="Line 85">
            <a:extLst>
              <a:ext uri="{FF2B5EF4-FFF2-40B4-BE49-F238E27FC236}">
                <a16:creationId xmlns:a16="http://schemas.microsoft.com/office/drawing/2014/main" id="{AAC705FC-30E9-28FA-F591-A96F490A0552}"/>
              </a:ext>
            </a:extLst>
          </p:cNvPr>
          <p:cNvSpPr>
            <a:spLocks noChangeShapeType="1"/>
          </p:cNvSpPr>
          <p:nvPr/>
        </p:nvSpPr>
        <p:spPr bwMode="auto">
          <a:xfrm flipH="1">
            <a:off x="7489031" y="1791891"/>
            <a:ext cx="44054" cy="0"/>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62" name="Line 86">
            <a:extLst>
              <a:ext uri="{FF2B5EF4-FFF2-40B4-BE49-F238E27FC236}">
                <a16:creationId xmlns:a16="http://schemas.microsoft.com/office/drawing/2014/main" id="{D4EF3C38-2F9E-6D89-A0A2-E309679FA721}"/>
              </a:ext>
            </a:extLst>
          </p:cNvPr>
          <p:cNvSpPr>
            <a:spLocks noChangeShapeType="1"/>
          </p:cNvSpPr>
          <p:nvPr/>
        </p:nvSpPr>
        <p:spPr bwMode="auto">
          <a:xfrm flipV="1">
            <a:off x="7510463" y="2026444"/>
            <a:ext cx="171450" cy="233363"/>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
        <p:nvSpPr>
          <p:cNvPr id="86063" name="Line 87">
            <a:extLst>
              <a:ext uri="{FF2B5EF4-FFF2-40B4-BE49-F238E27FC236}">
                <a16:creationId xmlns:a16="http://schemas.microsoft.com/office/drawing/2014/main" id="{8039F4A6-09B4-536F-905D-2EEADF7F85AE}"/>
              </a:ext>
            </a:extLst>
          </p:cNvPr>
          <p:cNvSpPr>
            <a:spLocks noChangeShapeType="1"/>
          </p:cNvSpPr>
          <p:nvPr/>
        </p:nvSpPr>
        <p:spPr bwMode="auto">
          <a:xfrm flipH="1" flipV="1">
            <a:off x="7337823" y="2026444"/>
            <a:ext cx="172640" cy="233363"/>
          </a:xfrm>
          <a:prstGeom prst="line">
            <a:avLst/>
          </a:prstGeom>
          <a:ln w="28575">
            <a:headEnd/>
            <a:tailEnd/>
          </a:ln>
          <a:extLst>
            <a:ext uri="{909E8E84-426E-40DD-AFC4-6F175D3DCCD1}">
              <a14:hiddenFill xmlns:a14="http://schemas.microsoft.com/office/drawing/2010/main">
                <a:noFill/>
              </a14:hiddenFill>
            </a:ext>
          </a:extLst>
        </p:spPr>
        <p:style>
          <a:lnRef idx="1">
            <a:schemeClr val="accent4"/>
          </a:lnRef>
          <a:fillRef idx="0">
            <a:schemeClr val="accent4"/>
          </a:fillRef>
          <a:effectRef idx="0">
            <a:schemeClr val="accent4"/>
          </a:effectRef>
          <a:fontRef idx="minor">
            <a:schemeClr val="tx1"/>
          </a:fontRef>
        </p:style>
        <p:txBody>
          <a:bodyPr/>
          <a:lstStyle/>
          <a:p>
            <a:endParaRPr lang="en-US" sz="18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F657E98-D0A8-3378-F917-59F83085B0A3}"/>
              </a:ext>
            </a:extLst>
          </p:cNvPr>
          <p:cNvSpPr>
            <a:spLocks noGrp="1"/>
          </p:cNvSpPr>
          <p:nvPr>
            <p:ph type="sldNum" sz="quarter" idx="4"/>
          </p:nvPr>
        </p:nvSpPr>
        <p:spPr>
          <a:xfrm>
            <a:off x="107504" y="4659982"/>
            <a:ext cx="2057400" cy="274637"/>
          </a:xfrm>
        </p:spPr>
        <p:txBody>
          <a:bodyPr anchor="ctr">
            <a:normAutofit/>
          </a:bodyPr>
          <a:lstStyle/>
          <a:p>
            <a:pPr>
              <a:lnSpc>
                <a:spcPct val="90000"/>
              </a:lnSpc>
              <a:spcAft>
                <a:spcPts val="600"/>
              </a:spcAft>
            </a:pPr>
            <a:fld id="{3A2281A5-0AAD-5C43-9874-F8F3A9F5B29A}" type="slidenum">
              <a:rPr lang="en-US" smtClean="0"/>
              <a:pPr>
                <a:lnSpc>
                  <a:spcPct val="90000"/>
                </a:lnSpc>
                <a:spcAft>
                  <a:spcPts val="600"/>
                </a:spcAft>
              </a:pPr>
              <a:t>36</a:t>
            </a:fld>
            <a:endParaRPr lang="en-US"/>
          </a:p>
        </p:txBody>
      </p:sp>
      <p:sp>
        <p:nvSpPr>
          <p:cNvPr id="569349" name="Rectangle 5">
            <a:extLst>
              <a:ext uri="{FF2B5EF4-FFF2-40B4-BE49-F238E27FC236}">
                <a16:creationId xmlns:a16="http://schemas.microsoft.com/office/drawing/2014/main" id="{452B2B3B-A795-1B12-E299-EAF06BBA60D4}"/>
              </a:ext>
            </a:extLst>
          </p:cNvPr>
          <p:cNvSpPr>
            <a:spLocks noGrp="1" noChangeArrowheads="1"/>
          </p:cNvSpPr>
          <p:nvPr>
            <p:ph type="body" sz="quarter" idx="10"/>
          </p:nvPr>
        </p:nvSpPr>
        <p:spPr>
          <a:xfrm>
            <a:off x="539552" y="1347614"/>
            <a:ext cx="8229600" cy="3240360"/>
          </a:xfrm>
        </p:spPr>
        <p:txBody>
          <a:bodyPr wrap="square" anchor="t">
            <a:normAutofit/>
          </a:bodyPr>
          <a:lstStyle/>
          <a:p>
            <a:pPr>
              <a:defRPr/>
            </a:pPr>
            <a:r>
              <a:rPr lang="en-US"/>
              <a:t>Top chords are in compression. </a:t>
            </a:r>
          </a:p>
          <a:p>
            <a:pPr>
              <a:defRPr/>
            </a:pPr>
            <a:endParaRPr lang="en-US"/>
          </a:p>
          <a:p>
            <a:pPr>
              <a:defRPr/>
            </a:pPr>
            <a:r>
              <a:rPr lang="en-US"/>
              <a:t>Bottom chords are in tension.</a:t>
            </a:r>
          </a:p>
          <a:p>
            <a:pPr>
              <a:defRPr/>
            </a:pPr>
            <a:endParaRPr lang="en-US"/>
          </a:p>
          <a:p>
            <a:pPr>
              <a:defRPr/>
            </a:pPr>
            <a:r>
              <a:rPr lang="en-US"/>
              <a:t>Batter posts are in compression. </a:t>
            </a:r>
          </a:p>
          <a:p>
            <a:pPr>
              <a:spcBef>
                <a:spcPct val="10000"/>
              </a:spcBef>
              <a:defRPr/>
            </a:pPr>
            <a:endParaRPr lang="en-US"/>
          </a:p>
        </p:txBody>
      </p:sp>
      <p:sp>
        <p:nvSpPr>
          <p:cNvPr id="569348" name="Rectangle 4">
            <a:extLst>
              <a:ext uri="{FF2B5EF4-FFF2-40B4-BE49-F238E27FC236}">
                <a16:creationId xmlns:a16="http://schemas.microsoft.com/office/drawing/2014/main" id="{9A534D17-BA5E-ABC6-73A9-D3F6925D69ED}"/>
              </a:ext>
            </a:extLst>
          </p:cNvPr>
          <p:cNvSpPr>
            <a:spLocks noGrp="1" noChangeArrowheads="1"/>
          </p:cNvSpPr>
          <p:nvPr>
            <p:ph type="title"/>
          </p:nvPr>
        </p:nvSpPr>
        <p:spPr>
          <a:xfrm>
            <a:off x="539552" y="339502"/>
            <a:ext cx="8219256" cy="519912"/>
          </a:xfrm>
        </p:spPr>
        <p:txBody>
          <a:bodyPr wrap="square" anchor="t">
            <a:normAutofit/>
          </a:bodyPr>
          <a:lstStyle/>
          <a:p>
            <a:pPr>
              <a:lnSpc>
                <a:spcPct val="90000"/>
              </a:lnSpc>
            </a:pPr>
            <a:r>
              <a:rPr kumimoji="1" lang="en-CA" altLang="en-US" sz="3000">
                <a:effectLst>
                  <a:outerShdw blurRad="38100" dist="38100" dir="2700000" algn="tl">
                    <a:srgbClr val="C0C0C0"/>
                  </a:outerShdw>
                </a:effectLst>
              </a:rPr>
              <a:t>Summary – Loads in TC, BC &amp; BP</a:t>
            </a:r>
            <a:endParaRPr kumimoji="1" lang="en-US" altLang="en-US" sz="3000">
              <a:effectLst>
                <a:outerShdw blurRad="38100" dist="38100" dir="2700000" algn="tl">
                  <a:srgbClr val="C0C0C0"/>
                </a:outerShdw>
              </a:effectLs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744" name="Rectangle 448">
            <a:extLst>
              <a:ext uri="{FF2B5EF4-FFF2-40B4-BE49-F238E27FC236}">
                <a16:creationId xmlns:a16="http://schemas.microsoft.com/office/drawing/2014/main" id="{7B635731-3D46-D451-E704-C567642845AE}"/>
              </a:ext>
            </a:extLst>
          </p:cNvPr>
          <p:cNvSpPr>
            <a:spLocks noGrp="1" noChangeArrowheads="1"/>
          </p:cNvSpPr>
          <p:nvPr>
            <p:ph type="title"/>
          </p:nvPr>
        </p:nvSpPr>
        <p:spPr/>
        <p:txBody>
          <a:bodyPr/>
          <a:lstStyle/>
          <a:p>
            <a:pPr>
              <a:defRPr/>
            </a:pPr>
            <a:r>
              <a:rPr kumimoji="1" lang="en-CA"/>
              <a:t>Steel Sections</a:t>
            </a:r>
            <a:endParaRPr kumimoji="1" lang="en-US"/>
          </a:p>
        </p:txBody>
      </p:sp>
      <p:sp>
        <p:nvSpPr>
          <p:cNvPr id="90114" name="Freeform 9">
            <a:extLst>
              <a:ext uri="{FF2B5EF4-FFF2-40B4-BE49-F238E27FC236}">
                <a16:creationId xmlns:a16="http://schemas.microsoft.com/office/drawing/2014/main" id="{1804249D-C122-96D5-C938-0C4E5576CE22}"/>
              </a:ext>
            </a:extLst>
          </p:cNvPr>
          <p:cNvSpPr>
            <a:spLocks/>
          </p:cNvSpPr>
          <p:nvPr/>
        </p:nvSpPr>
        <p:spPr bwMode="auto">
          <a:xfrm>
            <a:off x="3075385" y="2092344"/>
            <a:ext cx="301228" cy="303610"/>
          </a:xfrm>
          <a:custGeom>
            <a:avLst/>
            <a:gdLst>
              <a:gd name="T0" fmla="*/ 37329619 w 1012"/>
              <a:gd name="T1" fmla="*/ 126704487 h 1021"/>
              <a:gd name="T2" fmla="*/ 129630326 w 1012"/>
              <a:gd name="T3" fmla="*/ 126704487 h 1021"/>
              <a:gd name="T4" fmla="*/ 132937878 w 1012"/>
              <a:gd name="T5" fmla="*/ 126861892 h 1021"/>
              <a:gd name="T6" fmla="*/ 136402990 w 1012"/>
              <a:gd name="T7" fmla="*/ 127490720 h 1021"/>
              <a:gd name="T8" fmla="*/ 139553379 w 1012"/>
              <a:gd name="T9" fmla="*/ 128276557 h 1021"/>
              <a:gd name="T10" fmla="*/ 142703372 w 1012"/>
              <a:gd name="T11" fmla="*/ 129691618 h 1021"/>
              <a:gd name="T12" fmla="*/ 145696203 w 1012"/>
              <a:gd name="T13" fmla="*/ 131263292 h 1021"/>
              <a:gd name="T14" fmla="*/ 148373915 w 1012"/>
              <a:gd name="T15" fmla="*/ 133149776 h 1021"/>
              <a:gd name="T16" fmla="*/ 150736509 w 1012"/>
              <a:gd name="T17" fmla="*/ 135350674 h 1021"/>
              <a:gd name="T18" fmla="*/ 152941544 w 1012"/>
              <a:gd name="T19" fmla="*/ 137865986 h 1021"/>
              <a:gd name="T20" fmla="*/ 154831857 w 1012"/>
              <a:gd name="T21" fmla="*/ 140538307 h 1021"/>
              <a:gd name="T22" fmla="*/ 156406655 w 1012"/>
              <a:gd name="T23" fmla="*/ 143368033 h 1021"/>
              <a:gd name="T24" fmla="*/ 157824291 w 1012"/>
              <a:gd name="T25" fmla="*/ 146512173 h 1021"/>
              <a:gd name="T26" fmla="*/ 158769646 w 1012"/>
              <a:gd name="T27" fmla="*/ 149655917 h 1021"/>
              <a:gd name="T28" fmla="*/ 159241927 w 1012"/>
              <a:gd name="T29" fmla="*/ 153114471 h 1021"/>
              <a:gd name="T30" fmla="*/ 159399486 w 1012"/>
              <a:gd name="T31" fmla="*/ 156415620 h 1021"/>
              <a:gd name="T32" fmla="*/ 159399486 w 1012"/>
              <a:gd name="T33" fmla="*/ 160503002 h 1021"/>
              <a:gd name="T34" fmla="*/ 0 w 1012"/>
              <a:gd name="T35" fmla="*/ 160503002 h 1021"/>
              <a:gd name="T36" fmla="*/ 0 w 1012"/>
              <a:gd name="T37" fmla="*/ 0 h 1021"/>
              <a:gd name="T38" fmla="*/ 7560459 w 1012"/>
              <a:gd name="T39" fmla="*/ 0 h 1021"/>
              <a:gd name="T40" fmla="*/ 10868011 w 1012"/>
              <a:gd name="T41" fmla="*/ 314414 h 1021"/>
              <a:gd name="T42" fmla="*/ 14333520 w 1012"/>
              <a:gd name="T43" fmla="*/ 785837 h 1021"/>
              <a:gd name="T44" fmla="*/ 17483513 w 1012"/>
              <a:gd name="T45" fmla="*/ 1886484 h 1021"/>
              <a:gd name="T46" fmla="*/ 20633902 w 1012"/>
              <a:gd name="T47" fmla="*/ 2986735 h 1021"/>
              <a:gd name="T48" fmla="*/ 23468777 w 1012"/>
              <a:gd name="T49" fmla="*/ 4873219 h 1021"/>
              <a:gd name="T50" fmla="*/ 26146489 w 1012"/>
              <a:gd name="T51" fmla="*/ 6602298 h 1021"/>
              <a:gd name="T52" fmla="*/ 28666642 w 1012"/>
              <a:gd name="T53" fmla="*/ 8960601 h 1021"/>
              <a:gd name="T54" fmla="*/ 30871677 w 1012"/>
              <a:gd name="T55" fmla="*/ 11318508 h 1021"/>
              <a:gd name="T56" fmla="*/ 32761990 w 1012"/>
              <a:gd name="T57" fmla="*/ 13990829 h 1021"/>
              <a:gd name="T58" fmla="*/ 34337185 w 1012"/>
              <a:gd name="T59" fmla="*/ 16977960 h 1021"/>
              <a:gd name="T60" fmla="*/ 35754821 w 1012"/>
              <a:gd name="T61" fmla="*/ 19964695 h 1021"/>
              <a:gd name="T62" fmla="*/ 36699779 w 1012"/>
              <a:gd name="T63" fmla="*/ 23265844 h 1021"/>
              <a:gd name="T64" fmla="*/ 37172060 w 1012"/>
              <a:gd name="T65" fmla="*/ 26409984 h 1021"/>
              <a:gd name="T66" fmla="*/ 37329619 w 1012"/>
              <a:gd name="T67" fmla="*/ 29868142 h 1021"/>
              <a:gd name="T68" fmla="*/ 37329619 w 1012"/>
              <a:gd name="T69" fmla="*/ 126704487 h 10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12" h="1021">
                <a:moveTo>
                  <a:pt x="237" y="806"/>
                </a:moveTo>
                <a:lnTo>
                  <a:pt x="823" y="806"/>
                </a:lnTo>
                <a:lnTo>
                  <a:pt x="844" y="807"/>
                </a:lnTo>
                <a:lnTo>
                  <a:pt x="866" y="811"/>
                </a:lnTo>
                <a:lnTo>
                  <a:pt x="886" y="816"/>
                </a:lnTo>
                <a:lnTo>
                  <a:pt x="906" y="825"/>
                </a:lnTo>
                <a:lnTo>
                  <a:pt x="925" y="835"/>
                </a:lnTo>
                <a:lnTo>
                  <a:pt x="942" y="847"/>
                </a:lnTo>
                <a:lnTo>
                  <a:pt x="957" y="861"/>
                </a:lnTo>
                <a:lnTo>
                  <a:pt x="971" y="877"/>
                </a:lnTo>
                <a:lnTo>
                  <a:pt x="983" y="894"/>
                </a:lnTo>
                <a:lnTo>
                  <a:pt x="993" y="912"/>
                </a:lnTo>
                <a:lnTo>
                  <a:pt x="1002" y="932"/>
                </a:lnTo>
                <a:lnTo>
                  <a:pt x="1008" y="952"/>
                </a:lnTo>
                <a:lnTo>
                  <a:pt x="1011" y="974"/>
                </a:lnTo>
                <a:lnTo>
                  <a:pt x="1012" y="995"/>
                </a:lnTo>
                <a:lnTo>
                  <a:pt x="1012" y="1021"/>
                </a:lnTo>
                <a:lnTo>
                  <a:pt x="0" y="1021"/>
                </a:lnTo>
                <a:lnTo>
                  <a:pt x="0" y="0"/>
                </a:lnTo>
                <a:lnTo>
                  <a:pt x="48" y="0"/>
                </a:lnTo>
                <a:lnTo>
                  <a:pt x="69" y="2"/>
                </a:lnTo>
                <a:lnTo>
                  <a:pt x="91" y="5"/>
                </a:lnTo>
                <a:lnTo>
                  <a:pt x="111" y="12"/>
                </a:lnTo>
                <a:lnTo>
                  <a:pt x="131" y="19"/>
                </a:lnTo>
                <a:lnTo>
                  <a:pt x="149" y="31"/>
                </a:lnTo>
                <a:lnTo>
                  <a:pt x="166" y="42"/>
                </a:lnTo>
                <a:lnTo>
                  <a:pt x="182" y="57"/>
                </a:lnTo>
                <a:lnTo>
                  <a:pt x="196" y="72"/>
                </a:lnTo>
                <a:lnTo>
                  <a:pt x="208" y="89"/>
                </a:lnTo>
                <a:lnTo>
                  <a:pt x="218" y="108"/>
                </a:lnTo>
                <a:lnTo>
                  <a:pt x="227" y="127"/>
                </a:lnTo>
                <a:lnTo>
                  <a:pt x="233" y="148"/>
                </a:lnTo>
                <a:lnTo>
                  <a:pt x="236" y="168"/>
                </a:lnTo>
                <a:lnTo>
                  <a:pt x="237" y="190"/>
                </a:lnTo>
                <a:lnTo>
                  <a:pt x="237" y="806"/>
                </a:lnTo>
                <a:close/>
              </a:path>
            </a:pathLst>
          </a:custGeom>
          <a:solidFill>
            <a:srgbClr val="77B800"/>
          </a:solidFill>
          <a:ln>
            <a:noFill/>
          </a:ln>
        </p:spPr>
        <p:txBody>
          <a:bodyPr/>
          <a:lstStyle/>
          <a:p>
            <a:endParaRPr lang="en-US" sz="1800"/>
          </a:p>
        </p:txBody>
      </p:sp>
      <p:sp>
        <p:nvSpPr>
          <p:cNvPr id="90115" name="Line 10">
            <a:extLst>
              <a:ext uri="{FF2B5EF4-FFF2-40B4-BE49-F238E27FC236}">
                <a16:creationId xmlns:a16="http://schemas.microsoft.com/office/drawing/2014/main" id="{E9153148-D8FB-64D9-8F80-3CB4B0FA875C}"/>
              </a:ext>
            </a:extLst>
          </p:cNvPr>
          <p:cNvSpPr>
            <a:spLocks noChangeShapeType="1"/>
          </p:cNvSpPr>
          <p:nvPr/>
        </p:nvSpPr>
        <p:spPr bwMode="auto">
          <a:xfrm flipH="1">
            <a:off x="3075385" y="2129254"/>
            <a:ext cx="66675" cy="381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16" name="Line 11">
            <a:extLst>
              <a:ext uri="{FF2B5EF4-FFF2-40B4-BE49-F238E27FC236}">
                <a16:creationId xmlns:a16="http://schemas.microsoft.com/office/drawing/2014/main" id="{8CD70AA2-399D-0C46-C391-972471DD3895}"/>
              </a:ext>
            </a:extLst>
          </p:cNvPr>
          <p:cNvSpPr>
            <a:spLocks noChangeShapeType="1"/>
          </p:cNvSpPr>
          <p:nvPr/>
        </p:nvSpPr>
        <p:spPr bwMode="auto">
          <a:xfrm flipH="1">
            <a:off x="3075385" y="2230457"/>
            <a:ext cx="70247" cy="4048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17" name="Line 12">
            <a:extLst>
              <a:ext uri="{FF2B5EF4-FFF2-40B4-BE49-F238E27FC236}">
                <a16:creationId xmlns:a16="http://schemas.microsoft.com/office/drawing/2014/main" id="{EE98422A-2957-4CBE-C64E-3F630D682CA8}"/>
              </a:ext>
            </a:extLst>
          </p:cNvPr>
          <p:cNvSpPr>
            <a:spLocks noChangeShapeType="1"/>
          </p:cNvSpPr>
          <p:nvPr/>
        </p:nvSpPr>
        <p:spPr bwMode="auto">
          <a:xfrm flipH="1">
            <a:off x="3075385" y="2331660"/>
            <a:ext cx="72628" cy="428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18" name="Line 13">
            <a:extLst>
              <a:ext uri="{FF2B5EF4-FFF2-40B4-BE49-F238E27FC236}">
                <a16:creationId xmlns:a16="http://schemas.microsoft.com/office/drawing/2014/main" id="{7F157555-DE49-09D9-717B-71A7C6A6C53A}"/>
              </a:ext>
            </a:extLst>
          </p:cNvPr>
          <p:cNvSpPr>
            <a:spLocks noChangeShapeType="1"/>
          </p:cNvSpPr>
          <p:nvPr/>
        </p:nvSpPr>
        <p:spPr bwMode="auto">
          <a:xfrm flipH="1">
            <a:off x="3215879" y="2332850"/>
            <a:ext cx="110728" cy="6310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19" name="Line 14">
            <a:extLst>
              <a:ext uri="{FF2B5EF4-FFF2-40B4-BE49-F238E27FC236}">
                <a16:creationId xmlns:a16="http://schemas.microsoft.com/office/drawing/2014/main" id="{4EA54F5E-C816-4C9D-480E-54F7756BA9AA}"/>
              </a:ext>
            </a:extLst>
          </p:cNvPr>
          <p:cNvSpPr>
            <a:spLocks noChangeShapeType="1"/>
          </p:cNvSpPr>
          <p:nvPr/>
        </p:nvSpPr>
        <p:spPr bwMode="auto">
          <a:xfrm>
            <a:off x="3075385" y="2092344"/>
            <a:ext cx="0" cy="30361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20" name="Line 15">
            <a:extLst>
              <a:ext uri="{FF2B5EF4-FFF2-40B4-BE49-F238E27FC236}">
                <a16:creationId xmlns:a16="http://schemas.microsoft.com/office/drawing/2014/main" id="{BD19199F-6CE5-8D09-51F1-D7FD57E79DB6}"/>
              </a:ext>
            </a:extLst>
          </p:cNvPr>
          <p:cNvSpPr>
            <a:spLocks noChangeShapeType="1"/>
          </p:cNvSpPr>
          <p:nvPr/>
        </p:nvSpPr>
        <p:spPr bwMode="auto">
          <a:xfrm>
            <a:off x="3075385" y="2395954"/>
            <a:ext cx="30122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21" name="Line 16">
            <a:extLst>
              <a:ext uri="{FF2B5EF4-FFF2-40B4-BE49-F238E27FC236}">
                <a16:creationId xmlns:a16="http://schemas.microsoft.com/office/drawing/2014/main" id="{A58613A3-C39A-4A7A-3196-AB790C5B9F3B}"/>
              </a:ext>
            </a:extLst>
          </p:cNvPr>
          <p:cNvSpPr>
            <a:spLocks noChangeShapeType="1"/>
          </p:cNvSpPr>
          <p:nvPr/>
        </p:nvSpPr>
        <p:spPr bwMode="auto">
          <a:xfrm>
            <a:off x="3145631" y="2148304"/>
            <a:ext cx="0" cy="1833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22" name="Line 17">
            <a:extLst>
              <a:ext uri="{FF2B5EF4-FFF2-40B4-BE49-F238E27FC236}">
                <a16:creationId xmlns:a16="http://schemas.microsoft.com/office/drawing/2014/main" id="{1532090C-CC6B-C025-A7C4-9A4E774CE58E}"/>
              </a:ext>
            </a:extLst>
          </p:cNvPr>
          <p:cNvSpPr>
            <a:spLocks noChangeShapeType="1"/>
          </p:cNvSpPr>
          <p:nvPr/>
        </p:nvSpPr>
        <p:spPr bwMode="auto">
          <a:xfrm>
            <a:off x="3145632" y="2331660"/>
            <a:ext cx="17383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23" name="Line 18">
            <a:extLst>
              <a:ext uri="{FF2B5EF4-FFF2-40B4-BE49-F238E27FC236}">
                <a16:creationId xmlns:a16="http://schemas.microsoft.com/office/drawing/2014/main" id="{9D9FFFC2-0ECB-35EF-063F-D4CB6B2609FD}"/>
              </a:ext>
            </a:extLst>
          </p:cNvPr>
          <p:cNvSpPr>
            <a:spLocks noChangeShapeType="1"/>
          </p:cNvSpPr>
          <p:nvPr/>
        </p:nvSpPr>
        <p:spPr bwMode="auto">
          <a:xfrm>
            <a:off x="3376613" y="2387619"/>
            <a:ext cx="0" cy="833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24" name="Rectangle 19">
            <a:extLst>
              <a:ext uri="{FF2B5EF4-FFF2-40B4-BE49-F238E27FC236}">
                <a16:creationId xmlns:a16="http://schemas.microsoft.com/office/drawing/2014/main" id="{45FDE89A-BCEB-1633-F3CF-343633469FE8}"/>
              </a:ext>
            </a:extLst>
          </p:cNvPr>
          <p:cNvSpPr>
            <a:spLocks noChangeArrowheads="1"/>
          </p:cNvSpPr>
          <p:nvPr/>
        </p:nvSpPr>
        <p:spPr bwMode="auto">
          <a:xfrm>
            <a:off x="4827985" y="1630381"/>
            <a:ext cx="1016794" cy="66675"/>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0125" name="Line 20">
            <a:extLst>
              <a:ext uri="{FF2B5EF4-FFF2-40B4-BE49-F238E27FC236}">
                <a16:creationId xmlns:a16="http://schemas.microsoft.com/office/drawing/2014/main" id="{F00C0976-B3B1-2B4D-BED9-A5850F8D6708}"/>
              </a:ext>
            </a:extLst>
          </p:cNvPr>
          <p:cNvSpPr>
            <a:spLocks noChangeShapeType="1"/>
          </p:cNvSpPr>
          <p:nvPr/>
        </p:nvSpPr>
        <p:spPr bwMode="auto">
          <a:xfrm>
            <a:off x="5815013" y="1630382"/>
            <a:ext cx="29766" cy="1666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26" name="Line 21">
            <a:extLst>
              <a:ext uri="{FF2B5EF4-FFF2-40B4-BE49-F238E27FC236}">
                <a16:creationId xmlns:a16="http://schemas.microsoft.com/office/drawing/2014/main" id="{E390FB2C-5C25-DB3D-1EC4-9D59D76DA8D9}"/>
              </a:ext>
            </a:extLst>
          </p:cNvPr>
          <p:cNvSpPr>
            <a:spLocks noChangeShapeType="1"/>
          </p:cNvSpPr>
          <p:nvPr/>
        </p:nvSpPr>
        <p:spPr bwMode="auto">
          <a:xfrm>
            <a:off x="5636419" y="1630381"/>
            <a:ext cx="116681" cy="666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27" name="Line 22">
            <a:extLst>
              <a:ext uri="{FF2B5EF4-FFF2-40B4-BE49-F238E27FC236}">
                <a16:creationId xmlns:a16="http://schemas.microsoft.com/office/drawing/2014/main" id="{E4034719-E6DE-2304-F994-6EF5AED58B56}"/>
              </a:ext>
            </a:extLst>
          </p:cNvPr>
          <p:cNvSpPr>
            <a:spLocks noChangeShapeType="1"/>
          </p:cNvSpPr>
          <p:nvPr/>
        </p:nvSpPr>
        <p:spPr bwMode="auto">
          <a:xfrm>
            <a:off x="5457826" y="1630381"/>
            <a:ext cx="116681" cy="666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28" name="Line 23">
            <a:extLst>
              <a:ext uri="{FF2B5EF4-FFF2-40B4-BE49-F238E27FC236}">
                <a16:creationId xmlns:a16="http://schemas.microsoft.com/office/drawing/2014/main" id="{B4BB95B6-0AB7-6810-56D5-1F61ED99A6E3}"/>
              </a:ext>
            </a:extLst>
          </p:cNvPr>
          <p:cNvSpPr>
            <a:spLocks noChangeShapeType="1"/>
          </p:cNvSpPr>
          <p:nvPr/>
        </p:nvSpPr>
        <p:spPr bwMode="auto">
          <a:xfrm>
            <a:off x="5279232" y="1630381"/>
            <a:ext cx="116681" cy="666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29" name="Line 24">
            <a:extLst>
              <a:ext uri="{FF2B5EF4-FFF2-40B4-BE49-F238E27FC236}">
                <a16:creationId xmlns:a16="http://schemas.microsoft.com/office/drawing/2014/main" id="{8950F723-EB62-2A80-BE88-7691844B2AD5}"/>
              </a:ext>
            </a:extLst>
          </p:cNvPr>
          <p:cNvSpPr>
            <a:spLocks noChangeShapeType="1"/>
          </p:cNvSpPr>
          <p:nvPr/>
        </p:nvSpPr>
        <p:spPr bwMode="auto">
          <a:xfrm>
            <a:off x="5100638" y="1630381"/>
            <a:ext cx="116681" cy="666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30" name="Line 25">
            <a:extLst>
              <a:ext uri="{FF2B5EF4-FFF2-40B4-BE49-F238E27FC236}">
                <a16:creationId xmlns:a16="http://schemas.microsoft.com/office/drawing/2014/main" id="{E7EC5450-099D-DCD4-18A2-2AD502B51C0A}"/>
              </a:ext>
            </a:extLst>
          </p:cNvPr>
          <p:cNvSpPr>
            <a:spLocks noChangeShapeType="1"/>
          </p:cNvSpPr>
          <p:nvPr/>
        </p:nvSpPr>
        <p:spPr bwMode="auto">
          <a:xfrm>
            <a:off x="4922044" y="1630381"/>
            <a:ext cx="116681" cy="666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31" name="Line 26">
            <a:extLst>
              <a:ext uri="{FF2B5EF4-FFF2-40B4-BE49-F238E27FC236}">
                <a16:creationId xmlns:a16="http://schemas.microsoft.com/office/drawing/2014/main" id="{821AB913-B446-26F0-AD86-B0C9B20AEA3A}"/>
              </a:ext>
            </a:extLst>
          </p:cNvPr>
          <p:cNvSpPr>
            <a:spLocks noChangeShapeType="1"/>
          </p:cNvSpPr>
          <p:nvPr/>
        </p:nvSpPr>
        <p:spPr bwMode="auto">
          <a:xfrm>
            <a:off x="4827985" y="1679197"/>
            <a:ext cx="32147" cy="1785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32" name="Line 27">
            <a:extLst>
              <a:ext uri="{FF2B5EF4-FFF2-40B4-BE49-F238E27FC236}">
                <a16:creationId xmlns:a16="http://schemas.microsoft.com/office/drawing/2014/main" id="{38AD746B-9902-4247-0F71-43FCACFDAB63}"/>
              </a:ext>
            </a:extLst>
          </p:cNvPr>
          <p:cNvSpPr>
            <a:spLocks noChangeShapeType="1"/>
          </p:cNvSpPr>
          <p:nvPr/>
        </p:nvSpPr>
        <p:spPr bwMode="auto">
          <a:xfrm>
            <a:off x="5844779" y="1630381"/>
            <a:ext cx="0" cy="666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33" name="Line 28">
            <a:extLst>
              <a:ext uri="{FF2B5EF4-FFF2-40B4-BE49-F238E27FC236}">
                <a16:creationId xmlns:a16="http://schemas.microsoft.com/office/drawing/2014/main" id="{C9A0257E-2784-7EAF-027C-57AFC5967E64}"/>
              </a:ext>
            </a:extLst>
          </p:cNvPr>
          <p:cNvSpPr>
            <a:spLocks noChangeShapeType="1"/>
          </p:cNvSpPr>
          <p:nvPr/>
        </p:nvSpPr>
        <p:spPr bwMode="auto">
          <a:xfrm flipH="1">
            <a:off x="4827985" y="1697056"/>
            <a:ext cx="101679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34" name="Line 29">
            <a:extLst>
              <a:ext uri="{FF2B5EF4-FFF2-40B4-BE49-F238E27FC236}">
                <a16:creationId xmlns:a16="http://schemas.microsoft.com/office/drawing/2014/main" id="{DCFAD24C-3860-D5A3-C754-09FE5C1668FC}"/>
              </a:ext>
            </a:extLst>
          </p:cNvPr>
          <p:cNvSpPr>
            <a:spLocks noChangeShapeType="1"/>
          </p:cNvSpPr>
          <p:nvPr/>
        </p:nvSpPr>
        <p:spPr bwMode="auto">
          <a:xfrm flipV="1">
            <a:off x="4827985" y="1630381"/>
            <a:ext cx="0" cy="666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35" name="Freeform 30">
            <a:extLst>
              <a:ext uri="{FF2B5EF4-FFF2-40B4-BE49-F238E27FC236}">
                <a16:creationId xmlns:a16="http://schemas.microsoft.com/office/drawing/2014/main" id="{33CD7716-95F2-BD6B-0EAA-A0CCF01CACA4}"/>
              </a:ext>
            </a:extLst>
          </p:cNvPr>
          <p:cNvSpPr>
            <a:spLocks/>
          </p:cNvSpPr>
          <p:nvPr/>
        </p:nvSpPr>
        <p:spPr bwMode="auto">
          <a:xfrm>
            <a:off x="4945856" y="2068531"/>
            <a:ext cx="304800" cy="771525"/>
          </a:xfrm>
          <a:custGeom>
            <a:avLst/>
            <a:gdLst>
              <a:gd name="T0" fmla="*/ 72280405 w 1023"/>
              <a:gd name="T1" fmla="*/ 371964045 h 2595"/>
              <a:gd name="T2" fmla="*/ 65810183 w 1023"/>
              <a:gd name="T3" fmla="*/ 370707010 h 2595"/>
              <a:gd name="T4" fmla="*/ 59970815 w 1023"/>
              <a:gd name="T5" fmla="*/ 367721203 h 2595"/>
              <a:gd name="T6" fmla="*/ 54604985 w 1023"/>
              <a:gd name="T7" fmla="*/ 363635341 h 2595"/>
              <a:gd name="T8" fmla="*/ 50343942 w 1023"/>
              <a:gd name="T9" fmla="*/ 358449425 h 2595"/>
              <a:gd name="T10" fmla="*/ 47660828 w 1023"/>
              <a:gd name="T11" fmla="*/ 352320831 h 2595"/>
              <a:gd name="T12" fmla="*/ 46082900 w 1023"/>
              <a:gd name="T13" fmla="*/ 345877878 h 2595"/>
              <a:gd name="T14" fmla="*/ 45925186 w 1023"/>
              <a:gd name="T15" fmla="*/ 65215616 h 2595"/>
              <a:gd name="T16" fmla="*/ 46714151 w 1023"/>
              <a:gd name="T17" fmla="*/ 58458306 h 2595"/>
              <a:gd name="T18" fmla="*/ 48765616 w 1023"/>
              <a:gd name="T19" fmla="*/ 52329711 h 2595"/>
              <a:gd name="T20" fmla="*/ 52395408 w 1023"/>
              <a:gd name="T21" fmla="*/ 46672456 h 2595"/>
              <a:gd name="T22" fmla="*/ 57129988 w 1023"/>
              <a:gd name="T23" fmla="*/ 41957878 h 2595"/>
              <a:gd name="T24" fmla="*/ 62811643 w 1023"/>
              <a:gd name="T25" fmla="*/ 38343752 h 2595"/>
              <a:gd name="T26" fmla="*/ 69124151 w 1023"/>
              <a:gd name="T27" fmla="*/ 36143642 h 2595"/>
              <a:gd name="T28" fmla="*/ 75752483 w 1023"/>
              <a:gd name="T29" fmla="*/ 35357945 h 2595"/>
              <a:gd name="T30" fmla="*/ 134934334 w 1023"/>
              <a:gd name="T31" fmla="*/ 35200568 h 2595"/>
              <a:gd name="T32" fmla="*/ 141562667 w 1023"/>
              <a:gd name="T33" fmla="*/ 33786155 h 2595"/>
              <a:gd name="T34" fmla="*/ 147402035 w 1023"/>
              <a:gd name="T35" fmla="*/ 30957726 h 2595"/>
              <a:gd name="T36" fmla="*/ 152767865 w 1023"/>
              <a:gd name="T37" fmla="*/ 26714883 h 2595"/>
              <a:gd name="T38" fmla="*/ 156870797 w 1023"/>
              <a:gd name="T39" fmla="*/ 21528967 h 2595"/>
              <a:gd name="T40" fmla="*/ 159869338 w 1023"/>
              <a:gd name="T41" fmla="*/ 15557353 h 2595"/>
              <a:gd name="T42" fmla="*/ 161289950 w 1023"/>
              <a:gd name="T43" fmla="*/ 9114401 h 2595"/>
              <a:gd name="T44" fmla="*/ 161447664 w 1023"/>
              <a:gd name="T45" fmla="*/ 0 h 2595"/>
              <a:gd name="T46" fmla="*/ 0 w 1023"/>
              <a:gd name="T47" fmla="*/ 407793329 h 2595"/>
              <a:gd name="T48" fmla="*/ 161447664 w 1023"/>
              <a:gd name="T49" fmla="*/ 401979093 h 2595"/>
              <a:gd name="T50" fmla="*/ 160658700 w 1023"/>
              <a:gd name="T51" fmla="*/ 395378764 h 2595"/>
              <a:gd name="T52" fmla="*/ 158449123 w 1023"/>
              <a:gd name="T53" fmla="*/ 389092792 h 2595"/>
              <a:gd name="T54" fmla="*/ 154977045 w 1023"/>
              <a:gd name="T55" fmla="*/ 383435537 h 2595"/>
              <a:gd name="T56" fmla="*/ 150242465 w 1023"/>
              <a:gd name="T57" fmla="*/ 378721356 h 2595"/>
              <a:gd name="T58" fmla="*/ 144718921 w 1023"/>
              <a:gd name="T59" fmla="*/ 375106833 h 2595"/>
              <a:gd name="T60" fmla="*/ 138406413 w 1023"/>
              <a:gd name="T61" fmla="*/ 373064100 h 2595"/>
              <a:gd name="T62" fmla="*/ 131619970 w 1023"/>
              <a:gd name="T63" fmla="*/ 372278403 h 25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3" h="2595">
                <a:moveTo>
                  <a:pt x="480" y="2369"/>
                </a:moveTo>
                <a:lnTo>
                  <a:pt x="458" y="2367"/>
                </a:lnTo>
                <a:lnTo>
                  <a:pt x="438" y="2365"/>
                </a:lnTo>
                <a:lnTo>
                  <a:pt x="417" y="2359"/>
                </a:lnTo>
                <a:lnTo>
                  <a:pt x="398" y="2350"/>
                </a:lnTo>
                <a:lnTo>
                  <a:pt x="380" y="2340"/>
                </a:lnTo>
                <a:lnTo>
                  <a:pt x="362" y="2327"/>
                </a:lnTo>
                <a:lnTo>
                  <a:pt x="346" y="2314"/>
                </a:lnTo>
                <a:lnTo>
                  <a:pt x="332" y="2297"/>
                </a:lnTo>
                <a:lnTo>
                  <a:pt x="319" y="2281"/>
                </a:lnTo>
                <a:lnTo>
                  <a:pt x="309" y="2262"/>
                </a:lnTo>
                <a:lnTo>
                  <a:pt x="302" y="2242"/>
                </a:lnTo>
                <a:lnTo>
                  <a:pt x="296" y="2222"/>
                </a:lnTo>
                <a:lnTo>
                  <a:pt x="292" y="2201"/>
                </a:lnTo>
                <a:lnTo>
                  <a:pt x="291" y="2180"/>
                </a:lnTo>
                <a:lnTo>
                  <a:pt x="291" y="415"/>
                </a:lnTo>
                <a:lnTo>
                  <a:pt x="292" y="393"/>
                </a:lnTo>
                <a:lnTo>
                  <a:pt x="296" y="372"/>
                </a:lnTo>
                <a:lnTo>
                  <a:pt x="302" y="352"/>
                </a:lnTo>
                <a:lnTo>
                  <a:pt x="309" y="333"/>
                </a:lnTo>
                <a:lnTo>
                  <a:pt x="319" y="314"/>
                </a:lnTo>
                <a:lnTo>
                  <a:pt x="332" y="297"/>
                </a:lnTo>
                <a:lnTo>
                  <a:pt x="346" y="281"/>
                </a:lnTo>
                <a:lnTo>
                  <a:pt x="362" y="267"/>
                </a:lnTo>
                <a:lnTo>
                  <a:pt x="380" y="254"/>
                </a:lnTo>
                <a:lnTo>
                  <a:pt x="398" y="244"/>
                </a:lnTo>
                <a:lnTo>
                  <a:pt x="417" y="237"/>
                </a:lnTo>
                <a:lnTo>
                  <a:pt x="438" y="230"/>
                </a:lnTo>
                <a:lnTo>
                  <a:pt x="458" y="227"/>
                </a:lnTo>
                <a:lnTo>
                  <a:pt x="480" y="225"/>
                </a:lnTo>
                <a:lnTo>
                  <a:pt x="834" y="225"/>
                </a:lnTo>
                <a:lnTo>
                  <a:pt x="855" y="224"/>
                </a:lnTo>
                <a:lnTo>
                  <a:pt x="877" y="220"/>
                </a:lnTo>
                <a:lnTo>
                  <a:pt x="897" y="215"/>
                </a:lnTo>
                <a:lnTo>
                  <a:pt x="917" y="207"/>
                </a:lnTo>
                <a:lnTo>
                  <a:pt x="934" y="197"/>
                </a:lnTo>
                <a:lnTo>
                  <a:pt x="952" y="184"/>
                </a:lnTo>
                <a:lnTo>
                  <a:pt x="968" y="170"/>
                </a:lnTo>
                <a:lnTo>
                  <a:pt x="982" y="154"/>
                </a:lnTo>
                <a:lnTo>
                  <a:pt x="994" y="137"/>
                </a:lnTo>
                <a:lnTo>
                  <a:pt x="1004" y="119"/>
                </a:lnTo>
                <a:lnTo>
                  <a:pt x="1013" y="99"/>
                </a:lnTo>
                <a:lnTo>
                  <a:pt x="1018" y="79"/>
                </a:lnTo>
                <a:lnTo>
                  <a:pt x="1022" y="58"/>
                </a:lnTo>
                <a:lnTo>
                  <a:pt x="1023" y="36"/>
                </a:lnTo>
                <a:lnTo>
                  <a:pt x="1023" y="0"/>
                </a:lnTo>
                <a:lnTo>
                  <a:pt x="0" y="0"/>
                </a:lnTo>
                <a:lnTo>
                  <a:pt x="0" y="2595"/>
                </a:lnTo>
                <a:lnTo>
                  <a:pt x="1023" y="2595"/>
                </a:lnTo>
                <a:lnTo>
                  <a:pt x="1023" y="2558"/>
                </a:lnTo>
                <a:lnTo>
                  <a:pt x="1022" y="2536"/>
                </a:lnTo>
                <a:lnTo>
                  <a:pt x="1018" y="2516"/>
                </a:lnTo>
                <a:lnTo>
                  <a:pt x="1013" y="2495"/>
                </a:lnTo>
                <a:lnTo>
                  <a:pt x="1004" y="2476"/>
                </a:lnTo>
                <a:lnTo>
                  <a:pt x="994" y="2458"/>
                </a:lnTo>
                <a:lnTo>
                  <a:pt x="982" y="2440"/>
                </a:lnTo>
                <a:lnTo>
                  <a:pt x="968" y="2425"/>
                </a:lnTo>
                <a:lnTo>
                  <a:pt x="952" y="2410"/>
                </a:lnTo>
                <a:lnTo>
                  <a:pt x="934" y="2397"/>
                </a:lnTo>
                <a:lnTo>
                  <a:pt x="917" y="2387"/>
                </a:lnTo>
                <a:lnTo>
                  <a:pt x="897" y="2380"/>
                </a:lnTo>
                <a:lnTo>
                  <a:pt x="877" y="2374"/>
                </a:lnTo>
                <a:lnTo>
                  <a:pt x="855" y="2370"/>
                </a:lnTo>
                <a:lnTo>
                  <a:pt x="834" y="2369"/>
                </a:lnTo>
                <a:lnTo>
                  <a:pt x="480" y="2369"/>
                </a:lnTo>
                <a:close/>
              </a:path>
            </a:pathLst>
          </a:custGeom>
          <a:solidFill>
            <a:srgbClr val="77B800"/>
          </a:solidFill>
          <a:ln>
            <a:noFill/>
          </a:ln>
        </p:spPr>
        <p:txBody>
          <a:bodyPr/>
          <a:lstStyle/>
          <a:p>
            <a:endParaRPr lang="en-US" sz="1800"/>
          </a:p>
        </p:txBody>
      </p:sp>
      <p:sp>
        <p:nvSpPr>
          <p:cNvPr id="90136" name="Line 31">
            <a:extLst>
              <a:ext uri="{FF2B5EF4-FFF2-40B4-BE49-F238E27FC236}">
                <a16:creationId xmlns:a16="http://schemas.microsoft.com/office/drawing/2014/main" id="{FE9A8E69-215A-726F-8A45-5A2F31743179}"/>
              </a:ext>
            </a:extLst>
          </p:cNvPr>
          <p:cNvSpPr>
            <a:spLocks noChangeShapeType="1"/>
          </p:cNvSpPr>
          <p:nvPr/>
        </p:nvSpPr>
        <p:spPr bwMode="auto">
          <a:xfrm flipH="1">
            <a:off x="4945857" y="2068532"/>
            <a:ext cx="89297"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37" name="Line 32">
            <a:extLst>
              <a:ext uri="{FF2B5EF4-FFF2-40B4-BE49-F238E27FC236}">
                <a16:creationId xmlns:a16="http://schemas.microsoft.com/office/drawing/2014/main" id="{435D965A-CD79-1742-82E7-89EE028EDCDB}"/>
              </a:ext>
            </a:extLst>
          </p:cNvPr>
          <p:cNvSpPr>
            <a:spLocks noChangeShapeType="1"/>
          </p:cNvSpPr>
          <p:nvPr/>
        </p:nvSpPr>
        <p:spPr bwMode="auto">
          <a:xfrm flipH="1">
            <a:off x="5097067" y="2068531"/>
            <a:ext cx="116681" cy="666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38" name="Line 33">
            <a:extLst>
              <a:ext uri="{FF2B5EF4-FFF2-40B4-BE49-F238E27FC236}">
                <a16:creationId xmlns:a16="http://schemas.microsoft.com/office/drawing/2014/main" id="{BA8A9061-61AD-8C2C-1453-6F23D80FEEFD}"/>
              </a:ext>
            </a:extLst>
          </p:cNvPr>
          <p:cNvSpPr>
            <a:spLocks noChangeShapeType="1"/>
          </p:cNvSpPr>
          <p:nvPr/>
        </p:nvSpPr>
        <p:spPr bwMode="auto">
          <a:xfrm flipH="1">
            <a:off x="4945856" y="2169735"/>
            <a:ext cx="90488" cy="523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39" name="Line 34">
            <a:extLst>
              <a:ext uri="{FF2B5EF4-FFF2-40B4-BE49-F238E27FC236}">
                <a16:creationId xmlns:a16="http://schemas.microsoft.com/office/drawing/2014/main" id="{3AF2CA8C-8C4D-2842-2B34-6B8D67156AB1}"/>
              </a:ext>
            </a:extLst>
          </p:cNvPr>
          <p:cNvSpPr>
            <a:spLocks noChangeShapeType="1"/>
          </p:cNvSpPr>
          <p:nvPr/>
        </p:nvSpPr>
        <p:spPr bwMode="auto">
          <a:xfrm flipH="1">
            <a:off x="4945856" y="2275701"/>
            <a:ext cx="85725"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40" name="Line 35">
            <a:extLst>
              <a:ext uri="{FF2B5EF4-FFF2-40B4-BE49-F238E27FC236}">
                <a16:creationId xmlns:a16="http://schemas.microsoft.com/office/drawing/2014/main" id="{387CE5FD-C91D-0A5E-B0A4-848C82BD645D}"/>
              </a:ext>
            </a:extLst>
          </p:cNvPr>
          <p:cNvSpPr>
            <a:spLocks noChangeShapeType="1"/>
          </p:cNvSpPr>
          <p:nvPr/>
        </p:nvSpPr>
        <p:spPr bwMode="auto">
          <a:xfrm flipH="1">
            <a:off x="4945856" y="2378094"/>
            <a:ext cx="85725" cy="5119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41" name="Line 36">
            <a:extLst>
              <a:ext uri="{FF2B5EF4-FFF2-40B4-BE49-F238E27FC236}">
                <a16:creationId xmlns:a16="http://schemas.microsoft.com/office/drawing/2014/main" id="{CE73E471-1AF8-6915-6143-9CEC791486B7}"/>
              </a:ext>
            </a:extLst>
          </p:cNvPr>
          <p:cNvSpPr>
            <a:spLocks noChangeShapeType="1"/>
          </p:cNvSpPr>
          <p:nvPr/>
        </p:nvSpPr>
        <p:spPr bwMode="auto">
          <a:xfrm flipH="1">
            <a:off x="4945856" y="2481679"/>
            <a:ext cx="85725"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42" name="Line 37">
            <a:extLst>
              <a:ext uri="{FF2B5EF4-FFF2-40B4-BE49-F238E27FC236}">
                <a16:creationId xmlns:a16="http://schemas.microsoft.com/office/drawing/2014/main" id="{9322564B-2EA9-60B3-BB68-8BC604130461}"/>
              </a:ext>
            </a:extLst>
          </p:cNvPr>
          <p:cNvSpPr>
            <a:spLocks noChangeShapeType="1"/>
          </p:cNvSpPr>
          <p:nvPr/>
        </p:nvSpPr>
        <p:spPr bwMode="auto">
          <a:xfrm flipH="1">
            <a:off x="4945856" y="2585263"/>
            <a:ext cx="85725"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43" name="Line 38">
            <a:extLst>
              <a:ext uri="{FF2B5EF4-FFF2-40B4-BE49-F238E27FC236}">
                <a16:creationId xmlns:a16="http://schemas.microsoft.com/office/drawing/2014/main" id="{19D8006B-6D0B-97C4-0FBB-0E9250657DF6}"/>
              </a:ext>
            </a:extLst>
          </p:cNvPr>
          <p:cNvSpPr>
            <a:spLocks noChangeShapeType="1"/>
          </p:cNvSpPr>
          <p:nvPr/>
        </p:nvSpPr>
        <p:spPr bwMode="auto">
          <a:xfrm flipH="1">
            <a:off x="4945856" y="2688848"/>
            <a:ext cx="85725"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44" name="Line 39">
            <a:extLst>
              <a:ext uri="{FF2B5EF4-FFF2-40B4-BE49-F238E27FC236}">
                <a16:creationId xmlns:a16="http://schemas.microsoft.com/office/drawing/2014/main" id="{D7F42C79-1EB7-BA22-C269-A4FDBF0B90A0}"/>
              </a:ext>
            </a:extLst>
          </p:cNvPr>
          <p:cNvSpPr>
            <a:spLocks noChangeShapeType="1"/>
          </p:cNvSpPr>
          <p:nvPr/>
        </p:nvSpPr>
        <p:spPr bwMode="auto">
          <a:xfrm flipH="1">
            <a:off x="4947047" y="2769810"/>
            <a:ext cx="122634" cy="7024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45" name="Line 40">
            <a:extLst>
              <a:ext uri="{FF2B5EF4-FFF2-40B4-BE49-F238E27FC236}">
                <a16:creationId xmlns:a16="http://schemas.microsoft.com/office/drawing/2014/main" id="{97988F52-12B5-6D0B-B8EF-CF03F429A6E6}"/>
              </a:ext>
            </a:extLst>
          </p:cNvPr>
          <p:cNvSpPr>
            <a:spLocks noChangeShapeType="1"/>
          </p:cNvSpPr>
          <p:nvPr/>
        </p:nvSpPr>
        <p:spPr bwMode="auto">
          <a:xfrm flipH="1">
            <a:off x="5125641" y="2782906"/>
            <a:ext cx="100013" cy="5715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46" name="Line 41">
            <a:extLst>
              <a:ext uri="{FF2B5EF4-FFF2-40B4-BE49-F238E27FC236}">
                <a16:creationId xmlns:a16="http://schemas.microsoft.com/office/drawing/2014/main" id="{DCDAB2AD-B3D9-677E-2C4F-88EBB53A7DC8}"/>
              </a:ext>
            </a:extLst>
          </p:cNvPr>
          <p:cNvSpPr>
            <a:spLocks noChangeShapeType="1"/>
          </p:cNvSpPr>
          <p:nvPr/>
        </p:nvSpPr>
        <p:spPr bwMode="auto">
          <a:xfrm>
            <a:off x="4945856" y="2068531"/>
            <a:ext cx="0" cy="7715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47" name="Line 42">
            <a:extLst>
              <a:ext uri="{FF2B5EF4-FFF2-40B4-BE49-F238E27FC236}">
                <a16:creationId xmlns:a16="http://schemas.microsoft.com/office/drawing/2014/main" id="{93BF982C-FCBF-4AB1-7FB7-B0161831ED35}"/>
              </a:ext>
            </a:extLst>
          </p:cNvPr>
          <p:cNvSpPr>
            <a:spLocks noChangeShapeType="1"/>
          </p:cNvSpPr>
          <p:nvPr/>
        </p:nvSpPr>
        <p:spPr bwMode="auto">
          <a:xfrm>
            <a:off x="4945856" y="2840056"/>
            <a:ext cx="3048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48" name="Line 43">
            <a:extLst>
              <a:ext uri="{FF2B5EF4-FFF2-40B4-BE49-F238E27FC236}">
                <a16:creationId xmlns:a16="http://schemas.microsoft.com/office/drawing/2014/main" id="{6C93578C-3D70-CCA3-FCCD-4210F60AFD10}"/>
              </a:ext>
            </a:extLst>
          </p:cNvPr>
          <p:cNvSpPr>
            <a:spLocks noChangeShapeType="1"/>
          </p:cNvSpPr>
          <p:nvPr/>
        </p:nvSpPr>
        <p:spPr bwMode="auto">
          <a:xfrm flipV="1">
            <a:off x="5250656" y="2829342"/>
            <a:ext cx="0" cy="10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49" name="Line 44">
            <a:extLst>
              <a:ext uri="{FF2B5EF4-FFF2-40B4-BE49-F238E27FC236}">
                <a16:creationId xmlns:a16="http://schemas.microsoft.com/office/drawing/2014/main" id="{9B9404E9-4244-40ED-F493-A51D4E32ED5E}"/>
              </a:ext>
            </a:extLst>
          </p:cNvPr>
          <p:cNvSpPr>
            <a:spLocks noChangeShapeType="1"/>
          </p:cNvSpPr>
          <p:nvPr/>
        </p:nvSpPr>
        <p:spPr bwMode="auto">
          <a:xfrm flipH="1">
            <a:off x="5088731" y="2773381"/>
            <a:ext cx="10477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50" name="Line 45">
            <a:extLst>
              <a:ext uri="{FF2B5EF4-FFF2-40B4-BE49-F238E27FC236}">
                <a16:creationId xmlns:a16="http://schemas.microsoft.com/office/drawing/2014/main" id="{01692616-F604-D222-E821-187E9055E168}"/>
              </a:ext>
            </a:extLst>
          </p:cNvPr>
          <p:cNvSpPr>
            <a:spLocks noChangeShapeType="1"/>
          </p:cNvSpPr>
          <p:nvPr/>
        </p:nvSpPr>
        <p:spPr bwMode="auto">
          <a:xfrm flipV="1">
            <a:off x="5031581" y="2191167"/>
            <a:ext cx="0" cy="52506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51" name="Line 46">
            <a:extLst>
              <a:ext uri="{FF2B5EF4-FFF2-40B4-BE49-F238E27FC236}">
                <a16:creationId xmlns:a16="http://schemas.microsoft.com/office/drawing/2014/main" id="{C9736F0F-4EEE-9B6D-005E-526D9F37C2C9}"/>
              </a:ext>
            </a:extLst>
          </p:cNvPr>
          <p:cNvSpPr>
            <a:spLocks noChangeShapeType="1"/>
          </p:cNvSpPr>
          <p:nvPr/>
        </p:nvSpPr>
        <p:spPr bwMode="auto">
          <a:xfrm>
            <a:off x="5088731" y="2135206"/>
            <a:ext cx="10477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52" name="Line 47">
            <a:extLst>
              <a:ext uri="{FF2B5EF4-FFF2-40B4-BE49-F238E27FC236}">
                <a16:creationId xmlns:a16="http://schemas.microsoft.com/office/drawing/2014/main" id="{22FFE282-4821-79C0-8F7E-B28AC15663B8}"/>
              </a:ext>
            </a:extLst>
          </p:cNvPr>
          <p:cNvSpPr>
            <a:spLocks noChangeShapeType="1"/>
          </p:cNvSpPr>
          <p:nvPr/>
        </p:nvSpPr>
        <p:spPr bwMode="auto">
          <a:xfrm flipV="1">
            <a:off x="5250656" y="2068531"/>
            <a:ext cx="0" cy="1071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53" name="Line 48">
            <a:extLst>
              <a:ext uri="{FF2B5EF4-FFF2-40B4-BE49-F238E27FC236}">
                <a16:creationId xmlns:a16="http://schemas.microsoft.com/office/drawing/2014/main" id="{45D899E9-65CF-0312-C507-D3A1DB440765}"/>
              </a:ext>
            </a:extLst>
          </p:cNvPr>
          <p:cNvSpPr>
            <a:spLocks noChangeShapeType="1"/>
          </p:cNvSpPr>
          <p:nvPr/>
        </p:nvSpPr>
        <p:spPr bwMode="auto">
          <a:xfrm flipH="1">
            <a:off x="4945856" y="2068531"/>
            <a:ext cx="3048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54" name="Rectangle 49">
            <a:extLst>
              <a:ext uri="{FF2B5EF4-FFF2-40B4-BE49-F238E27FC236}">
                <a16:creationId xmlns:a16="http://schemas.microsoft.com/office/drawing/2014/main" id="{60ED9D95-5950-2114-EF19-3CA7A463EA17}"/>
              </a:ext>
            </a:extLst>
          </p:cNvPr>
          <p:cNvSpPr>
            <a:spLocks noChangeArrowheads="1"/>
          </p:cNvSpPr>
          <p:nvPr/>
        </p:nvSpPr>
        <p:spPr bwMode="auto">
          <a:xfrm>
            <a:off x="3075385" y="2395954"/>
            <a:ext cx="1021556" cy="73819"/>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0155" name="Line 50">
            <a:extLst>
              <a:ext uri="{FF2B5EF4-FFF2-40B4-BE49-F238E27FC236}">
                <a16:creationId xmlns:a16="http://schemas.microsoft.com/office/drawing/2014/main" id="{5126131E-FEBD-C3CF-64A5-798E5A51DEEF}"/>
              </a:ext>
            </a:extLst>
          </p:cNvPr>
          <p:cNvSpPr>
            <a:spLocks noChangeShapeType="1"/>
          </p:cNvSpPr>
          <p:nvPr/>
        </p:nvSpPr>
        <p:spPr bwMode="auto">
          <a:xfrm>
            <a:off x="3926682" y="2395954"/>
            <a:ext cx="127397" cy="7381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56" name="Line 51">
            <a:extLst>
              <a:ext uri="{FF2B5EF4-FFF2-40B4-BE49-F238E27FC236}">
                <a16:creationId xmlns:a16="http://schemas.microsoft.com/office/drawing/2014/main" id="{33BAA883-26C2-7C1B-73FF-EB3EEDDC6499}"/>
              </a:ext>
            </a:extLst>
          </p:cNvPr>
          <p:cNvSpPr>
            <a:spLocks noChangeShapeType="1"/>
          </p:cNvSpPr>
          <p:nvPr/>
        </p:nvSpPr>
        <p:spPr bwMode="auto">
          <a:xfrm>
            <a:off x="3748088" y="2395954"/>
            <a:ext cx="127397" cy="7381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57" name="Line 52">
            <a:extLst>
              <a:ext uri="{FF2B5EF4-FFF2-40B4-BE49-F238E27FC236}">
                <a16:creationId xmlns:a16="http://schemas.microsoft.com/office/drawing/2014/main" id="{EEB91784-EE2C-A9F0-1F49-189970ED8688}"/>
              </a:ext>
            </a:extLst>
          </p:cNvPr>
          <p:cNvSpPr>
            <a:spLocks noChangeShapeType="1"/>
          </p:cNvSpPr>
          <p:nvPr/>
        </p:nvSpPr>
        <p:spPr bwMode="auto">
          <a:xfrm>
            <a:off x="3569494" y="2395954"/>
            <a:ext cx="127397" cy="7381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58" name="Line 53">
            <a:extLst>
              <a:ext uri="{FF2B5EF4-FFF2-40B4-BE49-F238E27FC236}">
                <a16:creationId xmlns:a16="http://schemas.microsoft.com/office/drawing/2014/main" id="{D29B82D5-31F8-9736-0C55-AF652CBC4336}"/>
              </a:ext>
            </a:extLst>
          </p:cNvPr>
          <p:cNvSpPr>
            <a:spLocks noChangeShapeType="1"/>
          </p:cNvSpPr>
          <p:nvPr/>
        </p:nvSpPr>
        <p:spPr bwMode="auto">
          <a:xfrm>
            <a:off x="3390901" y="2395954"/>
            <a:ext cx="127397" cy="7381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59" name="Line 54">
            <a:extLst>
              <a:ext uri="{FF2B5EF4-FFF2-40B4-BE49-F238E27FC236}">
                <a16:creationId xmlns:a16="http://schemas.microsoft.com/office/drawing/2014/main" id="{22026865-DCAC-8E61-8616-DE2266C57ED1}"/>
              </a:ext>
            </a:extLst>
          </p:cNvPr>
          <p:cNvSpPr>
            <a:spLocks noChangeShapeType="1"/>
          </p:cNvSpPr>
          <p:nvPr/>
        </p:nvSpPr>
        <p:spPr bwMode="auto">
          <a:xfrm>
            <a:off x="3212307" y="2395954"/>
            <a:ext cx="127397" cy="7381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60" name="Line 55">
            <a:extLst>
              <a:ext uri="{FF2B5EF4-FFF2-40B4-BE49-F238E27FC236}">
                <a16:creationId xmlns:a16="http://schemas.microsoft.com/office/drawing/2014/main" id="{20A92917-53B2-BA5E-FB7A-7F7AC681E60E}"/>
              </a:ext>
            </a:extLst>
          </p:cNvPr>
          <p:cNvSpPr>
            <a:spLocks noChangeShapeType="1"/>
          </p:cNvSpPr>
          <p:nvPr/>
        </p:nvSpPr>
        <p:spPr bwMode="auto">
          <a:xfrm>
            <a:off x="3075385" y="2419767"/>
            <a:ext cx="85725"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61" name="Line 56">
            <a:extLst>
              <a:ext uri="{FF2B5EF4-FFF2-40B4-BE49-F238E27FC236}">
                <a16:creationId xmlns:a16="http://schemas.microsoft.com/office/drawing/2014/main" id="{708D39E2-7DEA-66EB-92DD-D53357AE282D}"/>
              </a:ext>
            </a:extLst>
          </p:cNvPr>
          <p:cNvSpPr>
            <a:spLocks noChangeShapeType="1"/>
          </p:cNvSpPr>
          <p:nvPr/>
        </p:nvSpPr>
        <p:spPr bwMode="auto">
          <a:xfrm>
            <a:off x="3075385" y="2395954"/>
            <a:ext cx="0" cy="7381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62" name="Line 57">
            <a:extLst>
              <a:ext uri="{FF2B5EF4-FFF2-40B4-BE49-F238E27FC236}">
                <a16:creationId xmlns:a16="http://schemas.microsoft.com/office/drawing/2014/main" id="{7B348259-04DA-49C9-65D0-76B1CE7C404B}"/>
              </a:ext>
            </a:extLst>
          </p:cNvPr>
          <p:cNvSpPr>
            <a:spLocks noChangeShapeType="1"/>
          </p:cNvSpPr>
          <p:nvPr/>
        </p:nvSpPr>
        <p:spPr bwMode="auto">
          <a:xfrm flipH="1">
            <a:off x="3071813" y="2472154"/>
            <a:ext cx="298847"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63" name="Line 58">
            <a:extLst>
              <a:ext uri="{FF2B5EF4-FFF2-40B4-BE49-F238E27FC236}">
                <a16:creationId xmlns:a16="http://schemas.microsoft.com/office/drawing/2014/main" id="{A68F5F05-5473-5974-5F6E-9551135DA224}"/>
              </a:ext>
            </a:extLst>
          </p:cNvPr>
          <p:cNvSpPr>
            <a:spLocks noChangeShapeType="1"/>
          </p:cNvSpPr>
          <p:nvPr/>
        </p:nvSpPr>
        <p:spPr bwMode="auto">
          <a:xfrm>
            <a:off x="3075385" y="2395954"/>
            <a:ext cx="102155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64" name="Line 59">
            <a:extLst>
              <a:ext uri="{FF2B5EF4-FFF2-40B4-BE49-F238E27FC236}">
                <a16:creationId xmlns:a16="http://schemas.microsoft.com/office/drawing/2014/main" id="{C3C95063-85CB-D32C-14BD-9E81A8AFA7AE}"/>
              </a:ext>
            </a:extLst>
          </p:cNvPr>
          <p:cNvSpPr>
            <a:spLocks noChangeShapeType="1"/>
          </p:cNvSpPr>
          <p:nvPr/>
        </p:nvSpPr>
        <p:spPr bwMode="auto">
          <a:xfrm>
            <a:off x="3075385" y="2469772"/>
            <a:ext cx="102155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65" name="Line 60">
            <a:extLst>
              <a:ext uri="{FF2B5EF4-FFF2-40B4-BE49-F238E27FC236}">
                <a16:creationId xmlns:a16="http://schemas.microsoft.com/office/drawing/2014/main" id="{0A35C950-93CC-471C-DD1D-3A54F089A2EE}"/>
              </a:ext>
            </a:extLst>
          </p:cNvPr>
          <p:cNvSpPr>
            <a:spLocks noChangeShapeType="1"/>
          </p:cNvSpPr>
          <p:nvPr/>
        </p:nvSpPr>
        <p:spPr bwMode="auto">
          <a:xfrm flipV="1">
            <a:off x="4096941" y="2392381"/>
            <a:ext cx="0" cy="7739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66" name="Line 61">
            <a:extLst>
              <a:ext uri="{FF2B5EF4-FFF2-40B4-BE49-F238E27FC236}">
                <a16:creationId xmlns:a16="http://schemas.microsoft.com/office/drawing/2014/main" id="{EF0EB3CD-16CD-1B50-8B34-FB46E3E94C21}"/>
              </a:ext>
            </a:extLst>
          </p:cNvPr>
          <p:cNvSpPr>
            <a:spLocks noChangeShapeType="1"/>
          </p:cNvSpPr>
          <p:nvPr/>
        </p:nvSpPr>
        <p:spPr bwMode="auto">
          <a:xfrm flipV="1">
            <a:off x="5007769" y="3373457"/>
            <a:ext cx="0" cy="7501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67" name="Freeform 62">
            <a:extLst>
              <a:ext uri="{FF2B5EF4-FFF2-40B4-BE49-F238E27FC236}">
                <a16:creationId xmlns:a16="http://schemas.microsoft.com/office/drawing/2014/main" id="{3414686F-DB37-6DBC-42F4-1DB053B4773C}"/>
              </a:ext>
            </a:extLst>
          </p:cNvPr>
          <p:cNvSpPr>
            <a:spLocks/>
          </p:cNvSpPr>
          <p:nvPr/>
        </p:nvSpPr>
        <p:spPr bwMode="auto">
          <a:xfrm>
            <a:off x="4036219" y="3373456"/>
            <a:ext cx="971550" cy="71438"/>
          </a:xfrm>
          <a:custGeom>
            <a:avLst/>
            <a:gdLst>
              <a:gd name="T0" fmla="*/ 0 w 3264"/>
              <a:gd name="T1" fmla="*/ 37335648 h 243"/>
              <a:gd name="T2" fmla="*/ 514111875 w 3264"/>
              <a:gd name="T3" fmla="*/ 37335648 h 243"/>
              <a:gd name="T4" fmla="*/ 513954316 w 3264"/>
              <a:gd name="T5" fmla="*/ 37335648 h 243"/>
              <a:gd name="T6" fmla="*/ 513954316 w 3264"/>
              <a:gd name="T7" fmla="*/ 0 h 243"/>
              <a:gd name="T8" fmla="*/ 0 w 3264"/>
              <a:gd name="T9" fmla="*/ 0 h 243"/>
              <a:gd name="T10" fmla="*/ 0 w 3264"/>
              <a:gd name="T11" fmla="*/ 37335648 h 24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264" h="243">
                <a:moveTo>
                  <a:pt x="0" y="243"/>
                </a:moveTo>
                <a:lnTo>
                  <a:pt x="3264" y="243"/>
                </a:lnTo>
                <a:lnTo>
                  <a:pt x="3263" y="243"/>
                </a:lnTo>
                <a:lnTo>
                  <a:pt x="3263" y="0"/>
                </a:lnTo>
                <a:lnTo>
                  <a:pt x="0" y="0"/>
                </a:lnTo>
                <a:lnTo>
                  <a:pt x="0" y="243"/>
                </a:lnTo>
                <a:close/>
              </a:path>
            </a:pathLst>
          </a:custGeom>
          <a:solidFill>
            <a:srgbClr val="77B800"/>
          </a:solidFill>
          <a:ln>
            <a:noFill/>
          </a:ln>
        </p:spPr>
        <p:txBody>
          <a:bodyPr/>
          <a:lstStyle/>
          <a:p>
            <a:endParaRPr lang="en-US" sz="1800"/>
          </a:p>
        </p:txBody>
      </p:sp>
      <p:sp>
        <p:nvSpPr>
          <p:cNvPr id="90168" name="Line 63">
            <a:extLst>
              <a:ext uri="{FF2B5EF4-FFF2-40B4-BE49-F238E27FC236}">
                <a16:creationId xmlns:a16="http://schemas.microsoft.com/office/drawing/2014/main" id="{0AB1ED4E-1AD1-4CB7-F2FF-22C6CE2F379B}"/>
              </a:ext>
            </a:extLst>
          </p:cNvPr>
          <p:cNvSpPr>
            <a:spLocks noChangeShapeType="1"/>
          </p:cNvSpPr>
          <p:nvPr/>
        </p:nvSpPr>
        <p:spPr bwMode="auto">
          <a:xfrm>
            <a:off x="4904185" y="3373457"/>
            <a:ext cx="103584" cy="5953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69" name="Line 64">
            <a:extLst>
              <a:ext uri="{FF2B5EF4-FFF2-40B4-BE49-F238E27FC236}">
                <a16:creationId xmlns:a16="http://schemas.microsoft.com/office/drawing/2014/main" id="{F61E55A5-2ABA-C938-5B2C-CCE779EF1B0F}"/>
              </a:ext>
            </a:extLst>
          </p:cNvPr>
          <p:cNvSpPr>
            <a:spLocks noChangeShapeType="1"/>
          </p:cNvSpPr>
          <p:nvPr/>
        </p:nvSpPr>
        <p:spPr bwMode="auto">
          <a:xfrm>
            <a:off x="4725592" y="3373456"/>
            <a:ext cx="125015" cy="7143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70" name="Line 65">
            <a:extLst>
              <a:ext uri="{FF2B5EF4-FFF2-40B4-BE49-F238E27FC236}">
                <a16:creationId xmlns:a16="http://schemas.microsoft.com/office/drawing/2014/main" id="{2D913367-434E-CFCE-95C5-0546A42D5ACC}"/>
              </a:ext>
            </a:extLst>
          </p:cNvPr>
          <p:cNvSpPr>
            <a:spLocks noChangeShapeType="1"/>
          </p:cNvSpPr>
          <p:nvPr/>
        </p:nvSpPr>
        <p:spPr bwMode="auto">
          <a:xfrm>
            <a:off x="4546998" y="3373456"/>
            <a:ext cx="125015" cy="7143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71" name="Line 66">
            <a:extLst>
              <a:ext uri="{FF2B5EF4-FFF2-40B4-BE49-F238E27FC236}">
                <a16:creationId xmlns:a16="http://schemas.microsoft.com/office/drawing/2014/main" id="{42D7D9ED-7283-C0C8-CD77-5C3382161D77}"/>
              </a:ext>
            </a:extLst>
          </p:cNvPr>
          <p:cNvSpPr>
            <a:spLocks noChangeShapeType="1"/>
          </p:cNvSpPr>
          <p:nvPr/>
        </p:nvSpPr>
        <p:spPr bwMode="auto">
          <a:xfrm>
            <a:off x="4368404" y="3373456"/>
            <a:ext cx="125015" cy="7143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72" name="Line 67">
            <a:extLst>
              <a:ext uri="{FF2B5EF4-FFF2-40B4-BE49-F238E27FC236}">
                <a16:creationId xmlns:a16="http://schemas.microsoft.com/office/drawing/2014/main" id="{FA28CB09-4659-05A8-5311-463A6CF2A37F}"/>
              </a:ext>
            </a:extLst>
          </p:cNvPr>
          <p:cNvSpPr>
            <a:spLocks noChangeShapeType="1"/>
          </p:cNvSpPr>
          <p:nvPr/>
        </p:nvSpPr>
        <p:spPr bwMode="auto">
          <a:xfrm>
            <a:off x="4189810" y="3373456"/>
            <a:ext cx="123825" cy="7143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73" name="Line 68">
            <a:extLst>
              <a:ext uri="{FF2B5EF4-FFF2-40B4-BE49-F238E27FC236}">
                <a16:creationId xmlns:a16="http://schemas.microsoft.com/office/drawing/2014/main" id="{359441A0-A7AB-AC1B-5E08-D7443B78A47E}"/>
              </a:ext>
            </a:extLst>
          </p:cNvPr>
          <p:cNvSpPr>
            <a:spLocks noChangeShapeType="1"/>
          </p:cNvSpPr>
          <p:nvPr/>
        </p:nvSpPr>
        <p:spPr bwMode="auto">
          <a:xfrm>
            <a:off x="4036219" y="3387744"/>
            <a:ext cx="100013" cy="5715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74" name="Line 69">
            <a:extLst>
              <a:ext uri="{FF2B5EF4-FFF2-40B4-BE49-F238E27FC236}">
                <a16:creationId xmlns:a16="http://schemas.microsoft.com/office/drawing/2014/main" id="{16A16A9C-3644-90A8-2F5D-7392A5A1C13D}"/>
              </a:ext>
            </a:extLst>
          </p:cNvPr>
          <p:cNvSpPr>
            <a:spLocks noChangeShapeType="1"/>
          </p:cNvSpPr>
          <p:nvPr/>
        </p:nvSpPr>
        <p:spPr bwMode="auto">
          <a:xfrm flipH="1">
            <a:off x="4036219" y="3373456"/>
            <a:ext cx="97155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75" name="Freeform 70">
            <a:extLst>
              <a:ext uri="{FF2B5EF4-FFF2-40B4-BE49-F238E27FC236}">
                <a16:creationId xmlns:a16="http://schemas.microsoft.com/office/drawing/2014/main" id="{12B59BE6-4714-4EF8-6D6F-82FF06F264D1}"/>
              </a:ext>
            </a:extLst>
          </p:cNvPr>
          <p:cNvSpPr>
            <a:spLocks/>
          </p:cNvSpPr>
          <p:nvPr/>
        </p:nvSpPr>
        <p:spPr bwMode="auto">
          <a:xfrm>
            <a:off x="4036219" y="4217610"/>
            <a:ext cx="971550" cy="72628"/>
          </a:xfrm>
          <a:custGeom>
            <a:avLst/>
            <a:gdLst>
              <a:gd name="T0" fmla="*/ 514269433 w 3263"/>
              <a:gd name="T1" fmla="*/ 38749606 h 242"/>
              <a:gd name="T2" fmla="*/ 0 w 3263"/>
              <a:gd name="T3" fmla="*/ 38749606 h 242"/>
              <a:gd name="T4" fmla="*/ 0 w 3263"/>
              <a:gd name="T5" fmla="*/ 2081595 h 242"/>
              <a:gd name="T6" fmla="*/ 140584843 w 3263"/>
              <a:gd name="T7" fmla="*/ 2081595 h 242"/>
              <a:gd name="T8" fmla="*/ 140584843 w 3263"/>
              <a:gd name="T9" fmla="*/ 0 h 242"/>
              <a:gd name="T10" fmla="*/ 382825834 w 3263"/>
              <a:gd name="T11" fmla="*/ 0 h 242"/>
              <a:gd name="T12" fmla="*/ 382825834 w 3263"/>
              <a:gd name="T13" fmla="*/ 2081595 h 242"/>
              <a:gd name="T14" fmla="*/ 514269433 w 3263"/>
              <a:gd name="T15" fmla="*/ 2081595 h 242"/>
              <a:gd name="T16" fmla="*/ 514269433 w 3263"/>
              <a:gd name="T17" fmla="*/ 38749606 h 2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63" h="242">
                <a:moveTo>
                  <a:pt x="3263" y="242"/>
                </a:moveTo>
                <a:lnTo>
                  <a:pt x="0" y="242"/>
                </a:lnTo>
                <a:lnTo>
                  <a:pt x="0" y="13"/>
                </a:lnTo>
                <a:lnTo>
                  <a:pt x="892" y="13"/>
                </a:lnTo>
                <a:lnTo>
                  <a:pt x="892" y="0"/>
                </a:lnTo>
                <a:lnTo>
                  <a:pt x="2429" y="0"/>
                </a:lnTo>
                <a:lnTo>
                  <a:pt x="2429" y="13"/>
                </a:lnTo>
                <a:lnTo>
                  <a:pt x="3263" y="13"/>
                </a:lnTo>
                <a:lnTo>
                  <a:pt x="3263" y="242"/>
                </a:lnTo>
                <a:close/>
              </a:path>
            </a:pathLst>
          </a:custGeom>
          <a:solidFill>
            <a:srgbClr val="77B800"/>
          </a:solidFill>
          <a:ln>
            <a:noFill/>
          </a:ln>
        </p:spPr>
        <p:txBody>
          <a:bodyPr/>
          <a:lstStyle/>
          <a:p>
            <a:endParaRPr lang="en-US" sz="1800"/>
          </a:p>
        </p:txBody>
      </p:sp>
      <p:sp>
        <p:nvSpPr>
          <p:cNvPr id="90176" name="Line 71">
            <a:extLst>
              <a:ext uri="{FF2B5EF4-FFF2-40B4-BE49-F238E27FC236}">
                <a16:creationId xmlns:a16="http://schemas.microsoft.com/office/drawing/2014/main" id="{6C3929F5-8295-A0EB-13E5-45A31B8FB0F2}"/>
              </a:ext>
            </a:extLst>
          </p:cNvPr>
          <p:cNvSpPr>
            <a:spLocks noChangeShapeType="1"/>
          </p:cNvSpPr>
          <p:nvPr/>
        </p:nvSpPr>
        <p:spPr bwMode="auto">
          <a:xfrm>
            <a:off x="4944666" y="4221182"/>
            <a:ext cx="63103" cy="3691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77" name="Line 72">
            <a:extLst>
              <a:ext uri="{FF2B5EF4-FFF2-40B4-BE49-F238E27FC236}">
                <a16:creationId xmlns:a16="http://schemas.microsoft.com/office/drawing/2014/main" id="{50F37688-ABFA-CD2B-E0E1-6832C6CA39E4}"/>
              </a:ext>
            </a:extLst>
          </p:cNvPr>
          <p:cNvSpPr>
            <a:spLocks noChangeShapeType="1"/>
          </p:cNvSpPr>
          <p:nvPr/>
        </p:nvSpPr>
        <p:spPr bwMode="auto">
          <a:xfrm>
            <a:off x="4758929" y="4217610"/>
            <a:ext cx="119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78" name="Line 73">
            <a:extLst>
              <a:ext uri="{FF2B5EF4-FFF2-40B4-BE49-F238E27FC236}">
                <a16:creationId xmlns:a16="http://schemas.microsoft.com/office/drawing/2014/main" id="{6E7BEA59-6764-0BB0-0558-6C39E418E3CB}"/>
              </a:ext>
            </a:extLst>
          </p:cNvPr>
          <p:cNvSpPr>
            <a:spLocks noChangeShapeType="1"/>
          </p:cNvSpPr>
          <p:nvPr/>
        </p:nvSpPr>
        <p:spPr bwMode="auto">
          <a:xfrm>
            <a:off x="4764882" y="4221182"/>
            <a:ext cx="117872" cy="690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79" name="Line 74">
            <a:extLst>
              <a:ext uri="{FF2B5EF4-FFF2-40B4-BE49-F238E27FC236}">
                <a16:creationId xmlns:a16="http://schemas.microsoft.com/office/drawing/2014/main" id="{2C0B164E-F6EF-6CB8-306D-94A7EF05CAA6}"/>
              </a:ext>
            </a:extLst>
          </p:cNvPr>
          <p:cNvSpPr>
            <a:spLocks noChangeShapeType="1"/>
          </p:cNvSpPr>
          <p:nvPr/>
        </p:nvSpPr>
        <p:spPr bwMode="auto">
          <a:xfrm>
            <a:off x="4580335" y="4217610"/>
            <a:ext cx="125015" cy="7262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80" name="Line 75">
            <a:extLst>
              <a:ext uri="{FF2B5EF4-FFF2-40B4-BE49-F238E27FC236}">
                <a16:creationId xmlns:a16="http://schemas.microsoft.com/office/drawing/2014/main" id="{11A383E3-6661-7F35-2BBB-E945FB74395E}"/>
              </a:ext>
            </a:extLst>
          </p:cNvPr>
          <p:cNvSpPr>
            <a:spLocks noChangeShapeType="1"/>
          </p:cNvSpPr>
          <p:nvPr/>
        </p:nvSpPr>
        <p:spPr bwMode="auto">
          <a:xfrm>
            <a:off x="4401742" y="4217610"/>
            <a:ext cx="125015" cy="7262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81" name="Line 76">
            <a:extLst>
              <a:ext uri="{FF2B5EF4-FFF2-40B4-BE49-F238E27FC236}">
                <a16:creationId xmlns:a16="http://schemas.microsoft.com/office/drawing/2014/main" id="{FA66E704-D322-4638-58FD-99882E59AC20}"/>
              </a:ext>
            </a:extLst>
          </p:cNvPr>
          <p:cNvSpPr>
            <a:spLocks noChangeShapeType="1"/>
          </p:cNvSpPr>
          <p:nvPr/>
        </p:nvSpPr>
        <p:spPr bwMode="auto">
          <a:xfrm>
            <a:off x="4229101" y="4221182"/>
            <a:ext cx="117872" cy="690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82" name="Line 77">
            <a:extLst>
              <a:ext uri="{FF2B5EF4-FFF2-40B4-BE49-F238E27FC236}">
                <a16:creationId xmlns:a16="http://schemas.microsoft.com/office/drawing/2014/main" id="{7F9BAEB9-62F4-70F4-A0D4-BCCA6C1F716F}"/>
              </a:ext>
            </a:extLst>
          </p:cNvPr>
          <p:cNvSpPr>
            <a:spLocks noChangeShapeType="1"/>
          </p:cNvSpPr>
          <p:nvPr/>
        </p:nvSpPr>
        <p:spPr bwMode="auto">
          <a:xfrm>
            <a:off x="4050507" y="4221182"/>
            <a:ext cx="117872" cy="690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83" name="Line 78">
            <a:extLst>
              <a:ext uri="{FF2B5EF4-FFF2-40B4-BE49-F238E27FC236}">
                <a16:creationId xmlns:a16="http://schemas.microsoft.com/office/drawing/2014/main" id="{80AE29B2-82E1-AE8E-BB9D-8875CEB60BD2}"/>
              </a:ext>
            </a:extLst>
          </p:cNvPr>
          <p:cNvSpPr>
            <a:spLocks noChangeShapeType="1"/>
          </p:cNvSpPr>
          <p:nvPr/>
        </p:nvSpPr>
        <p:spPr bwMode="auto">
          <a:xfrm>
            <a:off x="5007769" y="4221182"/>
            <a:ext cx="0" cy="690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84" name="Line 79">
            <a:extLst>
              <a:ext uri="{FF2B5EF4-FFF2-40B4-BE49-F238E27FC236}">
                <a16:creationId xmlns:a16="http://schemas.microsoft.com/office/drawing/2014/main" id="{09E28907-7188-1AE2-E737-B820C0B58E9F}"/>
              </a:ext>
            </a:extLst>
          </p:cNvPr>
          <p:cNvSpPr>
            <a:spLocks noChangeShapeType="1"/>
          </p:cNvSpPr>
          <p:nvPr/>
        </p:nvSpPr>
        <p:spPr bwMode="auto">
          <a:xfrm flipH="1">
            <a:off x="4036219" y="4290238"/>
            <a:ext cx="97155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85" name="Line 80">
            <a:extLst>
              <a:ext uri="{FF2B5EF4-FFF2-40B4-BE49-F238E27FC236}">
                <a16:creationId xmlns:a16="http://schemas.microsoft.com/office/drawing/2014/main" id="{7FEE60E0-75E3-6567-C850-07FBA7044A3F}"/>
              </a:ext>
            </a:extLst>
          </p:cNvPr>
          <p:cNvSpPr>
            <a:spLocks noChangeShapeType="1"/>
          </p:cNvSpPr>
          <p:nvPr/>
        </p:nvSpPr>
        <p:spPr bwMode="auto">
          <a:xfrm>
            <a:off x="5007769" y="3448466"/>
            <a:ext cx="5476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86" name="Freeform 81">
            <a:extLst>
              <a:ext uri="{FF2B5EF4-FFF2-40B4-BE49-F238E27FC236}">
                <a16:creationId xmlns:a16="http://schemas.microsoft.com/office/drawing/2014/main" id="{232216B1-B2D4-2080-DED1-0BF82BB8ED92}"/>
              </a:ext>
            </a:extLst>
          </p:cNvPr>
          <p:cNvSpPr>
            <a:spLocks/>
          </p:cNvSpPr>
          <p:nvPr/>
        </p:nvSpPr>
        <p:spPr bwMode="auto">
          <a:xfrm>
            <a:off x="3319463" y="2331660"/>
            <a:ext cx="57150" cy="55959"/>
          </a:xfrm>
          <a:custGeom>
            <a:avLst/>
            <a:gdLst>
              <a:gd name="T0" fmla="*/ 30721905 w 189"/>
              <a:gd name="T1" fmla="*/ 29454765 h 189"/>
              <a:gd name="T2" fmla="*/ 30559425 w 189"/>
              <a:gd name="T3" fmla="*/ 26182101 h 189"/>
              <a:gd name="T4" fmla="*/ 30071584 w 189"/>
              <a:gd name="T5" fmla="*/ 22753502 h 189"/>
              <a:gd name="T6" fmla="*/ 29096305 w 189"/>
              <a:gd name="T7" fmla="*/ 19636378 h 189"/>
              <a:gd name="T8" fmla="*/ 27633587 w 189"/>
              <a:gd name="T9" fmla="*/ 16519649 h 189"/>
              <a:gd name="T10" fmla="*/ 26007987 w 189"/>
              <a:gd name="T11" fmla="*/ 13714396 h 189"/>
              <a:gd name="T12" fmla="*/ 24057429 w 189"/>
              <a:gd name="T13" fmla="*/ 11065078 h 189"/>
              <a:gd name="T14" fmla="*/ 21781508 w 189"/>
              <a:gd name="T15" fmla="*/ 8571300 h 189"/>
              <a:gd name="T16" fmla="*/ 19343511 w 189"/>
              <a:gd name="T17" fmla="*/ 6389787 h 189"/>
              <a:gd name="T18" fmla="*/ 16580152 w 189"/>
              <a:gd name="T19" fmla="*/ 4519355 h 189"/>
              <a:gd name="T20" fmla="*/ 13491432 w 189"/>
              <a:gd name="T21" fmla="*/ 2961188 h 189"/>
              <a:gd name="T22" fmla="*/ 10240635 w 189"/>
              <a:gd name="T23" fmla="*/ 1558562 h 189"/>
              <a:gd name="T24" fmla="*/ 6989838 w 189"/>
              <a:gd name="T25" fmla="*/ 779281 h 189"/>
              <a:gd name="T26" fmla="*/ 3413679 w 189"/>
              <a:gd name="T27" fmla="*/ 155935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88" y="168"/>
                </a:lnTo>
                <a:lnTo>
                  <a:pt x="185" y="146"/>
                </a:lnTo>
                <a:lnTo>
                  <a:pt x="179" y="126"/>
                </a:lnTo>
                <a:lnTo>
                  <a:pt x="170" y="106"/>
                </a:lnTo>
                <a:lnTo>
                  <a:pt x="160" y="88"/>
                </a:lnTo>
                <a:lnTo>
                  <a:pt x="148" y="71"/>
                </a:lnTo>
                <a:lnTo>
                  <a:pt x="134" y="55"/>
                </a:lnTo>
                <a:lnTo>
                  <a:pt x="119" y="41"/>
                </a:lnTo>
                <a:lnTo>
                  <a:pt x="102" y="29"/>
                </a:lnTo>
                <a:lnTo>
                  <a:pt x="83" y="19"/>
                </a:lnTo>
                <a:lnTo>
                  <a:pt x="63" y="10"/>
                </a:lnTo>
                <a:lnTo>
                  <a:pt x="43" y="5"/>
                </a:lnTo>
                <a:lnTo>
                  <a:pt x="21" y="1"/>
                </a:lnTo>
                <a:lnTo>
                  <a:pt x="0" y="0"/>
                </a:lnTo>
              </a:path>
            </a:pathLst>
          </a:custGeom>
          <a:solidFill>
            <a:srgbClr val="77B800"/>
          </a:solidFill>
          <a:ln w="12700">
            <a:solidFill>
              <a:srgbClr val="000000"/>
            </a:solidFill>
            <a:prstDash val="solid"/>
            <a:round/>
            <a:headEnd/>
            <a:tailEnd/>
          </a:ln>
        </p:spPr>
        <p:txBody>
          <a:bodyPr/>
          <a:lstStyle/>
          <a:p>
            <a:endParaRPr lang="en-US" sz="1800"/>
          </a:p>
        </p:txBody>
      </p:sp>
      <p:sp>
        <p:nvSpPr>
          <p:cNvPr id="90187" name="Line 82">
            <a:extLst>
              <a:ext uri="{FF2B5EF4-FFF2-40B4-BE49-F238E27FC236}">
                <a16:creationId xmlns:a16="http://schemas.microsoft.com/office/drawing/2014/main" id="{0B72F749-2B2C-F7F4-5A8D-499CA770E344}"/>
              </a:ext>
            </a:extLst>
          </p:cNvPr>
          <p:cNvSpPr>
            <a:spLocks noChangeShapeType="1"/>
          </p:cNvSpPr>
          <p:nvPr/>
        </p:nvSpPr>
        <p:spPr bwMode="auto">
          <a:xfrm>
            <a:off x="3075385" y="2092344"/>
            <a:ext cx="1428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88" name="Freeform 83">
            <a:extLst>
              <a:ext uri="{FF2B5EF4-FFF2-40B4-BE49-F238E27FC236}">
                <a16:creationId xmlns:a16="http://schemas.microsoft.com/office/drawing/2014/main" id="{1CC9FFD2-BF30-5C28-CF22-A7EC978ACA57}"/>
              </a:ext>
            </a:extLst>
          </p:cNvPr>
          <p:cNvSpPr>
            <a:spLocks/>
          </p:cNvSpPr>
          <p:nvPr/>
        </p:nvSpPr>
        <p:spPr bwMode="auto">
          <a:xfrm>
            <a:off x="3089672" y="2092344"/>
            <a:ext cx="55959" cy="55960"/>
          </a:xfrm>
          <a:custGeom>
            <a:avLst/>
            <a:gdLst>
              <a:gd name="T0" fmla="*/ 0 w 189"/>
              <a:gd name="T1" fmla="*/ 0 h 190"/>
              <a:gd name="T2" fmla="*/ 3272664 w 189"/>
              <a:gd name="T3" fmla="*/ 308270 h 190"/>
              <a:gd name="T4" fmla="*/ 6701263 w 189"/>
              <a:gd name="T5" fmla="*/ 771263 h 190"/>
              <a:gd name="T6" fmla="*/ 9818387 w 189"/>
              <a:gd name="T7" fmla="*/ 1850402 h 190"/>
              <a:gd name="T8" fmla="*/ 12935115 w 189"/>
              <a:gd name="T9" fmla="*/ 2929935 h 190"/>
              <a:gd name="T10" fmla="*/ 15740369 w 189"/>
              <a:gd name="T11" fmla="*/ 4780730 h 190"/>
              <a:gd name="T12" fmla="*/ 18389687 w 189"/>
              <a:gd name="T13" fmla="*/ 6476801 h 190"/>
              <a:gd name="T14" fmla="*/ 20883465 w 189"/>
              <a:gd name="T15" fmla="*/ 8790197 h 190"/>
              <a:gd name="T16" fmla="*/ 23064977 w 189"/>
              <a:gd name="T17" fmla="*/ 11103200 h 190"/>
              <a:gd name="T18" fmla="*/ 24935409 w 189"/>
              <a:gd name="T19" fmla="*/ 13724865 h 190"/>
              <a:gd name="T20" fmla="*/ 26493576 w 189"/>
              <a:gd name="T21" fmla="*/ 16655192 h 190"/>
              <a:gd name="T22" fmla="*/ 27896203 w 189"/>
              <a:gd name="T23" fmla="*/ 19585127 h 190"/>
              <a:gd name="T24" fmla="*/ 28831419 w 189"/>
              <a:gd name="T25" fmla="*/ 22823724 h 190"/>
              <a:gd name="T26" fmla="*/ 29298830 w 189"/>
              <a:gd name="T27" fmla="*/ 25907990 h 190"/>
              <a:gd name="T28" fmla="*/ 29454765 w 189"/>
              <a:gd name="T29" fmla="*/ 29300525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0" y="0"/>
                </a:moveTo>
                <a:lnTo>
                  <a:pt x="21" y="2"/>
                </a:lnTo>
                <a:lnTo>
                  <a:pt x="43" y="5"/>
                </a:lnTo>
                <a:lnTo>
                  <a:pt x="63" y="12"/>
                </a:lnTo>
                <a:lnTo>
                  <a:pt x="83" y="19"/>
                </a:lnTo>
                <a:lnTo>
                  <a:pt x="101" y="31"/>
                </a:lnTo>
                <a:lnTo>
                  <a:pt x="118" y="42"/>
                </a:lnTo>
                <a:lnTo>
                  <a:pt x="134" y="57"/>
                </a:lnTo>
                <a:lnTo>
                  <a:pt x="148" y="72"/>
                </a:lnTo>
                <a:lnTo>
                  <a:pt x="160" y="89"/>
                </a:lnTo>
                <a:lnTo>
                  <a:pt x="170" y="108"/>
                </a:lnTo>
                <a:lnTo>
                  <a:pt x="179" y="127"/>
                </a:lnTo>
                <a:lnTo>
                  <a:pt x="185" y="148"/>
                </a:lnTo>
                <a:lnTo>
                  <a:pt x="188" y="168"/>
                </a:lnTo>
                <a:lnTo>
                  <a:pt x="189" y="190"/>
                </a:lnTo>
              </a:path>
            </a:pathLst>
          </a:custGeom>
          <a:solidFill>
            <a:srgbClr val="77B800"/>
          </a:solidFill>
          <a:ln w="12700">
            <a:solidFill>
              <a:srgbClr val="000000"/>
            </a:solidFill>
            <a:prstDash val="solid"/>
            <a:round/>
            <a:headEnd/>
            <a:tailEnd/>
          </a:ln>
        </p:spPr>
        <p:txBody>
          <a:bodyPr/>
          <a:lstStyle/>
          <a:p>
            <a:endParaRPr lang="en-US" sz="1800"/>
          </a:p>
        </p:txBody>
      </p:sp>
      <p:sp>
        <p:nvSpPr>
          <p:cNvPr id="90189" name="Freeform 84">
            <a:extLst>
              <a:ext uri="{FF2B5EF4-FFF2-40B4-BE49-F238E27FC236}">
                <a16:creationId xmlns:a16="http://schemas.microsoft.com/office/drawing/2014/main" id="{9A9883F8-B5CD-B73A-00CF-EFEAEA2F6C81}"/>
              </a:ext>
            </a:extLst>
          </p:cNvPr>
          <p:cNvSpPr>
            <a:spLocks/>
          </p:cNvSpPr>
          <p:nvPr/>
        </p:nvSpPr>
        <p:spPr bwMode="auto">
          <a:xfrm>
            <a:off x="2706291" y="1385113"/>
            <a:ext cx="301228" cy="303610"/>
          </a:xfrm>
          <a:custGeom>
            <a:avLst/>
            <a:gdLst>
              <a:gd name="T0" fmla="*/ 0 w 1013"/>
              <a:gd name="T1" fmla="*/ 0 h 1021"/>
              <a:gd name="T2" fmla="*/ 0 w 1013"/>
              <a:gd name="T3" fmla="*/ 160503002 h 1021"/>
              <a:gd name="T4" fmla="*/ 159242132 w 1013"/>
              <a:gd name="T5" fmla="*/ 160503002 h 1021"/>
              <a:gd name="T6" fmla="*/ 159242132 w 1013"/>
              <a:gd name="T7" fmla="*/ 156415620 h 1021"/>
              <a:gd name="T8" fmla="*/ 159085125 w 1013"/>
              <a:gd name="T9" fmla="*/ 153114471 h 1021"/>
              <a:gd name="T10" fmla="*/ 158456303 w 1013"/>
              <a:gd name="T11" fmla="*/ 149655917 h 1021"/>
              <a:gd name="T12" fmla="*/ 157513071 w 1013"/>
              <a:gd name="T13" fmla="*/ 146512173 h 1021"/>
              <a:gd name="T14" fmla="*/ 156255428 w 1013"/>
              <a:gd name="T15" fmla="*/ 143368033 h 1021"/>
              <a:gd name="T16" fmla="*/ 154526367 w 1013"/>
              <a:gd name="T17" fmla="*/ 140381298 h 1021"/>
              <a:gd name="T18" fmla="*/ 152639902 w 1013"/>
              <a:gd name="T19" fmla="*/ 137865986 h 1021"/>
              <a:gd name="T20" fmla="*/ 150281622 w 1013"/>
              <a:gd name="T21" fmla="*/ 135350674 h 1021"/>
              <a:gd name="T22" fmla="*/ 147923740 w 1013"/>
              <a:gd name="T23" fmla="*/ 133149776 h 1021"/>
              <a:gd name="T24" fmla="*/ 145251446 w 1013"/>
              <a:gd name="T25" fmla="*/ 131263292 h 1021"/>
              <a:gd name="T26" fmla="*/ 142264742 w 1013"/>
              <a:gd name="T27" fmla="*/ 129534213 h 1021"/>
              <a:gd name="T28" fmla="*/ 139278037 w 1013"/>
              <a:gd name="T29" fmla="*/ 128276557 h 1021"/>
              <a:gd name="T30" fmla="*/ 135976922 w 1013"/>
              <a:gd name="T31" fmla="*/ 127490720 h 1021"/>
              <a:gd name="T32" fmla="*/ 132832814 w 1013"/>
              <a:gd name="T33" fmla="*/ 126861892 h 1021"/>
              <a:gd name="T34" fmla="*/ 129531699 w 1013"/>
              <a:gd name="T35" fmla="*/ 126704487 h 1021"/>
              <a:gd name="T36" fmla="*/ 37413299 w 1013"/>
              <a:gd name="T37" fmla="*/ 126704487 h 1021"/>
              <a:gd name="T38" fmla="*/ 37413299 w 1013"/>
              <a:gd name="T39" fmla="*/ 29711133 h 1021"/>
              <a:gd name="T40" fmla="*/ 37098889 w 1013"/>
              <a:gd name="T41" fmla="*/ 26409984 h 1021"/>
              <a:gd name="T42" fmla="*/ 36627074 w 1013"/>
              <a:gd name="T43" fmla="*/ 23265844 h 1021"/>
              <a:gd name="T44" fmla="*/ 35526835 w 1013"/>
              <a:gd name="T45" fmla="*/ 19964695 h 1021"/>
              <a:gd name="T46" fmla="*/ 34426595 w 1013"/>
              <a:gd name="T47" fmla="*/ 16977960 h 1021"/>
              <a:gd name="T48" fmla="*/ 32697137 w 1013"/>
              <a:gd name="T49" fmla="*/ 13990829 h 1021"/>
              <a:gd name="T50" fmla="*/ 30811069 w 1013"/>
              <a:gd name="T51" fmla="*/ 11318508 h 1021"/>
              <a:gd name="T52" fmla="*/ 28452790 w 1013"/>
              <a:gd name="T53" fmla="*/ 8960601 h 1021"/>
              <a:gd name="T54" fmla="*/ 26094907 w 1013"/>
              <a:gd name="T55" fmla="*/ 6602298 h 1021"/>
              <a:gd name="T56" fmla="*/ 23422613 w 1013"/>
              <a:gd name="T57" fmla="*/ 4558805 h 1021"/>
              <a:gd name="T58" fmla="*/ 20435909 w 1013"/>
              <a:gd name="T59" fmla="*/ 2986735 h 1021"/>
              <a:gd name="T60" fmla="*/ 17291801 w 1013"/>
              <a:gd name="T61" fmla="*/ 1886484 h 1021"/>
              <a:gd name="T62" fmla="*/ 14147693 w 1013"/>
              <a:gd name="T63" fmla="*/ 785837 h 1021"/>
              <a:gd name="T64" fmla="*/ 10846578 w 1013"/>
              <a:gd name="T65" fmla="*/ 314414 h 1021"/>
              <a:gd name="T66" fmla="*/ 7702866 w 1013"/>
              <a:gd name="T67" fmla="*/ 0 h 1021"/>
              <a:gd name="T68" fmla="*/ 0 w 1013"/>
              <a:gd name="T69" fmla="*/ 0 h 10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13" h="1021">
                <a:moveTo>
                  <a:pt x="0" y="0"/>
                </a:moveTo>
                <a:lnTo>
                  <a:pt x="0" y="1021"/>
                </a:lnTo>
                <a:lnTo>
                  <a:pt x="1013" y="1021"/>
                </a:lnTo>
                <a:lnTo>
                  <a:pt x="1013" y="995"/>
                </a:lnTo>
                <a:lnTo>
                  <a:pt x="1012" y="974"/>
                </a:lnTo>
                <a:lnTo>
                  <a:pt x="1008" y="952"/>
                </a:lnTo>
                <a:lnTo>
                  <a:pt x="1002" y="932"/>
                </a:lnTo>
                <a:lnTo>
                  <a:pt x="994" y="912"/>
                </a:lnTo>
                <a:lnTo>
                  <a:pt x="983" y="893"/>
                </a:lnTo>
                <a:lnTo>
                  <a:pt x="971" y="877"/>
                </a:lnTo>
                <a:lnTo>
                  <a:pt x="956" y="861"/>
                </a:lnTo>
                <a:lnTo>
                  <a:pt x="941" y="847"/>
                </a:lnTo>
                <a:lnTo>
                  <a:pt x="924" y="835"/>
                </a:lnTo>
                <a:lnTo>
                  <a:pt x="905" y="824"/>
                </a:lnTo>
                <a:lnTo>
                  <a:pt x="886" y="816"/>
                </a:lnTo>
                <a:lnTo>
                  <a:pt x="865" y="811"/>
                </a:lnTo>
                <a:lnTo>
                  <a:pt x="845" y="807"/>
                </a:lnTo>
                <a:lnTo>
                  <a:pt x="824" y="806"/>
                </a:lnTo>
                <a:lnTo>
                  <a:pt x="238" y="806"/>
                </a:lnTo>
                <a:lnTo>
                  <a:pt x="238" y="189"/>
                </a:lnTo>
                <a:lnTo>
                  <a:pt x="236" y="168"/>
                </a:lnTo>
                <a:lnTo>
                  <a:pt x="233" y="148"/>
                </a:lnTo>
                <a:lnTo>
                  <a:pt x="226" y="127"/>
                </a:lnTo>
                <a:lnTo>
                  <a:pt x="219" y="108"/>
                </a:lnTo>
                <a:lnTo>
                  <a:pt x="208" y="89"/>
                </a:lnTo>
                <a:lnTo>
                  <a:pt x="196" y="72"/>
                </a:lnTo>
                <a:lnTo>
                  <a:pt x="181" y="57"/>
                </a:lnTo>
                <a:lnTo>
                  <a:pt x="166" y="42"/>
                </a:lnTo>
                <a:lnTo>
                  <a:pt x="149" y="29"/>
                </a:lnTo>
                <a:lnTo>
                  <a:pt x="130" y="19"/>
                </a:lnTo>
                <a:lnTo>
                  <a:pt x="110" y="12"/>
                </a:lnTo>
                <a:lnTo>
                  <a:pt x="90" y="5"/>
                </a:lnTo>
                <a:lnTo>
                  <a:pt x="69" y="2"/>
                </a:lnTo>
                <a:lnTo>
                  <a:pt x="49" y="0"/>
                </a:lnTo>
                <a:lnTo>
                  <a:pt x="0" y="0"/>
                </a:lnTo>
                <a:close/>
              </a:path>
            </a:pathLst>
          </a:custGeom>
          <a:solidFill>
            <a:srgbClr val="77B800"/>
          </a:solidFill>
          <a:ln>
            <a:noFill/>
          </a:ln>
        </p:spPr>
        <p:txBody>
          <a:bodyPr/>
          <a:lstStyle/>
          <a:p>
            <a:endParaRPr lang="en-US" sz="1800"/>
          </a:p>
        </p:txBody>
      </p:sp>
      <p:sp>
        <p:nvSpPr>
          <p:cNvPr id="90190" name="Line 85">
            <a:extLst>
              <a:ext uri="{FF2B5EF4-FFF2-40B4-BE49-F238E27FC236}">
                <a16:creationId xmlns:a16="http://schemas.microsoft.com/office/drawing/2014/main" id="{2470250D-5D64-579C-61CE-60198CFC0982}"/>
              </a:ext>
            </a:extLst>
          </p:cNvPr>
          <p:cNvSpPr>
            <a:spLocks noChangeShapeType="1"/>
          </p:cNvSpPr>
          <p:nvPr/>
        </p:nvSpPr>
        <p:spPr bwMode="auto">
          <a:xfrm flipH="1">
            <a:off x="2706291" y="1416069"/>
            <a:ext cx="64294" cy="3691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91" name="Line 86">
            <a:extLst>
              <a:ext uri="{FF2B5EF4-FFF2-40B4-BE49-F238E27FC236}">
                <a16:creationId xmlns:a16="http://schemas.microsoft.com/office/drawing/2014/main" id="{4E0C10C3-A6EC-83F8-F73B-92E93EB30883}"/>
              </a:ext>
            </a:extLst>
          </p:cNvPr>
          <p:cNvSpPr>
            <a:spLocks noChangeShapeType="1"/>
          </p:cNvSpPr>
          <p:nvPr/>
        </p:nvSpPr>
        <p:spPr bwMode="auto">
          <a:xfrm flipH="1">
            <a:off x="2706291" y="1514892"/>
            <a:ext cx="70247" cy="4048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92" name="Line 87">
            <a:extLst>
              <a:ext uri="{FF2B5EF4-FFF2-40B4-BE49-F238E27FC236}">
                <a16:creationId xmlns:a16="http://schemas.microsoft.com/office/drawing/2014/main" id="{F137DE57-F96A-DDC5-1CBF-D02701574EE9}"/>
              </a:ext>
            </a:extLst>
          </p:cNvPr>
          <p:cNvSpPr>
            <a:spLocks noChangeShapeType="1"/>
          </p:cNvSpPr>
          <p:nvPr/>
        </p:nvSpPr>
        <p:spPr bwMode="auto">
          <a:xfrm flipH="1">
            <a:off x="2706291" y="1618476"/>
            <a:ext cx="70247" cy="4048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93" name="Line 88">
            <a:extLst>
              <a:ext uri="{FF2B5EF4-FFF2-40B4-BE49-F238E27FC236}">
                <a16:creationId xmlns:a16="http://schemas.microsoft.com/office/drawing/2014/main" id="{5837A211-6EBF-FA9D-D55B-C0F520A6D193}"/>
              </a:ext>
            </a:extLst>
          </p:cNvPr>
          <p:cNvSpPr>
            <a:spLocks noChangeShapeType="1"/>
          </p:cNvSpPr>
          <p:nvPr/>
        </p:nvSpPr>
        <p:spPr bwMode="auto">
          <a:xfrm flipH="1">
            <a:off x="2832498" y="1624429"/>
            <a:ext cx="110728" cy="6429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94" name="Line 89">
            <a:extLst>
              <a:ext uri="{FF2B5EF4-FFF2-40B4-BE49-F238E27FC236}">
                <a16:creationId xmlns:a16="http://schemas.microsoft.com/office/drawing/2014/main" id="{223742A5-16BF-4C63-089E-947027C3F78E}"/>
              </a:ext>
            </a:extLst>
          </p:cNvPr>
          <p:cNvSpPr>
            <a:spLocks noChangeShapeType="1"/>
          </p:cNvSpPr>
          <p:nvPr/>
        </p:nvSpPr>
        <p:spPr bwMode="auto">
          <a:xfrm>
            <a:off x="2706291" y="1385113"/>
            <a:ext cx="0" cy="30361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95" name="Line 90">
            <a:extLst>
              <a:ext uri="{FF2B5EF4-FFF2-40B4-BE49-F238E27FC236}">
                <a16:creationId xmlns:a16="http://schemas.microsoft.com/office/drawing/2014/main" id="{18B81A73-69F6-9EE9-42A3-34ADF5729E70}"/>
              </a:ext>
            </a:extLst>
          </p:cNvPr>
          <p:cNvSpPr>
            <a:spLocks noChangeShapeType="1"/>
          </p:cNvSpPr>
          <p:nvPr/>
        </p:nvSpPr>
        <p:spPr bwMode="auto">
          <a:xfrm>
            <a:off x="2706291" y="1688722"/>
            <a:ext cx="30122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96" name="Line 91">
            <a:extLst>
              <a:ext uri="{FF2B5EF4-FFF2-40B4-BE49-F238E27FC236}">
                <a16:creationId xmlns:a16="http://schemas.microsoft.com/office/drawing/2014/main" id="{853E51AD-2897-5A7D-1478-70DBE45C0480}"/>
              </a:ext>
            </a:extLst>
          </p:cNvPr>
          <p:cNvSpPr>
            <a:spLocks noChangeShapeType="1"/>
          </p:cNvSpPr>
          <p:nvPr/>
        </p:nvSpPr>
        <p:spPr bwMode="auto">
          <a:xfrm>
            <a:off x="2776538" y="1441073"/>
            <a:ext cx="0" cy="1833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97" name="Line 92">
            <a:extLst>
              <a:ext uri="{FF2B5EF4-FFF2-40B4-BE49-F238E27FC236}">
                <a16:creationId xmlns:a16="http://schemas.microsoft.com/office/drawing/2014/main" id="{3F3B2DE2-CCFB-80BA-8589-FFB3536EDDA0}"/>
              </a:ext>
            </a:extLst>
          </p:cNvPr>
          <p:cNvSpPr>
            <a:spLocks noChangeShapeType="1"/>
          </p:cNvSpPr>
          <p:nvPr/>
        </p:nvSpPr>
        <p:spPr bwMode="auto">
          <a:xfrm>
            <a:off x="2776538" y="1624429"/>
            <a:ext cx="17502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98" name="Line 93">
            <a:extLst>
              <a:ext uri="{FF2B5EF4-FFF2-40B4-BE49-F238E27FC236}">
                <a16:creationId xmlns:a16="http://schemas.microsoft.com/office/drawing/2014/main" id="{31C4A2D0-5C24-5D1A-673E-91A921B45574}"/>
              </a:ext>
            </a:extLst>
          </p:cNvPr>
          <p:cNvSpPr>
            <a:spLocks noChangeShapeType="1"/>
          </p:cNvSpPr>
          <p:nvPr/>
        </p:nvSpPr>
        <p:spPr bwMode="auto">
          <a:xfrm>
            <a:off x="3007519" y="1680388"/>
            <a:ext cx="0" cy="833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199" name="Freeform 94">
            <a:extLst>
              <a:ext uri="{FF2B5EF4-FFF2-40B4-BE49-F238E27FC236}">
                <a16:creationId xmlns:a16="http://schemas.microsoft.com/office/drawing/2014/main" id="{A97F7D19-C574-5A4E-D362-5CD7BF4A606B}"/>
              </a:ext>
            </a:extLst>
          </p:cNvPr>
          <p:cNvSpPr>
            <a:spLocks/>
          </p:cNvSpPr>
          <p:nvPr/>
        </p:nvSpPr>
        <p:spPr bwMode="auto">
          <a:xfrm>
            <a:off x="2951560" y="1624429"/>
            <a:ext cx="55959" cy="55959"/>
          </a:xfrm>
          <a:custGeom>
            <a:avLst/>
            <a:gdLst>
              <a:gd name="T0" fmla="*/ 29454765 w 189"/>
              <a:gd name="T1" fmla="*/ 29454765 h 189"/>
              <a:gd name="T2" fmla="*/ 29298830 w 189"/>
              <a:gd name="T3" fmla="*/ 26182101 h 189"/>
              <a:gd name="T4" fmla="*/ 28675484 w 189"/>
              <a:gd name="T5" fmla="*/ 22753502 h 189"/>
              <a:gd name="T6" fmla="*/ 27740663 w 189"/>
              <a:gd name="T7" fmla="*/ 19636378 h 189"/>
              <a:gd name="T8" fmla="*/ 26493576 w 189"/>
              <a:gd name="T9" fmla="*/ 16519649 h 189"/>
              <a:gd name="T10" fmla="*/ 24779474 w 189"/>
              <a:gd name="T11" fmla="*/ 13558461 h 189"/>
              <a:gd name="T12" fmla="*/ 22909437 w 189"/>
              <a:gd name="T13" fmla="*/ 11065078 h 189"/>
              <a:gd name="T14" fmla="*/ 20571594 w 189"/>
              <a:gd name="T15" fmla="*/ 8571300 h 189"/>
              <a:gd name="T16" fmla="*/ 18233752 w 189"/>
              <a:gd name="T17" fmla="*/ 6389787 h 189"/>
              <a:gd name="T18" fmla="*/ 15584433 w 189"/>
              <a:gd name="T19" fmla="*/ 4519355 h 189"/>
              <a:gd name="T20" fmla="*/ 12623640 w 189"/>
              <a:gd name="T21" fmla="*/ 2805253 h 189"/>
              <a:gd name="T22" fmla="*/ 9662451 w 189"/>
              <a:gd name="T23" fmla="*/ 1558562 h 189"/>
              <a:gd name="T24" fmla="*/ 6389787 w 189"/>
              <a:gd name="T25" fmla="*/ 779281 h 189"/>
              <a:gd name="T26" fmla="*/ 3272664 w 189"/>
              <a:gd name="T27" fmla="*/ 155935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88" y="168"/>
                </a:lnTo>
                <a:lnTo>
                  <a:pt x="184" y="146"/>
                </a:lnTo>
                <a:lnTo>
                  <a:pt x="178" y="126"/>
                </a:lnTo>
                <a:lnTo>
                  <a:pt x="170" y="106"/>
                </a:lnTo>
                <a:lnTo>
                  <a:pt x="159" y="87"/>
                </a:lnTo>
                <a:lnTo>
                  <a:pt x="147" y="71"/>
                </a:lnTo>
                <a:lnTo>
                  <a:pt x="132" y="55"/>
                </a:lnTo>
                <a:lnTo>
                  <a:pt x="117" y="41"/>
                </a:lnTo>
                <a:lnTo>
                  <a:pt x="100" y="29"/>
                </a:lnTo>
                <a:lnTo>
                  <a:pt x="81" y="18"/>
                </a:lnTo>
                <a:lnTo>
                  <a:pt x="62" y="10"/>
                </a:lnTo>
                <a:lnTo>
                  <a:pt x="41" y="5"/>
                </a:lnTo>
                <a:lnTo>
                  <a:pt x="21" y="1"/>
                </a:lnTo>
                <a:lnTo>
                  <a:pt x="0" y="0"/>
                </a:lnTo>
              </a:path>
            </a:pathLst>
          </a:custGeom>
          <a:solidFill>
            <a:srgbClr val="77B800"/>
          </a:solidFill>
          <a:ln w="12700">
            <a:solidFill>
              <a:srgbClr val="000000"/>
            </a:solidFill>
            <a:prstDash val="solid"/>
            <a:round/>
            <a:headEnd/>
            <a:tailEnd/>
          </a:ln>
        </p:spPr>
        <p:txBody>
          <a:bodyPr/>
          <a:lstStyle/>
          <a:p>
            <a:endParaRPr lang="en-US" sz="1800"/>
          </a:p>
        </p:txBody>
      </p:sp>
      <p:sp>
        <p:nvSpPr>
          <p:cNvPr id="90200" name="Line 95">
            <a:extLst>
              <a:ext uri="{FF2B5EF4-FFF2-40B4-BE49-F238E27FC236}">
                <a16:creationId xmlns:a16="http://schemas.microsoft.com/office/drawing/2014/main" id="{31AA8298-FDD8-D495-5E83-57C525CD79A1}"/>
              </a:ext>
            </a:extLst>
          </p:cNvPr>
          <p:cNvSpPr>
            <a:spLocks noChangeShapeType="1"/>
          </p:cNvSpPr>
          <p:nvPr/>
        </p:nvSpPr>
        <p:spPr bwMode="auto">
          <a:xfrm>
            <a:off x="2706291" y="1385113"/>
            <a:ext cx="1428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01" name="Freeform 96">
            <a:extLst>
              <a:ext uri="{FF2B5EF4-FFF2-40B4-BE49-F238E27FC236}">
                <a16:creationId xmlns:a16="http://schemas.microsoft.com/office/drawing/2014/main" id="{22D2CB2D-D1BF-8541-BD08-366C3509EE4E}"/>
              </a:ext>
            </a:extLst>
          </p:cNvPr>
          <p:cNvSpPr>
            <a:spLocks/>
          </p:cNvSpPr>
          <p:nvPr/>
        </p:nvSpPr>
        <p:spPr bwMode="auto">
          <a:xfrm>
            <a:off x="2720579" y="1385113"/>
            <a:ext cx="55959" cy="55960"/>
          </a:xfrm>
          <a:custGeom>
            <a:avLst/>
            <a:gdLst>
              <a:gd name="T0" fmla="*/ 0 w 189"/>
              <a:gd name="T1" fmla="*/ 0 h 189"/>
              <a:gd name="T2" fmla="*/ 3116729 w 189"/>
              <a:gd name="T3" fmla="*/ 311874 h 189"/>
              <a:gd name="T4" fmla="*/ 6389787 w 189"/>
              <a:gd name="T5" fmla="*/ 779291 h 189"/>
              <a:gd name="T6" fmla="*/ 9506516 w 189"/>
              <a:gd name="T7" fmla="*/ 1870062 h 189"/>
              <a:gd name="T8" fmla="*/ 12623640 w 189"/>
              <a:gd name="T9" fmla="*/ 2961228 h 189"/>
              <a:gd name="T10" fmla="*/ 15584433 w 189"/>
              <a:gd name="T11" fmla="*/ 4519811 h 189"/>
              <a:gd name="T12" fmla="*/ 18233752 w 189"/>
              <a:gd name="T13" fmla="*/ 6545810 h 189"/>
              <a:gd name="T14" fmla="*/ 20571594 w 189"/>
              <a:gd name="T15" fmla="*/ 8883290 h 189"/>
              <a:gd name="T16" fmla="*/ 22909437 w 189"/>
              <a:gd name="T17" fmla="*/ 11221164 h 189"/>
              <a:gd name="T18" fmla="*/ 24779474 w 189"/>
              <a:gd name="T19" fmla="*/ 13870517 h 189"/>
              <a:gd name="T20" fmla="*/ 26493576 w 189"/>
              <a:gd name="T21" fmla="*/ 16831745 h 189"/>
              <a:gd name="T22" fmla="*/ 27584728 w 189"/>
              <a:gd name="T23" fmla="*/ 19792973 h 189"/>
              <a:gd name="T24" fmla="*/ 28675484 w 189"/>
              <a:gd name="T25" fmla="*/ 23065681 h 189"/>
              <a:gd name="T26" fmla="*/ 29142895 w 189"/>
              <a:gd name="T27" fmla="*/ 26182847 h 189"/>
              <a:gd name="T28" fmla="*/ 29454765 w 189"/>
              <a:gd name="T29" fmla="*/ 29455554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20" y="2"/>
                </a:lnTo>
                <a:lnTo>
                  <a:pt x="41" y="5"/>
                </a:lnTo>
                <a:lnTo>
                  <a:pt x="61" y="12"/>
                </a:lnTo>
                <a:lnTo>
                  <a:pt x="81" y="19"/>
                </a:lnTo>
                <a:lnTo>
                  <a:pt x="100" y="29"/>
                </a:lnTo>
                <a:lnTo>
                  <a:pt x="117" y="42"/>
                </a:lnTo>
                <a:lnTo>
                  <a:pt x="132" y="57"/>
                </a:lnTo>
                <a:lnTo>
                  <a:pt x="147" y="72"/>
                </a:lnTo>
                <a:lnTo>
                  <a:pt x="159" y="89"/>
                </a:lnTo>
                <a:lnTo>
                  <a:pt x="170" y="108"/>
                </a:lnTo>
                <a:lnTo>
                  <a:pt x="177" y="127"/>
                </a:lnTo>
                <a:lnTo>
                  <a:pt x="184" y="148"/>
                </a:lnTo>
                <a:lnTo>
                  <a:pt x="187" y="168"/>
                </a:lnTo>
                <a:lnTo>
                  <a:pt x="189" y="189"/>
                </a:lnTo>
              </a:path>
            </a:pathLst>
          </a:custGeom>
          <a:solidFill>
            <a:srgbClr val="77B800"/>
          </a:solidFill>
          <a:ln w="12700">
            <a:solidFill>
              <a:srgbClr val="000000"/>
            </a:solidFill>
            <a:prstDash val="solid"/>
            <a:round/>
            <a:headEnd/>
            <a:tailEnd/>
          </a:ln>
        </p:spPr>
        <p:txBody>
          <a:bodyPr/>
          <a:lstStyle/>
          <a:p>
            <a:endParaRPr lang="en-US" sz="1800"/>
          </a:p>
        </p:txBody>
      </p:sp>
      <p:sp>
        <p:nvSpPr>
          <p:cNvPr id="90202" name="Freeform 97">
            <a:extLst>
              <a:ext uri="{FF2B5EF4-FFF2-40B4-BE49-F238E27FC236}">
                <a16:creationId xmlns:a16="http://schemas.microsoft.com/office/drawing/2014/main" id="{5C168CF5-CA81-9053-04B3-919B4D45E1DF}"/>
              </a:ext>
            </a:extLst>
          </p:cNvPr>
          <p:cNvSpPr>
            <a:spLocks/>
          </p:cNvSpPr>
          <p:nvPr/>
        </p:nvSpPr>
        <p:spPr bwMode="auto">
          <a:xfrm>
            <a:off x="3076575" y="2474535"/>
            <a:ext cx="300038" cy="304800"/>
          </a:xfrm>
          <a:custGeom>
            <a:avLst/>
            <a:gdLst>
              <a:gd name="T0" fmla="*/ 0 w 1012"/>
              <a:gd name="T1" fmla="*/ 0 h 1021"/>
              <a:gd name="T2" fmla="*/ 158142295 w 1012"/>
              <a:gd name="T3" fmla="*/ 0 h 1021"/>
              <a:gd name="T4" fmla="*/ 158142295 w 1012"/>
              <a:gd name="T5" fmla="*/ 4119328 h 1021"/>
              <a:gd name="T6" fmla="*/ 157986149 w 1012"/>
              <a:gd name="T7" fmla="*/ 7446554 h 1021"/>
              <a:gd name="T8" fmla="*/ 157360774 w 1012"/>
              <a:gd name="T9" fmla="*/ 10932200 h 1021"/>
              <a:gd name="T10" fmla="*/ 156579649 w 1012"/>
              <a:gd name="T11" fmla="*/ 14101005 h 1021"/>
              <a:gd name="T12" fmla="*/ 155173149 w 1012"/>
              <a:gd name="T13" fmla="*/ 17269413 h 1021"/>
              <a:gd name="T14" fmla="*/ 153610503 w 1012"/>
              <a:gd name="T15" fmla="*/ 20279798 h 1021"/>
              <a:gd name="T16" fmla="*/ 151735170 w 1012"/>
              <a:gd name="T17" fmla="*/ 22814922 h 1021"/>
              <a:gd name="T18" fmla="*/ 149547545 w 1012"/>
              <a:gd name="T19" fmla="*/ 25350046 h 1021"/>
              <a:gd name="T20" fmla="*/ 147047232 w 1012"/>
              <a:gd name="T21" fmla="*/ 27567931 h 1021"/>
              <a:gd name="T22" fmla="*/ 144234628 w 1012"/>
              <a:gd name="T23" fmla="*/ 29469374 h 1021"/>
              <a:gd name="T24" fmla="*/ 141578169 w 1012"/>
              <a:gd name="T25" fmla="*/ 31053577 h 1021"/>
              <a:gd name="T26" fmla="*/ 138296336 w 1012"/>
              <a:gd name="T27" fmla="*/ 32479361 h 1021"/>
              <a:gd name="T28" fmla="*/ 135171044 w 1012"/>
              <a:gd name="T29" fmla="*/ 33271861 h 1021"/>
              <a:gd name="T30" fmla="*/ 131889607 w 1012"/>
              <a:gd name="T31" fmla="*/ 33905542 h 1021"/>
              <a:gd name="T32" fmla="*/ 128607774 w 1012"/>
              <a:gd name="T33" fmla="*/ 34063962 h 1021"/>
              <a:gd name="T34" fmla="*/ 37035459 w 1012"/>
              <a:gd name="T35" fmla="*/ 34063962 h 1021"/>
              <a:gd name="T36" fmla="*/ 37035459 w 1012"/>
              <a:gd name="T37" fmla="*/ 131819283 h 1021"/>
              <a:gd name="T38" fmla="*/ 36878918 w 1012"/>
              <a:gd name="T39" fmla="*/ 135146509 h 1021"/>
              <a:gd name="T40" fmla="*/ 36253938 w 1012"/>
              <a:gd name="T41" fmla="*/ 138315314 h 1021"/>
              <a:gd name="T42" fmla="*/ 35316272 w 1012"/>
              <a:gd name="T43" fmla="*/ 141484120 h 1021"/>
              <a:gd name="T44" fmla="*/ 34066313 w 1012"/>
              <a:gd name="T45" fmla="*/ 144652925 h 1021"/>
              <a:gd name="T46" fmla="*/ 32503667 w 1012"/>
              <a:gd name="T47" fmla="*/ 147662912 h 1021"/>
              <a:gd name="T48" fmla="*/ 30628334 w 1012"/>
              <a:gd name="T49" fmla="*/ 150356457 h 1021"/>
              <a:gd name="T50" fmla="*/ 28440709 w 1012"/>
              <a:gd name="T51" fmla="*/ 152733160 h 1021"/>
              <a:gd name="T52" fmla="*/ 25784250 w 1012"/>
              <a:gd name="T53" fmla="*/ 155109466 h 1021"/>
              <a:gd name="T54" fmla="*/ 23127396 w 1012"/>
              <a:gd name="T55" fmla="*/ 157010909 h 1021"/>
              <a:gd name="T56" fmla="*/ 20158646 w 1012"/>
              <a:gd name="T57" fmla="*/ 158753533 h 1021"/>
              <a:gd name="T58" fmla="*/ 17189500 w 1012"/>
              <a:gd name="T59" fmla="*/ 159862873 h 1021"/>
              <a:gd name="T60" fmla="*/ 14064208 w 1012"/>
              <a:gd name="T61" fmla="*/ 160971816 h 1021"/>
              <a:gd name="T62" fmla="*/ 10782375 w 1012"/>
              <a:gd name="T63" fmla="*/ 161447077 h 1021"/>
              <a:gd name="T64" fmla="*/ 7500938 w 1012"/>
              <a:gd name="T65" fmla="*/ 161763918 h 1021"/>
              <a:gd name="T66" fmla="*/ 0 w 1012"/>
              <a:gd name="T67" fmla="*/ 161763918 h 1021"/>
              <a:gd name="T68" fmla="*/ 0 w 1012"/>
              <a:gd name="T69" fmla="*/ 0 h 10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12" h="1021">
                <a:moveTo>
                  <a:pt x="0" y="0"/>
                </a:moveTo>
                <a:lnTo>
                  <a:pt x="1012" y="0"/>
                </a:lnTo>
                <a:lnTo>
                  <a:pt x="1012" y="26"/>
                </a:lnTo>
                <a:lnTo>
                  <a:pt x="1011" y="47"/>
                </a:lnTo>
                <a:lnTo>
                  <a:pt x="1007" y="69"/>
                </a:lnTo>
                <a:lnTo>
                  <a:pt x="1002" y="89"/>
                </a:lnTo>
                <a:lnTo>
                  <a:pt x="993" y="109"/>
                </a:lnTo>
                <a:lnTo>
                  <a:pt x="983" y="128"/>
                </a:lnTo>
                <a:lnTo>
                  <a:pt x="971" y="144"/>
                </a:lnTo>
                <a:lnTo>
                  <a:pt x="957" y="160"/>
                </a:lnTo>
                <a:lnTo>
                  <a:pt x="941" y="174"/>
                </a:lnTo>
                <a:lnTo>
                  <a:pt x="923" y="186"/>
                </a:lnTo>
                <a:lnTo>
                  <a:pt x="906" y="196"/>
                </a:lnTo>
                <a:lnTo>
                  <a:pt x="885" y="205"/>
                </a:lnTo>
                <a:lnTo>
                  <a:pt x="865" y="210"/>
                </a:lnTo>
                <a:lnTo>
                  <a:pt x="844" y="214"/>
                </a:lnTo>
                <a:lnTo>
                  <a:pt x="823" y="215"/>
                </a:lnTo>
                <a:lnTo>
                  <a:pt x="237" y="215"/>
                </a:lnTo>
                <a:lnTo>
                  <a:pt x="237" y="832"/>
                </a:lnTo>
                <a:lnTo>
                  <a:pt x="236" y="853"/>
                </a:lnTo>
                <a:lnTo>
                  <a:pt x="232" y="873"/>
                </a:lnTo>
                <a:lnTo>
                  <a:pt x="226" y="893"/>
                </a:lnTo>
                <a:lnTo>
                  <a:pt x="218" y="913"/>
                </a:lnTo>
                <a:lnTo>
                  <a:pt x="208" y="932"/>
                </a:lnTo>
                <a:lnTo>
                  <a:pt x="196" y="949"/>
                </a:lnTo>
                <a:lnTo>
                  <a:pt x="182" y="964"/>
                </a:lnTo>
                <a:lnTo>
                  <a:pt x="165" y="979"/>
                </a:lnTo>
                <a:lnTo>
                  <a:pt x="148" y="991"/>
                </a:lnTo>
                <a:lnTo>
                  <a:pt x="129" y="1002"/>
                </a:lnTo>
                <a:lnTo>
                  <a:pt x="110" y="1009"/>
                </a:lnTo>
                <a:lnTo>
                  <a:pt x="90" y="1016"/>
                </a:lnTo>
                <a:lnTo>
                  <a:pt x="69" y="1019"/>
                </a:lnTo>
                <a:lnTo>
                  <a:pt x="48" y="1021"/>
                </a:lnTo>
                <a:lnTo>
                  <a:pt x="0" y="1021"/>
                </a:lnTo>
                <a:lnTo>
                  <a:pt x="0" y="0"/>
                </a:lnTo>
                <a:close/>
              </a:path>
            </a:pathLst>
          </a:custGeom>
          <a:solidFill>
            <a:srgbClr val="77B800"/>
          </a:solidFill>
          <a:ln>
            <a:noFill/>
          </a:ln>
        </p:spPr>
        <p:txBody>
          <a:bodyPr/>
          <a:lstStyle/>
          <a:p>
            <a:endParaRPr lang="en-US" sz="1800"/>
          </a:p>
        </p:txBody>
      </p:sp>
      <p:sp>
        <p:nvSpPr>
          <p:cNvPr id="90203" name="Line 98">
            <a:extLst>
              <a:ext uri="{FF2B5EF4-FFF2-40B4-BE49-F238E27FC236}">
                <a16:creationId xmlns:a16="http://schemas.microsoft.com/office/drawing/2014/main" id="{89ED354C-9005-3007-87A7-A639A96B1163}"/>
              </a:ext>
            </a:extLst>
          </p:cNvPr>
          <p:cNvSpPr>
            <a:spLocks noChangeShapeType="1"/>
          </p:cNvSpPr>
          <p:nvPr/>
        </p:nvSpPr>
        <p:spPr bwMode="auto">
          <a:xfrm flipH="1">
            <a:off x="3076576" y="2474535"/>
            <a:ext cx="2381" cy="238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04" name="Line 99">
            <a:extLst>
              <a:ext uri="{FF2B5EF4-FFF2-40B4-BE49-F238E27FC236}">
                <a16:creationId xmlns:a16="http://schemas.microsoft.com/office/drawing/2014/main" id="{3D2E2817-03A1-8E8D-36C7-933F9CDDCE8D}"/>
              </a:ext>
            </a:extLst>
          </p:cNvPr>
          <p:cNvSpPr>
            <a:spLocks noChangeShapeType="1"/>
          </p:cNvSpPr>
          <p:nvPr/>
        </p:nvSpPr>
        <p:spPr bwMode="auto">
          <a:xfrm flipH="1">
            <a:off x="3076575" y="2474535"/>
            <a:ext cx="180975" cy="1047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05" name="Line 100">
            <a:extLst>
              <a:ext uri="{FF2B5EF4-FFF2-40B4-BE49-F238E27FC236}">
                <a16:creationId xmlns:a16="http://schemas.microsoft.com/office/drawing/2014/main" id="{174059CF-F35D-D201-D831-E510970A86AC}"/>
              </a:ext>
            </a:extLst>
          </p:cNvPr>
          <p:cNvSpPr>
            <a:spLocks noChangeShapeType="1"/>
          </p:cNvSpPr>
          <p:nvPr/>
        </p:nvSpPr>
        <p:spPr bwMode="auto">
          <a:xfrm flipH="1">
            <a:off x="3325416" y="2515016"/>
            <a:ext cx="41672" cy="2381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06" name="Line 101">
            <a:extLst>
              <a:ext uri="{FF2B5EF4-FFF2-40B4-BE49-F238E27FC236}">
                <a16:creationId xmlns:a16="http://schemas.microsoft.com/office/drawing/2014/main" id="{4B6487E7-F52E-2056-C1CC-BBBB55893C46}"/>
              </a:ext>
            </a:extLst>
          </p:cNvPr>
          <p:cNvSpPr>
            <a:spLocks noChangeShapeType="1"/>
          </p:cNvSpPr>
          <p:nvPr/>
        </p:nvSpPr>
        <p:spPr bwMode="auto">
          <a:xfrm flipH="1">
            <a:off x="3076576" y="2642413"/>
            <a:ext cx="70247" cy="4048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07" name="Line 102">
            <a:extLst>
              <a:ext uri="{FF2B5EF4-FFF2-40B4-BE49-F238E27FC236}">
                <a16:creationId xmlns:a16="http://schemas.microsoft.com/office/drawing/2014/main" id="{462FE4C3-2D40-5DAC-65DD-F936EF20EE9B}"/>
              </a:ext>
            </a:extLst>
          </p:cNvPr>
          <p:cNvSpPr>
            <a:spLocks noChangeShapeType="1"/>
          </p:cNvSpPr>
          <p:nvPr/>
        </p:nvSpPr>
        <p:spPr bwMode="auto">
          <a:xfrm flipH="1">
            <a:off x="3089673" y="2749569"/>
            <a:ext cx="50006" cy="2976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08" name="Line 103">
            <a:extLst>
              <a:ext uri="{FF2B5EF4-FFF2-40B4-BE49-F238E27FC236}">
                <a16:creationId xmlns:a16="http://schemas.microsoft.com/office/drawing/2014/main" id="{34584062-A861-F66B-F3AD-5A24A12CBC2A}"/>
              </a:ext>
            </a:extLst>
          </p:cNvPr>
          <p:cNvSpPr>
            <a:spLocks noChangeShapeType="1"/>
          </p:cNvSpPr>
          <p:nvPr/>
        </p:nvSpPr>
        <p:spPr bwMode="auto">
          <a:xfrm flipV="1">
            <a:off x="3076575" y="2474535"/>
            <a:ext cx="0" cy="3048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09" name="Line 104">
            <a:extLst>
              <a:ext uri="{FF2B5EF4-FFF2-40B4-BE49-F238E27FC236}">
                <a16:creationId xmlns:a16="http://schemas.microsoft.com/office/drawing/2014/main" id="{58FB93CF-F91D-5BCC-AC14-2F051F86A84C}"/>
              </a:ext>
            </a:extLst>
          </p:cNvPr>
          <p:cNvSpPr>
            <a:spLocks noChangeShapeType="1"/>
          </p:cNvSpPr>
          <p:nvPr/>
        </p:nvSpPr>
        <p:spPr bwMode="auto">
          <a:xfrm>
            <a:off x="3076575" y="2474535"/>
            <a:ext cx="30003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10" name="Line 105">
            <a:extLst>
              <a:ext uri="{FF2B5EF4-FFF2-40B4-BE49-F238E27FC236}">
                <a16:creationId xmlns:a16="http://schemas.microsoft.com/office/drawing/2014/main" id="{099DD625-E91D-E96F-E427-3B1518A442ED}"/>
              </a:ext>
            </a:extLst>
          </p:cNvPr>
          <p:cNvSpPr>
            <a:spLocks noChangeShapeType="1"/>
          </p:cNvSpPr>
          <p:nvPr/>
        </p:nvSpPr>
        <p:spPr bwMode="auto">
          <a:xfrm flipV="1">
            <a:off x="3146822" y="2538829"/>
            <a:ext cx="0" cy="1833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11" name="Line 106">
            <a:extLst>
              <a:ext uri="{FF2B5EF4-FFF2-40B4-BE49-F238E27FC236}">
                <a16:creationId xmlns:a16="http://schemas.microsoft.com/office/drawing/2014/main" id="{15962E7C-A4A5-B89B-C2D8-E8E975B9A443}"/>
              </a:ext>
            </a:extLst>
          </p:cNvPr>
          <p:cNvSpPr>
            <a:spLocks noChangeShapeType="1"/>
          </p:cNvSpPr>
          <p:nvPr/>
        </p:nvSpPr>
        <p:spPr bwMode="auto">
          <a:xfrm>
            <a:off x="3146823" y="2538829"/>
            <a:ext cx="17383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12" name="Line 107">
            <a:extLst>
              <a:ext uri="{FF2B5EF4-FFF2-40B4-BE49-F238E27FC236}">
                <a16:creationId xmlns:a16="http://schemas.microsoft.com/office/drawing/2014/main" id="{4C149D1E-29FB-173A-6D26-EE7BD4205546}"/>
              </a:ext>
            </a:extLst>
          </p:cNvPr>
          <p:cNvSpPr>
            <a:spLocks noChangeShapeType="1"/>
          </p:cNvSpPr>
          <p:nvPr/>
        </p:nvSpPr>
        <p:spPr bwMode="auto">
          <a:xfrm flipV="1">
            <a:off x="3376613" y="2474535"/>
            <a:ext cx="0" cy="833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13" name="Freeform 108">
            <a:extLst>
              <a:ext uri="{FF2B5EF4-FFF2-40B4-BE49-F238E27FC236}">
                <a16:creationId xmlns:a16="http://schemas.microsoft.com/office/drawing/2014/main" id="{ADEE9110-9BE7-F397-5D98-2E56BAB9E942}"/>
              </a:ext>
            </a:extLst>
          </p:cNvPr>
          <p:cNvSpPr>
            <a:spLocks/>
          </p:cNvSpPr>
          <p:nvPr/>
        </p:nvSpPr>
        <p:spPr bwMode="auto">
          <a:xfrm>
            <a:off x="3320654" y="2482869"/>
            <a:ext cx="55959" cy="55960"/>
          </a:xfrm>
          <a:custGeom>
            <a:avLst/>
            <a:gdLst>
              <a:gd name="T0" fmla="*/ 29454765 w 189"/>
              <a:gd name="T1" fmla="*/ 0 h 189"/>
              <a:gd name="T2" fmla="*/ 29298830 w 189"/>
              <a:gd name="T3" fmla="*/ 3272708 h 189"/>
              <a:gd name="T4" fmla="*/ 28675484 w 189"/>
              <a:gd name="T5" fmla="*/ 6701353 h 189"/>
              <a:gd name="T6" fmla="*/ 27896203 w 189"/>
              <a:gd name="T7" fmla="*/ 9818518 h 189"/>
              <a:gd name="T8" fmla="*/ 26493576 w 189"/>
              <a:gd name="T9" fmla="*/ 12935683 h 189"/>
              <a:gd name="T10" fmla="*/ 24935409 w 189"/>
              <a:gd name="T11" fmla="*/ 15896517 h 189"/>
              <a:gd name="T12" fmla="*/ 23064977 w 189"/>
              <a:gd name="T13" fmla="*/ 18390328 h 189"/>
              <a:gd name="T14" fmla="*/ 20883465 w 189"/>
              <a:gd name="T15" fmla="*/ 20883744 h 189"/>
              <a:gd name="T16" fmla="*/ 18389687 w 189"/>
              <a:gd name="T17" fmla="*/ 23065681 h 189"/>
              <a:gd name="T18" fmla="*/ 15584433 w 189"/>
              <a:gd name="T19" fmla="*/ 24935744 h 189"/>
              <a:gd name="T20" fmla="*/ 12935115 w 189"/>
              <a:gd name="T21" fmla="*/ 26494326 h 189"/>
              <a:gd name="T22" fmla="*/ 9662451 w 189"/>
              <a:gd name="T23" fmla="*/ 27896972 h 189"/>
              <a:gd name="T24" fmla="*/ 6545328 w 189"/>
              <a:gd name="T25" fmla="*/ 28676263 h 189"/>
              <a:gd name="T26" fmla="*/ 3272664 w 189"/>
              <a:gd name="T27" fmla="*/ 29299617 h 189"/>
              <a:gd name="T28" fmla="*/ 0 w 189"/>
              <a:gd name="T29" fmla="*/ 29455554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88" y="21"/>
                </a:lnTo>
                <a:lnTo>
                  <a:pt x="184" y="43"/>
                </a:lnTo>
                <a:lnTo>
                  <a:pt x="179" y="63"/>
                </a:lnTo>
                <a:lnTo>
                  <a:pt x="170" y="83"/>
                </a:lnTo>
                <a:lnTo>
                  <a:pt x="160" y="102"/>
                </a:lnTo>
                <a:lnTo>
                  <a:pt x="148" y="118"/>
                </a:lnTo>
                <a:lnTo>
                  <a:pt x="134" y="134"/>
                </a:lnTo>
                <a:lnTo>
                  <a:pt x="118" y="148"/>
                </a:lnTo>
                <a:lnTo>
                  <a:pt x="100" y="160"/>
                </a:lnTo>
                <a:lnTo>
                  <a:pt x="83" y="170"/>
                </a:lnTo>
                <a:lnTo>
                  <a:pt x="62" y="179"/>
                </a:lnTo>
                <a:lnTo>
                  <a:pt x="42" y="184"/>
                </a:lnTo>
                <a:lnTo>
                  <a:pt x="21" y="188"/>
                </a:lnTo>
                <a:lnTo>
                  <a:pt x="0" y="189"/>
                </a:lnTo>
              </a:path>
            </a:pathLst>
          </a:custGeom>
          <a:solidFill>
            <a:srgbClr val="77B800"/>
          </a:solidFill>
          <a:ln w="12700">
            <a:solidFill>
              <a:srgbClr val="000000"/>
            </a:solidFill>
            <a:prstDash val="solid"/>
            <a:round/>
            <a:headEnd/>
            <a:tailEnd/>
          </a:ln>
        </p:spPr>
        <p:txBody>
          <a:bodyPr/>
          <a:lstStyle/>
          <a:p>
            <a:endParaRPr lang="en-US" sz="1800"/>
          </a:p>
        </p:txBody>
      </p:sp>
      <p:sp>
        <p:nvSpPr>
          <p:cNvPr id="90214" name="Line 109">
            <a:extLst>
              <a:ext uri="{FF2B5EF4-FFF2-40B4-BE49-F238E27FC236}">
                <a16:creationId xmlns:a16="http://schemas.microsoft.com/office/drawing/2014/main" id="{8785CFCC-5BC0-C70F-A29C-1A161B0F52A8}"/>
              </a:ext>
            </a:extLst>
          </p:cNvPr>
          <p:cNvSpPr>
            <a:spLocks noChangeShapeType="1"/>
          </p:cNvSpPr>
          <p:nvPr/>
        </p:nvSpPr>
        <p:spPr bwMode="auto">
          <a:xfrm>
            <a:off x="3076576" y="2779335"/>
            <a:ext cx="13097"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15" name="Freeform 110">
            <a:extLst>
              <a:ext uri="{FF2B5EF4-FFF2-40B4-BE49-F238E27FC236}">
                <a16:creationId xmlns:a16="http://schemas.microsoft.com/office/drawing/2014/main" id="{041AB07D-090F-5278-86F5-210ADC848A6D}"/>
              </a:ext>
            </a:extLst>
          </p:cNvPr>
          <p:cNvSpPr>
            <a:spLocks/>
          </p:cNvSpPr>
          <p:nvPr/>
        </p:nvSpPr>
        <p:spPr bwMode="auto">
          <a:xfrm>
            <a:off x="3089672" y="2722185"/>
            <a:ext cx="57150" cy="57150"/>
          </a:xfrm>
          <a:custGeom>
            <a:avLst/>
            <a:gdLst>
              <a:gd name="T0" fmla="*/ 0 w 189"/>
              <a:gd name="T1" fmla="*/ 30721905 h 189"/>
              <a:gd name="T2" fmla="*/ 3413679 w 189"/>
              <a:gd name="T3" fmla="*/ 30396946 h 189"/>
              <a:gd name="T4" fmla="*/ 6826956 w 189"/>
              <a:gd name="T5" fmla="*/ 29909105 h 189"/>
              <a:gd name="T6" fmla="*/ 10078156 w 189"/>
              <a:gd name="T7" fmla="*/ 28771346 h 189"/>
              <a:gd name="T8" fmla="*/ 13166473 w 189"/>
              <a:gd name="T9" fmla="*/ 27633587 h 189"/>
              <a:gd name="T10" fmla="*/ 16254790 w 189"/>
              <a:gd name="T11" fmla="*/ 25845508 h 189"/>
              <a:gd name="T12" fmla="*/ 19018149 w 189"/>
              <a:gd name="T13" fmla="*/ 23894949 h 189"/>
              <a:gd name="T14" fmla="*/ 21781508 w 189"/>
              <a:gd name="T15" fmla="*/ 21456549 h 189"/>
              <a:gd name="T16" fmla="*/ 24057429 w 189"/>
              <a:gd name="T17" fmla="*/ 19018149 h 189"/>
              <a:gd name="T18" fmla="*/ 26007987 w 189"/>
              <a:gd name="T19" fmla="*/ 16254790 h 189"/>
              <a:gd name="T20" fmla="*/ 27633587 w 189"/>
              <a:gd name="T21" fmla="*/ 13166473 h 189"/>
              <a:gd name="T22" fmla="*/ 28933825 w 189"/>
              <a:gd name="T23" fmla="*/ 9915676 h 189"/>
              <a:gd name="T24" fmla="*/ 29909105 w 189"/>
              <a:gd name="T25" fmla="*/ 6664476 h 189"/>
              <a:gd name="T26" fmla="*/ 30559425 w 189"/>
              <a:gd name="T27" fmla="*/ 3413679 h 189"/>
              <a:gd name="T28" fmla="*/ 30721905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21" y="187"/>
                </a:lnTo>
                <a:lnTo>
                  <a:pt x="42" y="184"/>
                </a:lnTo>
                <a:lnTo>
                  <a:pt x="62" y="177"/>
                </a:lnTo>
                <a:lnTo>
                  <a:pt x="81" y="170"/>
                </a:lnTo>
                <a:lnTo>
                  <a:pt x="100" y="159"/>
                </a:lnTo>
                <a:lnTo>
                  <a:pt x="117" y="147"/>
                </a:lnTo>
                <a:lnTo>
                  <a:pt x="134" y="132"/>
                </a:lnTo>
                <a:lnTo>
                  <a:pt x="148" y="117"/>
                </a:lnTo>
                <a:lnTo>
                  <a:pt x="160" y="100"/>
                </a:lnTo>
                <a:lnTo>
                  <a:pt x="170" y="81"/>
                </a:lnTo>
                <a:lnTo>
                  <a:pt x="178" y="61"/>
                </a:lnTo>
                <a:lnTo>
                  <a:pt x="184" y="41"/>
                </a:lnTo>
                <a:lnTo>
                  <a:pt x="188" y="21"/>
                </a:lnTo>
                <a:lnTo>
                  <a:pt x="189" y="0"/>
                </a:lnTo>
              </a:path>
            </a:pathLst>
          </a:custGeom>
          <a:solidFill>
            <a:srgbClr val="77B800"/>
          </a:solidFill>
          <a:ln w="12700">
            <a:solidFill>
              <a:srgbClr val="000000"/>
            </a:solidFill>
            <a:prstDash val="solid"/>
            <a:round/>
            <a:headEnd/>
            <a:tailEnd/>
          </a:ln>
        </p:spPr>
        <p:txBody>
          <a:bodyPr/>
          <a:lstStyle/>
          <a:p>
            <a:endParaRPr lang="en-US" sz="1800"/>
          </a:p>
        </p:txBody>
      </p:sp>
      <p:sp>
        <p:nvSpPr>
          <p:cNvPr id="90216" name="Freeform 111">
            <a:extLst>
              <a:ext uri="{FF2B5EF4-FFF2-40B4-BE49-F238E27FC236}">
                <a16:creationId xmlns:a16="http://schemas.microsoft.com/office/drawing/2014/main" id="{C3D80782-2DA6-5BB1-76DF-DA42E7C4A7DB}"/>
              </a:ext>
            </a:extLst>
          </p:cNvPr>
          <p:cNvSpPr>
            <a:spLocks/>
          </p:cNvSpPr>
          <p:nvPr/>
        </p:nvSpPr>
        <p:spPr bwMode="auto">
          <a:xfrm>
            <a:off x="3795712" y="2088772"/>
            <a:ext cx="301229" cy="303609"/>
          </a:xfrm>
          <a:custGeom>
            <a:avLst/>
            <a:gdLst>
              <a:gd name="T0" fmla="*/ 159400280 w 1012"/>
              <a:gd name="T1" fmla="*/ 160502209 h 1021"/>
              <a:gd name="T2" fmla="*/ 0 w 1012"/>
              <a:gd name="T3" fmla="*/ 160502209 h 1021"/>
              <a:gd name="T4" fmla="*/ 0 w 1012"/>
              <a:gd name="T5" fmla="*/ 156414837 h 1021"/>
              <a:gd name="T6" fmla="*/ 315119 w 1012"/>
              <a:gd name="T7" fmla="*/ 152956688 h 1021"/>
              <a:gd name="T8" fmla="*/ 787401 w 1012"/>
              <a:gd name="T9" fmla="*/ 149655150 h 1021"/>
              <a:gd name="T10" fmla="*/ 1575199 w 1012"/>
              <a:gd name="T11" fmla="*/ 146511415 h 1021"/>
              <a:gd name="T12" fmla="*/ 2992838 w 1012"/>
              <a:gd name="T13" fmla="*/ 143367282 h 1021"/>
              <a:gd name="T14" fmla="*/ 4567640 w 1012"/>
              <a:gd name="T15" fmla="*/ 140694968 h 1021"/>
              <a:gd name="T16" fmla="*/ 6615518 w 1012"/>
              <a:gd name="T17" fmla="*/ 137865249 h 1021"/>
              <a:gd name="T18" fmla="*/ 8662998 w 1012"/>
              <a:gd name="T19" fmla="*/ 135349943 h 1021"/>
              <a:gd name="T20" fmla="*/ 11340717 w 1012"/>
              <a:gd name="T21" fmla="*/ 133149050 h 1021"/>
              <a:gd name="T22" fmla="*/ 14018436 w 1012"/>
              <a:gd name="T23" fmla="*/ 131105562 h 1021"/>
              <a:gd name="T24" fmla="*/ 16853715 w 1012"/>
              <a:gd name="T25" fmla="*/ 129533496 h 1021"/>
              <a:gd name="T26" fmla="*/ 20003716 w 1012"/>
              <a:gd name="T27" fmla="*/ 128275843 h 1021"/>
              <a:gd name="T28" fmla="*/ 23154113 w 1012"/>
              <a:gd name="T29" fmla="*/ 127490008 h 1021"/>
              <a:gd name="T30" fmla="*/ 26461674 w 1012"/>
              <a:gd name="T31" fmla="*/ 126861182 h 1021"/>
              <a:gd name="T32" fmla="*/ 29769234 w 1012"/>
              <a:gd name="T33" fmla="*/ 126704174 h 1021"/>
              <a:gd name="T34" fmla="*/ 122070568 w 1012"/>
              <a:gd name="T35" fmla="*/ 126704174 h 1021"/>
              <a:gd name="T36" fmla="*/ 122070568 w 1012"/>
              <a:gd name="T37" fmla="*/ 29711060 h 1021"/>
              <a:gd name="T38" fmla="*/ 122385290 w 1012"/>
              <a:gd name="T39" fmla="*/ 26409919 h 1021"/>
              <a:gd name="T40" fmla="*/ 122857969 w 1012"/>
              <a:gd name="T41" fmla="*/ 23265787 h 1021"/>
              <a:gd name="T42" fmla="*/ 123802929 w 1012"/>
              <a:gd name="T43" fmla="*/ 20121654 h 1021"/>
              <a:gd name="T44" fmla="*/ 125063009 w 1012"/>
              <a:gd name="T45" fmla="*/ 16977522 h 1021"/>
              <a:gd name="T46" fmla="*/ 126638208 w 1012"/>
              <a:gd name="T47" fmla="*/ 13990794 h 1021"/>
              <a:gd name="T48" fmla="*/ 128685688 w 1012"/>
              <a:gd name="T49" fmla="*/ 11318480 h 1021"/>
              <a:gd name="T50" fmla="*/ 130891125 w 1012"/>
              <a:gd name="T51" fmla="*/ 8960579 h 1021"/>
              <a:gd name="T52" fmla="*/ 133411285 w 1012"/>
              <a:gd name="T53" fmla="*/ 6602282 h 1021"/>
              <a:gd name="T54" fmla="*/ 136088607 w 1012"/>
              <a:gd name="T55" fmla="*/ 4716199 h 1021"/>
              <a:gd name="T56" fmla="*/ 138923885 w 1012"/>
              <a:gd name="T57" fmla="*/ 2986728 h 1021"/>
              <a:gd name="T58" fmla="*/ 142074283 w 1012"/>
              <a:gd name="T59" fmla="*/ 1729075 h 1021"/>
              <a:gd name="T60" fmla="*/ 145224284 w 1012"/>
              <a:gd name="T61" fmla="*/ 785835 h 1021"/>
              <a:gd name="T62" fmla="*/ 148532241 w 1012"/>
              <a:gd name="T63" fmla="*/ 157008 h 1021"/>
              <a:gd name="T64" fmla="*/ 151997361 w 1012"/>
              <a:gd name="T65" fmla="*/ 0 h 1021"/>
              <a:gd name="T66" fmla="*/ 159400280 w 1012"/>
              <a:gd name="T67" fmla="*/ 0 h 1021"/>
              <a:gd name="T68" fmla="*/ 159400280 w 1012"/>
              <a:gd name="T69" fmla="*/ 160502209 h 10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12" h="1021">
                <a:moveTo>
                  <a:pt x="1012" y="1021"/>
                </a:moveTo>
                <a:lnTo>
                  <a:pt x="0" y="1021"/>
                </a:lnTo>
                <a:lnTo>
                  <a:pt x="0" y="995"/>
                </a:lnTo>
                <a:lnTo>
                  <a:pt x="2" y="973"/>
                </a:lnTo>
                <a:lnTo>
                  <a:pt x="5" y="952"/>
                </a:lnTo>
                <a:lnTo>
                  <a:pt x="10" y="932"/>
                </a:lnTo>
                <a:lnTo>
                  <a:pt x="19" y="912"/>
                </a:lnTo>
                <a:lnTo>
                  <a:pt x="29" y="895"/>
                </a:lnTo>
                <a:lnTo>
                  <a:pt x="42" y="877"/>
                </a:lnTo>
                <a:lnTo>
                  <a:pt x="55" y="861"/>
                </a:lnTo>
                <a:lnTo>
                  <a:pt x="72" y="847"/>
                </a:lnTo>
                <a:lnTo>
                  <a:pt x="89" y="834"/>
                </a:lnTo>
                <a:lnTo>
                  <a:pt x="107" y="824"/>
                </a:lnTo>
                <a:lnTo>
                  <a:pt x="127" y="816"/>
                </a:lnTo>
                <a:lnTo>
                  <a:pt x="147" y="811"/>
                </a:lnTo>
                <a:lnTo>
                  <a:pt x="168" y="807"/>
                </a:lnTo>
                <a:lnTo>
                  <a:pt x="189" y="806"/>
                </a:lnTo>
                <a:lnTo>
                  <a:pt x="775" y="806"/>
                </a:lnTo>
                <a:lnTo>
                  <a:pt x="775" y="189"/>
                </a:lnTo>
                <a:lnTo>
                  <a:pt x="777" y="168"/>
                </a:lnTo>
                <a:lnTo>
                  <a:pt x="780" y="148"/>
                </a:lnTo>
                <a:lnTo>
                  <a:pt x="786" y="128"/>
                </a:lnTo>
                <a:lnTo>
                  <a:pt x="794" y="108"/>
                </a:lnTo>
                <a:lnTo>
                  <a:pt x="804" y="89"/>
                </a:lnTo>
                <a:lnTo>
                  <a:pt x="817" y="72"/>
                </a:lnTo>
                <a:lnTo>
                  <a:pt x="831" y="57"/>
                </a:lnTo>
                <a:lnTo>
                  <a:pt x="847" y="42"/>
                </a:lnTo>
                <a:lnTo>
                  <a:pt x="864" y="30"/>
                </a:lnTo>
                <a:lnTo>
                  <a:pt x="882" y="19"/>
                </a:lnTo>
                <a:lnTo>
                  <a:pt x="902" y="11"/>
                </a:lnTo>
                <a:lnTo>
                  <a:pt x="922" y="5"/>
                </a:lnTo>
                <a:lnTo>
                  <a:pt x="943" y="1"/>
                </a:lnTo>
                <a:lnTo>
                  <a:pt x="965" y="0"/>
                </a:lnTo>
                <a:lnTo>
                  <a:pt x="1012" y="0"/>
                </a:lnTo>
                <a:lnTo>
                  <a:pt x="1012" y="1021"/>
                </a:lnTo>
                <a:close/>
              </a:path>
            </a:pathLst>
          </a:custGeom>
          <a:solidFill>
            <a:srgbClr val="77B800"/>
          </a:solidFill>
          <a:ln>
            <a:noFill/>
          </a:ln>
        </p:spPr>
        <p:txBody>
          <a:bodyPr/>
          <a:lstStyle/>
          <a:p>
            <a:endParaRPr lang="en-US" sz="1800"/>
          </a:p>
        </p:txBody>
      </p:sp>
      <p:sp>
        <p:nvSpPr>
          <p:cNvPr id="90217" name="Line 112">
            <a:extLst>
              <a:ext uri="{FF2B5EF4-FFF2-40B4-BE49-F238E27FC236}">
                <a16:creationId xmlns:a16="http://schemas.microsoft.com/office/drawing/2014/main" id="{8CA5944B-553B-0ABE-A4BC-26D57CB8C4A9}"/>
              </a:ext>
            </a:extLst>
          </p:cNvPr>
          <p:cNvSpPr>
            <a:spLocks noChangeShapeType="1"/>
          </p:cNvSpPr>
          <p:nvPr/>
        </p:nvSpPr>
        <p:spPr bwMode="auto">
          <a:xfrm flipH="1">
            <a:off x="4027885" y="2093535"/>
            <a:ext cx="69056" cy="3929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18" name="Line 113">
            <a:extLst>
              <a:ext uri="{FF2B5EF4-FFF2-40B4-BE49-F238E27FC236}">
                <a16:creationId xmlns:a16="http://schemas.microsoft.com/office/drawing/2014/main" id="{76F983C4-342F-BB64-64CE-2DF6753C0BBC}"/>
              </a:ext>
            </a:extLst>
          </p:cNvPr>
          <p:cNvSpPr>
            <a:spLocks noChangeShapeType="1"/>
          </p:cNvSpPr>
          <p:nvPr/>
        </p:nvSpPr>
        <p:spPr bwMode="auto">
          <a:xfrm flipH="1">
            <a:off x="4026694" y="2197119"/>
            <a:ext cx="70247" cy="4048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19" name="Line 114">
            <a:extLst>
              <a:ext uri="{FF2B5EF4-FFF2-40B4-BE49-F238E27FC236}">
                <a16:creationId xmlns:a16="http://schemas.microsoft.com/office/drawing/2014/main" id="{C137D573-9063-4DBD-192E-01291ECBD0BF}"/>
              </a:ext>
            </a:extLst>
          </p:cNvPr>
          <p:cNvSpPr>
            <a:spLocks noChangeShapeType="1"/>
          </p:cNvSpPr>
          <p:nvPr/>
        </p:nvSpPr>
        <p:spPr bwMode="auto">
          <a:xfrm flipH="1">
            <a:off x="3798094" y="2328088"/>
            <a:ext cx="70247" cy="4167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20" name="Line 115">
            <a:extLst>
              <a:ext uri="{FF2B5EF4-FFF2-40B4-BE49-F238E27FC236}">
                <a16:creationId xmlns:a16="http://schemas.microsoft.com/office/drawing/2014/main" id="{CC7A1285-66C7-8D06-FEFB-F5D5D94306F8}"/>
              </a:ext>
            </a:extLst>
          </p:cNvPr>
          <p:cNvSpPr>
            <a:spLocks noChangeShapeType="1"/>
          </p:cNvSpPr>
          <p:nvPr/>
        </p:nvSpPr>
        <p:spPr bwMode="auto">
          <a:xfrm flipH="1">
            <a:off x="3936207" y="2299513"/>
            <a:ext cx="160735" cy="9286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21" name="Line 116">
            <a:extLst>
              <a:ext uri="{FF2B5EF4-FFF2-40B4-BE49-F238E27FC236}">
                <a16:creationId xmlns:a16="http://schemas.microsoft.com/office/drawing/2014/main" id="{D0D2F667-69B5-53C9-BFC9-C86879B7F992}"/>
              </a:ext>
            </a:extLst>
          </p:cNvPr>
          <p:cNvSpPr>
            <a:spLocks noChangeShapeType="1"/>
          </p:cNvSpPr>
          <p:nvPr/>
        </p:nvSpPr>
        <p:spPr bwMode="auto">
          <a:xfrm>
            <a:off x="4096941" y="2088772"/>
            <a:ext cx="0" cy="30360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22" name="Line 117">
            <a:extLst>
              <a:ext uri="{FF2B5EF4-FFF2-40B4-BE49-F238E27FC236}">
                <a16:creationId xmlns:a16="http://schemas.microsoft.com/office/drawing/2014/main" id="{9FE9AF01-42E1-5FCA-08CD-225E10C2FAE8}"/>
              </a:ext>
            </a:extLst>
          </p:cNvPr>
          <p:cNvSpPr>
            <a:spLocks noChangeShapeType="1"/>
          </p:cNvSpPr>
          <p:nvPr/>
        </p:nvSpPr>
        <p:spPr bwMode="auto">
          <a:xfrm flipH="1">
            <a:off x="3795712" y="2392381"/>
            <a:ext cx="30122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23" name="Line 118">
            <a:extLst>
              <a:ext uri="{FF2B5EF4-FFF2-40B4-BE49-F238E27FC236}">
                <a16:creationId xmlns:a16="http://schemas.microsoft.com/office/drawing/2014/main" id="{982E2E5D-8C14-C843-D1A3-685C3EA22018}"/>
              </a:ext>
            </a:extLst>
          </p:cNvPr>
          <p:cNvSpPr>
            <a:spLocks noChangeShapeType="1"/>
          </p:cNvSpPr>
          <p:nvPr/>
        </p:nvSpPr>
        <p:spPr bwMode="auto">
          <a:xfrm>
            <a:off x="4026694" y="2144732"/>
            <a:ext cx="0" cy="1833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24" name="Line 119">
            <a:extLst>
              <a:ext uri="{FF2B5EF4-FFF2-40B4-BE49-F238E27FC236}">
                <a16:creationId xmlns:a16="http://schemas.microsoft.com/office/drawing/2014/main" id="{A475A695-3F9C-2565-D8AD-0624C042310B}"/>
              </a:ext>
            </a:extLst>
          </p:cNvPr>
          <p:cNvSpPr>
            <a:spLocks noChangeShapeType="1"/>
          </p:cNvSpPr>
          <p:nvPr/>
        </p:nvSpPr>
        <p:spPr bwMode="auto">
          <a:xfrm flipH="1">
            <a:off x="3852863" y="2328088"/>
            <a:ext cx="17383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25" name="Line 120">
            <a:extLst>
              <a:ext uri="{FF2B5EF4-FFF2-40B4-BE49-F238E27FC236}">
                <a16:creationId xmlns:a16="http://schemas.microsoft.com/office/drawing/2014/main" id="{D9845784-5E4D-9E9F-5217-3157003F54BE}"/>
              </a:ext>
            </a:extLst>
          </p:cNvPr>
          <p:cNvSpPr>
            <a:spLocks noChangeShapeType="1"/>
          </p:cNvSpPr>
          <p:nvPr/>
        </p:nvSpPr>
        <p:spPr bwMode="auto">
          <a:xfrm>
            <a:off x="3795713" y="2385238"/>
            <a:ext cx="0" cy="714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26" name="Freeform 121">
            <a:extLst>
              <a:ext uri="{FF2B5EF4-FFF2-40B4-BE49-F238E27FC236}">
                <a16:creationId xmlns:a16="http://schemas.microsoft.com/office/drawing/2014/main" id="{DC467682-ECE7-911D-9007-AFA8F24EBCC9}"/>
              </a:ext>
            </a:extLst>
          </p:cNvPr>
          <p:cNvSpPr>
            <a:spLocks/>
          </p:cNvSpPr>
          <p:nvPr/>
        </p:nvSpPr>
        <p:spPr bwMode="auto">
          <a:xfrm>
            <a:off x="3795713" y="2328088"/>
            <a:ext cx="57150" cy="57150"/>
          </a:xfrm>
          <a:custGeom>
            <a:avLst/>
            <a:gdLst>
              <a:gd name="T0" fmla="*/ 0 w 189"/>
              <a:gd name="T1" fmla="*/ 30721905 h 189"/>
              <a:gd name="T2" fmla="*/ 324959 w 189"/>
              <a:gd name="T3" fmla="*/ 27145746 h 189"/>
              <a:gd name="T4" fmla="*/ 812800 w 189"/>
              <a:gd name="T5" fmla="*/ 23732067 h 189"/>
              <a:gd name="T6" fmla="*/ 1625600 w 189"/>
              <a:gd name="T7" fmla="*/ 20481270 h 189"/>
              <a:gd name="T8" fmla="*/ 3088317 w 189"/>
              <a:gd name="T9" fmla="*/ 17230473 h 189"/>
              <a:gd name="T10" fmla="*/ 4713917 w 189"/>
              <a:gd name="T11" fmla="*/ 14467114 h 189"/>
              <a:gd name="T12" fmla="*/ 6826956 w 189"/>
              <a:gd name="T13" fmla="*/ 11540873 h 189"/>
              <a:gd name="T14" fmla="*/ 8940397 w 189"/>
              <a:gd name="T15" fmla="*/ 8940397 h 189"/>
              <a:gd name="T16" fmla="*/ 11703756 w 189"/>
              <a:gd name="T17" fmla="*/ 6664476 h 189"/>
              <a:gd name="T18" fmla="*/ 14467114 w 189"/>
              <a:gd name="T19" fmla="*/ 4551438 h 189"/>
              <a:gd name="T20" fmla="*/ 17392952 w 189"/>
              <a:gd name="T21" fmla="*/ 2925838 h 189"/>
              <a:gd name="T22" fmla="*/ 20643749 w 189"/>
              <a:gd name="T23" fmla="*/ 1625600 h 189"/>
              <a:gd name="T24" fmla="*/ 23894949 w 189"/>
              <a:gd name="T25" fmla="*/ 812800 h 189"/>
              <a:gd name="T26" fmla="*/ 27308225 w 189"/>
              <a:gd name="T27" fmla="*/ 162479 h 189"/>
              <a:gd name="T28" fmla="*/ 30721905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2" y="167"/>
                </a:lnTo>
                <a:lnTo>
                  <a:pt x="5" y="146"/>
                </a:lnTo>
                <a:lnTo>
                  <a:pt x="10" y="126"/>
                </a:lnTo>
                <a:lnTo>
                  <a:pt x="19" y="106"/>
                </a:lnTo>
                <a:lnTo>
                  <a:pt x="29" y="89"/>
                </a:lnTo>
                <a:lnTo>
                  <a:pt x="42" y="71"/>
                </a:lnTo>
                <a:lnTo>
                  <a:pt x="55" y="55"/>
                </a:lnTo>
                <a:lnTo>
                  <a:pt x="72" y="41"/>
                </a:lnTo>
                <a:lnTo>
                  <a:pt x="89" y="28"/>
                </a:lnTo>
                <a:lnTo>
                  <a:pt x="107" y="18"/>
                </a:lnTo>
                <a:lnTo>
                  <a:pt x="127" y="10"/>
                </a:lnTo>
                <a:lnTo>
                  <a:pt x="147" y="5"/>
                </a:lnTo>
                <a:lnTo>
                  <a:pt x="168" y="1"/>
                </a:lnTo>
                <a:lnTo>
                  <a:pt x="189" y="0"/>
                </a:lnTo>
              </a:path>
            </a:pathLst>
          </a:custGeom>
          <a:solidFill>
            <a:srgbClr val="77B800"/>
          </a:solidFill>
          <a:ln w="12700">
            <a:solidFill>
              <a:srgbClr val="000000"/>
            </a:solidFill>
            <a:prstDash val="solid"/>
            <a:round/>
            <a:headEnd/>
            <a:tailEnd/>
          </a:ln>
        </p:spPr>
        <p:txBody>
          <a:bodyPr/>
          <a:lstStyle/>
          <a:p>
            <a:endParaRPr lang="en-US" sz="1800"/>
          </a:p>
        </p:txBody>
      </p:sp>
      <p:sp>
        <p:nvSpPr>
          <p:cNvPr id="90227" name="Line 122">
            <a:extLst>
              <a:ext uri="{FF2B5EF4-FFF2-40B4-BE49-F238E27FC236}">
                <a16:creationId xmlns:a16="http://schemas.microsoft.com/office/drawing/2014/main" id="{91FDD87F-EADE-2A97-BC46-BF0C1BB09B0B}"/>
              </a:ext>
            </a:extLst>
          </p:cNvPr>
          <p:cNvSpPr>
            <a:spLocks noChangeShapeType="1"/>
          </p:cNvSpPr>
          <p:nvPr/>
        </p:nvSpPr>
        <p:spPr bwMode="auto">
          <a:xfrm flipH="1">
            <a:off x="4082653" y="2088772"/>
            <a:ext cx="1428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28" name="Freeform 123">
            <a:extLst>
              <a:ext uri="{FF2B5EF4-FFF2-40B4-BE49-F238E27FC236}">
                <a16:creationId xmlns:a16="http://schemas.microsoft.com/office/drawing/2014/main" id="{64820BAA-90E7-F893-D83D-9A7D62A0B5E9}"/>
              </a:ext>
            </a:extLst>
          </p:cNvPr>
          <p:cNvSpPr>
            <a:spLocks/>
          </p:cNvSpPr>
          <p:nvPr/>
        </p:nvSpPr>
        <p:spPr bwMode="auto">
          <a:xfrm>
            <a:off x="4026694" y="2088772"/>
            <a:ext cx="55960" cy="55959"/>
          </a:xfrm>
          <a:custGeom>
            <a:avLst/>
            <a:gdLst>
              <a:gd name="T0" fmla="*/ 29300525 w 190"/>
              <a:gd name="T1" fmla="*/ 0 h 189"/>
              <a:gd name="T2" fmla="*/ 25907990 w 190"/>
              <a:gd name="T3" fmla="*/ 155935 h 189"/>
              <a:gd name="T4" fmla="*/ 22669393 w 190"/>
              <a:gd name="T5" fmla="*/ 779281 h 189"/>
              <a:gd name="T6" fmla="*/ 19585127 w 190"/>
              <a:gd name="T7" fmla="*/ 1714102 h 189"/>
              <a:gd name="T8" fmla="*/ 16500861 w 190"/>
              <a:gd name="T9" fmla="*/ 2961188 h 189"/>
              <a:gd name="T10" fmla="*/ 13724865 w 190"/>
              <a:gd name="T11" fmla="*/ 4675291 h 189"/>
              <a:gd name="T12" fmla="*/ 11103200 w 190"/>
              <a:gd name="T13" fmla="*/ 6545328 h 189"/>
              <a:gd name="T14" fmla="*/ 8635866 w 190"/>
              <a:gd name="T15" fmla="*/ 8883170 h 189"/>
              <a:gd name="T16" fmla="*/ 6476801 w 190"/>
              <a:gd name="T17" fmla="*/ 11221013 h 189"/>
              <a:gd name="T18" fmla="*/ 4472068 w 190"/>
              <a:gd name="T19" fmla="*/ 13870331 h 189"/>
              <a:gd name="T20" fmla="*/ 2929935 w 190"/>
              <a:gd name="T21" fmla="*/ 16831125 h 189"/>
              <a:gd name="T22" fmla="*/ 1696464 w 190"/>
              <a:gd name="T23" fmla="*/ 19948249 h 189"/>
              <a:gd name="T24" fmla="*/ 771263 w 190"/>
              <a:gd name="T25" fmla="*/ 23064977 h 189"/>
              <a:gd name="T26" fmla="*/ 308270 w 190"/>
              <a:gd name="T27" fmla="*/ 26182101 h 189"/>
              <a:gd name="T28" fmla="*/ 0 w 190"/>
              <a:gd name="T29" fmla="*/ 29454765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90" h="189">
                <a:moveTo>
                  <a:pt x="190" y="0"/>
                </a:moveTo>
                <a:lnTo>
                  <a:pt x="168" y="1"/>
                </a:lnTo>
                <a:lnTo>
                  <a:pt x="147" y="5"/>
                </a:lnTo>
                <a:lnTo>
                  <a:pt x="127" y="11"/>
                </a:lnTo>
                <a:lnTo>
                  <a:pt x="107" y="19"/>
                </a:lnTo>
                <a:lnTo>
                  <a:pt x="89" y="30"/>
                </a:lnTo>
                <a:lnTo>
                  <a:pt x="72" y="42"/>
                </a:lnTo>
                <a:lnTo>
                  <a:pt x="56" y="57"/>
                </a:lnTo>
                <a:lnTo>
                  <a:pt x="42" y="72"/>
                </a:lnTo>
                <a:lnTo>
                  <a:pt x="29" y="89"/>
                </a:lnTo>
                <a:lnTo>
                  <a:pt x="19" y="108"/>
                </a:lnTo>
                <a:lnTo>
                  <a:pt x="11" y="128"/>
                </a:lnTo>
                <a:lnTo>
                  <a:pt x="5" y="148"/>
                </a:lnTo>
                <a:lnTo>
                  <a:pt x="2" y="168"/>
                </a:lnTo>
                <a:lnTo>
                  <a:pt x="0" y="189"/>
                </a:lnTo>
              </a:path>
            </a:pathLst>
          </a:custGeom>
          <a:solidFill>
            <a:srgbClr val="77B800"/>
          </a:solidFill>
          <a:ln w="12700">
            <a:solidFill>
              <a:srgbClr val="000000"/>
            </a:solidFill>
            <a:prstDash val="solid"/>
            <a:round/>
            <a:headEnd/>
            <a:tailEnd/>
          </a:ln>
        </p:spPr>
        <p:txBody>
          <a:bodyPr/>
          <a:lstStyle/>
          <a:p>
            <a:endParaRPr lang="en-US" sz="1800"/>
          </a:p>
        </p:txBody>
      </p:sp>
      <p:sp>
        <p:nvSpPr>
          <p:cNvPr id="90229" name="Freeform 124">
            <a:extLst>
              <a:ext uri="{FF2B5EF4-FFF2-40B4-BE49-F238E27FC236}">
                <a16:creationId xmlns:a16="http://schemas.microsoft.com/office/drawing/2014/main" id="{CB833374-9B3A-120C-940F-EDA9B7579B74}"/>
              </a:ext>
            </a:extLst>
          </p:cNvPr>
          <p:cNvSpPr>
            <a:spLocks/>
          </p:cNvSpPr>
          <p:nvPr/>
        </p:nvSpPr>
        <p:spPr bwMode="auto">
          <a:xfrm>
            <a:off x="3795712" y="2473344"/>
            <a:ext cx="301229" cy="302419"/>
          </a:xfrm>
          <a:custGeom>
            <a:avLst/>
            <a:gdLst>
              <a:gd name="T0" fmla="*/ 122070568 w 1012"/>
              <a:gd name="T1" fmla="*/ 33755862 h 1020"/>
              <a:gd name="T2" fmla="*/ 29769234 w 1012"/>
              <a:gd name="T3" fmla="*/ 33755862 h 1020"/>
              <a:gd name="T4" fmla="*/ 26461674 w 1012"/>
              <a:gd name="T5" fmla="*/ 33599711 h 1020"/>
              <a:gd name="T6" fmla="*/ 23154113 w 1012"/>
              <a:gd name="T7" fmla="*/ 32974317 h 1020"/>
              <a:gd name="T8" fmla="*/ 20003716 w 1012"/>
              <a:gd name="T9" fmla="*/ 31880471 h 1020"/>
              <a:gd name="T10" fmla="*/ 16853715 w 1012"/>
              <a:gd name="T11" fmla="*/ 30786624 h 1020"/>
              <a:gd name="T12" fmla="*/ 14018436 w 1012"/>
              <a:gd name="T13" fmla="*/ 29223930 h 1020"/>
              <a:gd name="T14" fmla="*/ 11340717 w 1012"/>
              <a:gd name="T15" fmla="*/ 27191992 h 1020"/>
              <a:gd name="T16" fmla="*/ 8662998 w 1012"/>
              <a:gd name="T17" fmla="*/ 25160449 h 1020"/>
              <a:gd name="T18" fmla="*/ 6615518 w 1012"/>
              <a:gd name="T19" fmla="*/ 22503908 h 1020"/>
              <a:gd name="T20" fmla="*/ 4567640 w 1012"/>
              <a:gd name="T21" fmla="*/ 19846972 h 1020"/>
              <a:gd name="T22" fmla="*/ 2992838 w 1012"/>
              <a:gd name="T23" fmla="*/ 16877733 h 1020"/>
              <a:gd name="T24" fmla="*/ 1575199 w 1012"/>
              <a:gd name="T25" fmla="*/ 13908495 h 1020"/>
              <a:gd name="T26" fmla="*/ 787401 w 1012"/>
              <a:gd name="T27" fmla="*/ 10626955 h 1020"/>
              <a:gd name="T28" fmla="*/ 315119 w 1012"/>
              <a:gd name="T29" fmla="*/ 7501171 h 1020"/>
              <a:gd name="T30" fmla="*/ 0 w 1012"/>
              <a:gd name="T31" fmla="*/ 4219631 h 1020"/>
              <a:gd name="T32" fmla="*/ 0 w 1012"/>
              <a:gd name="T33" fmla="*/ 0 h 1020"/>
              <a:gd name="T34" fmla="*/ 159400280 w 1012"/>
              <a:gd name="T35" fmla="*/ 0 h 1020"/>
              <a:gd name="T36" fmla="*/ 159400280 w 1012"/>
              <a:gd name="T37" fmla="*/ 159402354 h 1020"/>
              <a:gd name="T38" fmla="*/ 151997361 w 1012"/>
              <a:gd name="T39" fmla="*/ 159402354 h 1020"/>
              <a:gd name="T40" fmla="*/ 148532241 w 1012"/>
              <a:gd name="T41" fmla="*/ 159246203 h 1020"/>
              <a:gd name="T42" fmla="*/ 145224284 w 1012"/>
              <a:gd name="T43" fmla="*/ 158620809 h 1020"/>
              <a:gd name="T44" fmla="*/ 142074283 w 1012"/>
              <a:gd name="T45" fmla="*/ 157839659 h 1020"/>
              <a:gd name="T46" fmla="*/ 138923885 w 1012"/>
              <a:gd name="T47" fmla="*/ 156433115 h 1020"/>
              <a:gd name="T48" fmla="*/ 136088607 w 1012"/>
              <a:gd name="T49" fmla="*/ 154870421 h 1020"/>
              <a:gd name="T50" fmla="*/ 133411285 w 1012"/>
              <a:gd name="T51" fmla="*/ 152995029 h 1020"/>
              <a:gd name="T52" fmla="*/ 130891125 w 1012"/>
              <a:gd name="T53" fmla="*/ 150806941 h 1020"/>
              <a:gd name="T54" fmla="*/ 128685688 w 1012"/>
              <a:gd name="T55" fmla="*/ 148306550 h 1020"/>
              <a:gd name="T56" fmla="*/ 126638208 w 1012"/>
              <a:gd name="T57" fmla="*/ 145650009 h 1020"/>
              <a:gd name="T58" fmla="*/ 125063009 w 1012"/>
              <a:gd name="T59" fmla="*/ 142680771 h 1020"/>
              <a:gd name="T60" fmla="*/ 123802929 w 1012"/>
              <a:gd name="T61" fmla="*/ 139555382 h 1020"/>
              <a:gd name="T62" fmla="*/ 122857969 w 1012"/>
              <a:gd name="T63" fmla="*/ 136429597 h 1020"/>
              <a:gd name="T64" fmla="*/ 122385290 w 1012"/>
              <a:gd name="T65" fmla="*/ 133147662 h 1020"/>
              <a:gd name="T66" fmla="*/ 122070568 w 1012"/>
              <a:gd name="T67" fmla="*/ 129866122 h 1020"/>
              <a:gd name="T68" fmla="*/ 122070568 w 1012"/>
              <a:gd name="T69" fmla="*/ 33755862 h 10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12" h="1020">
                <a:moveTo>
                  <a:pt x="775" y="216"/>
                </a:moveTo>
                <a:lnTo>
                  <a:pt x="189" y="216"/>
                </a:lnTo>
                <a:lnTo>
                  <a:pt x="168" y="215"/>
                </a:lnTo>
                <a:lnTo>
                  <a:pt x="147" y="211"/>
                </a:lnTo>
                <a:lnTo>
                  <a:pt x="127" y="204"/>
                </a:lnTo>
                <a:lnTo>
                  <a:pt x="107" y="197"/>
                </a:lnTo>
                <a:lnTo>
                  <a:pt x="89" y="187"/>
                </a:lnTo>
                <a:lnTo>
                  <a:pt x="72" y="174"/>
                </a:lnTo>
                <a:lnTo>
                  <a:pt x="55" y="161"/>
                </a:lnTo>
                <a:lnTo>
                  <a:pt x="42" y="144"/>
                </a:lnTo>
                <a:lnTo>
                  <a:pt x="29" y="127"/>
                </a:lnTo>
                <a:lnTo>
                  <a:pt x="19" y="108"/>
                </a:lnTo>
                <a:lnTo>
                  <a:pt x="10" y="89"/>
                </a:lnTo>
                <a:lnTo>
                  <a:pt x="5" y="68"/>
                </a:lnTo>
                <a:lnTo>
                  <a:pt x="2" y="48"/>
                </a:lnTo>
                <a:lnTo>
                  <a:pt x="0" y="27"/>
                </a:lnTo>
                <a:lnTo>
                  <a:pt x="0" y="0"/>
                </a:lnTo>
                <a:lnTo>
                  <a:pt x="1012" y="0"/>
                </a:lnTo>
                <a:lnTo>
                  <a:pt x="1012" y="1020"/>
                </a:lnTo>
                <a:lnTo>
                  <a:pt x="965" y="1020"/>
                </a:lnTo>
                <a:lnTo>
                  <a:pt x="943" y="1019"/>
                </a:lnTo>
                <a:lnTo>
                  <a:pt x="922" y="1015"/>
                </a:lnTo>
                <a:lnTo>
                  <a:pt x="902" y="1010"/>
                </a:lnTo>
                <a:lnTo>
                  <a:pt x="882" y="1001"/>
                </a:lnTo>
                <a:lnTo>
                  <a:pt x="864" y="991"/>
                </a:lnTo>
                <a:lnTo>
                  <a:pt x="847" y="979"/>
                </a:lnTo>
                <a:lnTo>
                  <a:pt x="831" y="965"/>
                </a:lnTo>
                <a:lnTo>
                  <a:pt x="817" y="949"/>
                </a:lnTo>
                <a:lnTo>
                  <a:pt x="804" y="932"/>
                </a:lnTo>
                <a:lnTo>
                  <a:pt x="794" y="913"/>
                </a:lnTo>
                <a:lnTo>
                  <a:pt x="786" y="893"/>
                </a:lnTo>
                <a:lnTo>
                  <a:pt x="780" y="873"/>
                </a:lnTo>
                <a:lnTo>
                  <a:pt x="777" y="852"/>
                </a:lnTo>
                <a:lnTo>
                  <a:pt x="775" y="831"/>
                </a:lnTo>
                <a:lnTo>
                  <a:pt x="775" y="216"/>
                </a:lnTo>
                <a:close/>
              </a:path>
            </a:pathLst>
          </a:custGeom>
          <a:solidFill>
            <a:srgbClr val="77B800"/>
          </a:solidFill>
          <a:ln>
            <a:noFill/>
          </a:ln>
        </p:spPr>
        <p:txBody>
          <a:bodyPr/>
          <a:lstStyle/>
          <a:p>
            <a:endParaRPr lang="en-US" sz="1800"/>
          </a:p>
        </p:txBody>
      </p:sp>
      <p:sp>
        <p:nvSpPr>
          <p:cNvPr id="90230" name="Line 125">
            <a:extLst>
              <a:ext uri="{FF2B5EF4-FFF2-40B4-BE49-F238E27FC236}">
                <a16:creationId xmlns:a16="http://schemas.microsoft.com/office/drawing/2014/main" id="{1506CBBA-CBFD-E983-F4FB-630BAE2BA120}"/>
              </a:ext>
            </a:extLst>
          </p:cNvPr>
          <p:cNvSpPr>
            <a:spLocks noChangeShapeType="1"/>
          </p:cNvSpPr>
          <p:nvPr/>
        </p:nvSpPr>
        <p:spPr bwMode="auto">
          <a:xfrm flipH="1">
            <a:off x="3795713" y="2473344"/>
            <a:ext cx="238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31" name="Line 126">
            <a:extLst>
              <a:ext uri="{FF2B5EF4-FFF2-40B4-BE49-F238E27FC236}">
                <a16:creationId xmlns:a16="http://schemas.microsoft.com/office/drawing/2014/main" id="{3456FCFA-73D8-0708-8AFD-0A6AA93D4397}"/>
              </a:ext>
            </a:extLst>
          </p:cNvPr>
          <p:cNvSpPr>
            <a:spLocks noChangeShapeType="1"/>
          </p:cNvSpPr>
          <p:nvPr/>
        </p:nvSpPr>
        <p:spPr bwMode="auto">
          <a:xfrm flipH="1">
            <a:off x="3864769" y="2473344"/>
            <a:ext cx="111919" cy="6310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32" name="Line 127">
            <a:extLst>
              <a:ext uri="{FF2B5EF4-FFF2-40B4-BE49-F238E27FC236}">
                <a16:creationId xmlns:a16="http://schemas.microsoft.com/office/drawing/2014/main" id="{381D9803-1963-2C16-EAF6-74EEE4EEA811}"/>
              </a:ext>
            </a:extLst>
          </p:cNvPr>
          <p:cNvSpPr>
            <a:spLocks noChangeShapeType="1"/>
          </p:cNvSpPr>
          <p:nvPr/>
        </p:nvSpPr>
        <p:spPr bwMode="auto">
          <a:xfrm flipH="1">
            <a:off x="4026694" y="2505491"/>
            <a:ext cx="70247" cy="4167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33" name="Line 128">
            <a:extLst>
              <a:ext uri="{FF2B5EF4-FFF2-40B4-BE49-F238E27FC236}">
                <a16:creationId xmlns:a16="http://schemas.microsoft.com/office/drawing/2014/main" id="{ED824A5A-0BE2-39AA-984D-BE74848EEFC5}"/>
              </a:ext>
            </a:extLst>
          </p:cNvPr>
          <p:cNvSpPr>
            <a:spLocks noChangeShapeType="1"/>
          </p:cNvSpPr>
          <p:nvPr/>
        </p:nvSpPr>
        <p:spPr bwMode="auto">
          <a:xfrm flipH="1">
            <a:off x="4026694" y="2609076"/>
            <a:ext cx="70247" cy="4048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34" name="Line 129">
            <a:extLst>
              <a:ext uri="{FF2B5EF4-FFF2-40B4-BE49-F238E27FC236}">
                <a16:creationId xmlns:a16="http://schemas.microsoft.com/office/drawing/2014/main" id="{F2C9C301-3E83-063D-74D1-CEF18B27C544}"/>
              </a:ext>
            </a:extLst>
          </p:cNvPr>
          <p:cNvSpPr>
            <a:spLocks noChangeShapeType="1"/>
          </p:cNvSpPr>
          <p:nvPr/>
        </p:nvSpPr>
        <p:spPr bwMode="auto">
          <a:xfrm flipH="1">
            <a:off x="4035028" y="2712660"/>
            <a:ext cx="61913" cy="3571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35" name="Line 130">
            <a:extLst>
              <a:ext uri="{FF2B5EF4-FFF2-40B4-BE49-F238E27FC236}">
                <a16:creationId xmlns:a16="http://schemas.microsoft.com/office/drawing/2014/main" id="{F170A394-B494-1666-4580-2BA2FE41579C}"/>
              </a:ext>
            </a:extLst>
          </p:cNvPr>
          <p:cNvSpPr>
            <a:spLocks noChangeShapeType="1"/>
          </p:cNvSpPr>
          <p:nvPr/>
        </p:nvSpPr>
        <p:spPr bwMode="auto">
          <a:xfrm flipV="1">
            <a:off x="4096941" y="2473344"/>
            <a:ext cx="0" cy="30241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36" name="Line 131">
            <a:extLst>
              <a:ext uri="{FF2B5EF4-FFF2-40B4-BE49-F238E27FC236}">
                <a16:creationId xmlns:a16="http://schemas.microsoft.com/office/drawing/2014/main" id="{4796A3AF-77F3-043B-139F-4F75FD8763E2}"/>
              </a:ext>
            </a:extLst>
          </p:cNvPr>
          <p:cNvSpPr>
            <a:spLocks noChangeShapeType="1"/>
          </p:cNvSpPr>
          <p:nvPr/>
        </p:nvSpPr>
        <p:spPr bwMode="auto">
          <a:xfrm flipH="1">
            <a:off x="3795712" y="2473344"/>
            <a:ext cx="30122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37" name="Line 132">
            <a:extLst>
              <a:ext uri="{FF2B5EF4-FFF2-40B4-BE49-F238E27FC236}">
                <a16:creationId xmlns:a16="http://schemas.microsoft.com/office/drawing/2014/main" id="{08921895-8C38-2EC2-6D5C-CB390D7E7E2E}"/>
              </a:ext>
            </a:extLst>
          </p:cNvPr>
          <p:cNvSpPr>
            <a:spLocks noChangeShapeType="1"/>
          </p:cNvSpPr>
          <p:nvPr/>
        </p:nvSpPr>
        <p:spPr bwMode="auto">
          <a:xfrm flipV="1">
            <a:off x="4026694" y="2536448"/>
            <a:ext cx="0" cy="1833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38" name="Line 133">
            <a:extLst>
              <a:ext uri="{FF2B5EF4-FFF2-40B4-BE49-F238E27FC236}">
                <a16:creationId xmlns:a16="http://schemas.microsoft.com/office/drawing/2014/main" id="{CC1DF75B-D2BC-E80C-39E9-B364D8B219D3}"/>
              </a:ext>
            </a:extLst>
          </p:cNvPr>
          <p:cNvSpPr>
            <a:spLocks noChangeShapeType="1"/>
          </p:cNvSpPr>
          <p:nvPr/>
        </p:nvSpPr>
        <p:spPr bwMode="auto">
          <a:xfrm flipH="1">
            <a:off x="3852863" y="2536447"/>
            <a:ext cx="173831"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39" name="Line 134">
            <a:extLst>
              <a:ext uri="{FF2B5EF4-FFF2-40B4-BE49-F238E27FC236}">
                <a16:creationId xmlns:a16="http://schemas.microsoft.com/office/drawing/2014/main" id="{376FA915-7F50-37EC-1B42-7B81520E9345}"/>
              </a:ext>
            </a:extLst>
          </p:cNvPr>
          <p:cNvSpPr>
            <a:spLocks noChangeShapeType="1"/>
          </p:cNvSpPr>
          <p:nvPr/>
        </p:nvSpPr>
        <p:spPr bwMode="auto">
          <a:xfrm flipV="1">
            <a:off x="3795713" y="2473344"/>
            <a:ext cx="0" cy="714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40" name="Freeform 135">
            <a:extLst>
              <a:ext uri="{FF2B5EF4-FFF2-40B4-BE49-F238E27FC236}">
                <a16:creationId xmlns:a16="http://schemas.microsoft.com/office/drawing/2014/main" id="{9597CF02-E1B8-B4CC-1FC0-BE8133C1BEB4}"/>
              </a:ext>
            </a:extLst>
          </p:cNvPr>
          <p:cNvSpPr>
            <a:spLocks/>
          </p:cNvSpPr>
          <p:nvPr/>
        </p:nvSpPr>
        <p:spPr bwMode="auto">
          <a:xfrm>
            <a:off x="3795713" y="2480488"/>
            <a:ext cx="57150" cy="55960"/>
          </a:xfrm>
          <a:custGeom>
            <a:avLst/>
            <a:gdLst>
              <a:gd name="T0" fmla="*/ 0 w 189"/>
              <a:gd name="T1" fmla="*/ 0 h 189"/>
              <a:gd name="T2" fmla="*/ 324959 w 189"/>
              <a:gd name="T3" fmla="*/ 3272708 h 189"/>
              <a:gd name="T4" fmla="*/ 812800 w 189"/>
              <a:gd name="T5" fmla="*/ 6389873 h 189"/>
              <a:gd name="T6" fmla="*/ 1625600 w 189"/>
              <a:gd name="T7" fmla="*/ 9662581 h 189"/>
              <a:gd name="T8" fmla="*/ 3088317 w 189"/>
              <a:gd name="T9" fmla="*/ 12623809 h 189"/>
              <a:gd name="T10" fmla="*/ 4713917 w 189"/>
              <a:gd name="T11" fmla="*/ 15585037 h 189"/>
              <a:gd name="T12" fmla="*/ 6826956 w 189"/>
              <a:gd name="T13" fmla="*/ 18234391 h 189"/>
              <a:gd name="T14" fmla="*/ 8940397 w 189"/>
              <a:gd name="T15" fmla="*/ 20883744 h 189"/>
              <a:gd name="T16" fmla="*/ 11703756 w 189"/>
              <a:gd name="T17" fmla="*/ 22909744 h 189"/>
              <a:gd name="T18" fmla="*/ 14467114 w 189"/>
              <a:gd name="T19" fmla="*/ 24935744 h 189"/>
              <a:gd name="T20" fmla="*/ 17392952 w 189"/>
              <a:gd name="T21" fmla="*/ 26494326 h 189"/>
              <a:gd name="T22" fmla="*/ 20643749 w 189"/>
              <a:gd name="T23" fmla="*/ 27585492 h 189"/>
              <a:gd name="T24" fmla="*/ 23894949 w 189"/>
              <a:gd name="T25" fmla="*/ 28676263 h 189"/>
              <a:gd name="T26" fmla="*/ 27308225 w 189"/>
              <a:gd name="T27" fmla="*/ 29299617 h 189"/>
              <a:gd name="T28" fmla="*/ 30721905 w 189"/>
              <a:gd name="T29" fmla="*/ 29455554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2" y="21"/>
                </a:lnTo>
                <a:lnTo>
                  <a:pt x="5" y="41"/>
                </a:lnTo>
                <a:lnTo>
                  <a:pt x="10" y="62"/>
                </a:lnTo>
                <a:lnTo>
                  <a:pt x="19" y="81"/>
                </a:lnTo>
                <a:lnTo>
                  <a:pt x="29" y="100"/>
                </a:lnTo>
                <a:lnTo>
                  <a:pt x="42" y="117"/>
                </a:lnTo>
                <a:lnTo>
                  <a:pt x="55" y="134"/>
                </a:lnTo>
                <a:lnTo>
                  <a:pt x="72" y="147"/>
                </a:lnTo>
                <a:lnTo>
                  <a:pt x="89" y="160"/>
                </a:lnTo>
                <a:lnTo>
                  <a:pt x="107" y="170"/>
                </a:lnTo>
                <a:lnTo>
                  <a:pt x="127" y="177"/>
                </a:lnTo>
                <a:lnTo>
                  <a:pt x="147" y="184"/>
                </a:lnTo>
                <a:lnTo>
                  <a:pt x="168" y="188"/>
                </a:lnTo>
                <a:lnTo>
                  <a:pt x="189" y="189"/>
                </a:lnTo>
              </a:path>
            </a:pathLst>
          </a:custGeom>
          <a:solidFill>
            <a:srgbClr val="77B800"/>
          </a:solidFill>
          <a:ln w="12700">
            <a:solidFill>
              <a:srgbClr val="000000"/>
            </a:solidFill>
            <a:prstDash val="solid"/>
            <a:round/>
            <a:headEnd/>
            <a:tailEnd/>
          </a:ln>
        </p:spPr>
        <p:txBody>
          <a:bodyPr/>
          <a:lstStyle/>
          <a:p>
            <a:endParaRPr lang="en-US" sz="1800"/>
          </a:p>
        </p:txBody>
      </p:sp>
      <p:sp>
        <p:nvSpPr>
          <p:cNvPr id="90241" name="Line 136">
            <a:extLst>
              <a:ext uri="{FF2B5EF4-FFF2-40B4-BE49-F238E27FC236}">
                <a16:creationId xmlns:a16="http://schemas.microsoft.com/office/drawing/2014/main" id="{F3821082-9AFA-E7D3-2140-95E1ADF4EDCF}"/>
              </a:ext>
            </a:extLst>
          </p:cNvPr>
          <p:cNvSpPr>
            <a:spLocks noChangeShapeType="1"/>
          </p:cNvSpPr>
          <p:nvPr/>
        </p:nvSpPr>
        <p:spPr bwMode="auto">
          <a:xfrm flipH="1">
            <a:off x="4082653" y="2775763"/>
            <a:ext cx="14288"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42" name="Freeform 137">
            <a:extLst>
              <a:ext uri="{FF2B5EF4-FFF2-40B4-BE49-F238E27FC236}">
                <a16:creationId xmlns:a16="http://schemas.microsoft.com/office/drawing/2014/main" id="{73F6FA22-3E7F-4019-ACDB-A3C85F4D0F6D}"/>
              </a:ext>
            </a:extLst>
          </p:cNvPr>
          <p:cNvSpPr>
            <a:spLocks/>
          </p:cNvSpPr>
          <p:nvPr/>
        </p:nvSpPr>
        <p:spPr bwMode="auto">
          <a:xfrm>
            <a:off x="4026694" y="2719804"/>
            <a:ext cx="55960" cy="55959"/>
          </a:xfrm>
          <a:custGeom>
            <a:avLst/>
            <a:gdLst>
              <a:gd name="T0" fmla="*/ 29300525 w 190"/>
              <a:gd name="T1" fmla="*/ 29454765 h 189"/>
              <a:gd name="T2" fmla="*/ 25907990 w 190"/>
              <a:gd name="T3" fmla="*/ 29298830 h 189"/>
              <a:gd name="T4" fmla="*/ 22669393 w 190"/>
              <a:gd name="T5" fmla="*/ 28675484 h 189"/>
              <a:gd name="T6" fmla="*/ 19585127 w 190"/>
              <a:gd name="T7" fmla="*/ 27896203 h 189"/>
              <a:gd name="T8" fmla="*/ 16500861 w 190"/>
              <a:gd name="T9" fmla="*/ 26493576 h 189"/>
              <a:gd name="T10" fmla="*/ 13724865 w 190"/>
              <a:gd name="T11" fmla="*/ 24935409 h 189"/>
              <a:gd name="T12" fmla="*/ 11103200 w 190"/>
              <a:gd name="T13" fmla="*/ 23064977 h 189"/>
              <a:gd name="T14" fmla="*/ 8635866 w 190"/>
              <a:gd name="T15" fmla="*/ 20883465 h 189"/>
              <a:gd name="T16" fmla="*/ 6476801 w 190"/>
              <a:gd name="T17" fmla="*/ 18389687 h 189"/>
              <a:gd name="T18" fmla="*/ 4472068 w 190"/>
              <a:gd name="T19" fmla="*/ 15740369 h 189"/>
              <a:gd name="T20" fmla="*/ 2929935 w 190"/>
              <a:gd name="T21" fmla="*/ 12779180 h 189"/>
              <a:gd name="T22" fmla="*/ 1696464 w 190"/>
              <a:gd name="T23" fmla="*/ 9662451 h 189"/>
              <a:gd name="T24" fmla="*/ 771263 w 190"/>
              <a:gd name="T25" fmla="*/ 6545328 h 189"/>
              <a:gd name="T26" fmla="*/ 308270 w 190"/>
              <a:gd name="T27" fmla="*/ 3272664 h 189"/>
              <a:gd name="T28" fmla="*/ 0 w 190"/>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90" h="189">
                <a:moveTo>
                  <a:pt x="190" y="189"/>
                </a:moveTo>
                <a:lnTo>
                  <a:pt x="168" y="188"/>
                </a:lnTo>
                <a:lnTo>
                  <a:pt x="147" y="184"/>
                </a:lnTo>
                <a:lnTo>
                  <a:pt x="127" y="179"/>
                </a:lnTo>
                <a:lnTo>
                  <a:pt x="107" y="170"/>
                </a:lnTo>
                <a:lnTo>
                  <a:pt x="89" y="160"/>
                </a:lnTo>
                <a:lnTo>
                  <a:pt x="72" y="148"/>
                </a:lnTo>
                <a:lnTo>
                  <a:pt x="56" y="134"/>
                </a:lnTo>
                <a:lnTo>
                  <a:pt x="42" y="118"/>
                </a:lnTo>
                <a:lnTo>
                  <a:pt x="29" y="101"/>
                </a:lnTo>
                <a:lnTo>
                  <a:pt x="19" y="82"/>
                </a:lnTo>
                <a:lnTo>
                  <a:pt x="11" y="62"/>
                </a:lnTo>
                <a:lnTo>
                  <a:pt x="5" y="42"/>
                </a:lnTo>
                <a:lnTo>
                  <a:pt x="2" y="21"/>
                </a:lnTo>
                <a:lnTo>
                  <a:pt x="0" y="0"/>
                </a:lnTo>
              </a:path>
            </a:pathLst>
          </a:custGeom>
          <a:solidFill>
            <a:srgbClr val="77B800"/>
          </a:solidFill>
          <a:ln w="12700">
            <a:solidFill>
              <a:srgbClr val="000000"/>
            </a:solidFill>
            <a:prstDash val="solid"/>
            <a:round/>
            <a:headEnd/>
            <a:tailEnd/>
          </a:ln>
        </p:spPr>
        <p:txBody>
          <a:bodyPr/>
          <a:lstStyle/>
          <a:p>
            <a:endParaRPr lang="en-US" sz="1800"/>
          </a:p>
        </p:txBody>
      </p:sp>
      <p:sp>
        <p:nvSpPr>
          <p:cNvPr id="90243" name="Freeform 138">
            <a:extLst>
              <a:ext uri="{FF2B5EF4-FFF2-40B4-BE49-F238E27FC236}">
                <a16:creationId xmlns:a16="http://schemas.microsoft.com/office/drawing/2014/main" id="{82135A2C-E01F-2000-A2DE-70B8F07896D1}"/>
              </a:ext>
            </a:extLst>
          </p:cNvPr>
          <p:cNvSpPr>
            <a:spLocks/>
          </p:cNvSpPr>
          <p:nvPr/>
        </p:nvSpPr>
        <p:spPr bwMode="auto">
          <a:xfrm>
            <a:off x="5031581" y="2135207"/>
            <a:ext cx="57150" cy="55960"/>
          </a:xfrm>
          <a:custGeom>
            <a:avLst/>
            <a:gdLst>
              <a:gd name="T0" fmla="*/ 0 w 189"/>
              <a:gd name="T1" fmla="*/ 29300525 h 190"/>
              <a:gd name="T2" fmla="*/ 162479 w 189"/>
              <a:gd name="T3" fmla="*/ 25907990 h 190"/>
              <a:gd name="T4" fmla="*/ 812800 w 189"/>
              <a:gd name="T5" fmla="*/ 22669393 h 190"/>
              <a:gd name="T6" fmla="*/ 1788079 w 189"/>
              <a:gd name="T7" fmla="*/ 19585127 h 190"/>
              <a:gd name="T8" fmla="*/ 2925838 w 189"/>
              <a:gd name="T9" fmla="*/ 16655192 h 190"/>
              <a:gd name="T10" fmla="*/ 4551438 w 189"/>
              <a:gd name="T11" fmla="*/ 13724865 h 190"/>
              <a:gd name="T12" fmla="*/ 6664476 w 189"/>
              <a:gd name="T13" fmla="*/ 11103200 h 190"/>
              <a:gd name="T14" fmla="*/ 8940397 w 189"/>
              <a:gd name="T15" fmla="*/ 8635866 h 190"/>
              <a:gd name="T16" fmla="*/ 11540873 w 189"/>
              <a:gd name="T17" fmla="*/ 6476801 h 190"/>
              <a:gd name="T18" fmla="*/ 14467114 w 189"/>
              <a:gd name="T19" fmla="*/ 4472068 h 190"/>
              <a:gd name="T20" fmla="*/ 17392952 w 189"/>
              <a:gd name="T21" fmla="*/ 2929935 h 190"/>
              <a:gd name="T22" fmla="*/ 20481270 w 189"/>
              <a:gd name="T23" fmla="*/ 1850402 h 190"/>
              <a:gd name="T24" fmla="*/ 23894949 w 189"/>
              <a:gd name="T25" fmla="*/ 771263 h 190"/>
              <a:gd name="T26" fmla="*/ 27145746 w 189"/>
              <a:gd name="T27" fmla="*/ 308270 h 190"/>
              <a:gd name="T28" fmla="*/ 30721905 w 189"/>
              <a:gd name="T29" fmla="*/ 0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0" y="190"/>
                </a:moveTo>
                <a:lnTo>
                  <a:pt x="1" y="168"/>
                </a:lnTo>
                <a:lnTo>
                  <a:pt x="5" y="147"/>
                </a:lnTo>
                <a:lnTo>
                  <a:pt x="11" y="127"/>
                </a:lnTo>
                <a:lnTo>
                  <a:pt x="18" y="108"/>
                </a:lnTo>
                <a:lnTo>
                  <a:pt x="28" y="89"/>
                </a:lnTo>
                <a:lnTo>
                  <a:pt x="41" y="72"/>
                </a:lnTo>
                <a:lnTo>
                  <a:pt x="55" y="56"/>
                </a:lnTo>
                <a:lnTo>
                  <a:pt x="71" y="42"/>
                </a:lnTo>
                <a:lnTo>
                  <a:pt x="89" y="29"/>
                </a:lnTo>
                <a:lnTo>
                  <a:pt x="107" y="19"/>
                </a:lnTo>
                <a:lnTo>
                  <a:pt x="126" y="12"/>
                </a:lnTo>
                <a:lnTo>
                  <a:pt x="147" y="5"/>
                </a:lnTo>
                <a:lnTo>
                  <a:pt x="167" y="2"/>
                </a:lnTo>
                <a:lnTo>
                  <a:pt x="189" y="0"/>
                </a:lnTo>
              </a:path>
            </a:pathLst>
          </a:custGeom>
          <a:solidFill>
            <a:srgbClr val="77B800"/>
          </a:solidFill>
          <a:ln w="12700">
            <a:solidFill>
              <a:srgbClr val="000000"/>
            </a:solidFill>
            <a:prstDash val="solid"/>
            <a:round/>
            <a:headEnd/>
            <a:tailEnd/>
          </a:ln>
        </p:spPr>
        <p:txBody>
          <a:bodyPr/>
          <a:lstStyle/>
          <a:p>
            <a:endParaRPr lang="en-US" sz="1800"/>
          </a:p>
        </p:txBody>
      </p:sp>
      <p:sp>
        <p:nvSpPr>
          <p:cNvPr id="90244" name="Freeform 139">
            <a:extLst>
              <a:ext uri="{FF2B5EF4-FFF2-40B4-BE49-F238E27FC236}">
                <a16:creationId xmlns:a16="http://schemas.microsoft.com/office/drawing/2014/main" id="{EB71EE6D-87BF-EC2D-0E84-99AF2970304A}"/>
              </a:ext>
            </a:extLst>
          </p:cNvPr>
          <p:cNvSpPr>
            <a:spLocks/>
          </p:cNvSpPr>
          <p:nvPr/>
        </p:nvSpPr>
        <p:spPr bwMode="auto">
          <a:xfrm>
            <a:off x="5031581" y="2716231"/>
            <a:ext cx="57150" cy="57150"/>
          </a:xfrm>
          <a:custGeom>
            <a:avLst/>
            <a:gdLst>
              <a:gd name="T0" fmla="*/ 30721905 w 189"/>
              <a:gd name="T1" fmla="*/ 30721905 h 189"/>
              <a:gd name="T2" fmla="*/ 27145746 w 189"/>
              <a:gd name="T3" fmla="*/ 30396946 h 189"/>
              <a:gd name="T4" fmla="*/ 23894949 w 189"/>
              <a:gd name="T5" fmla="*/ 30071584 h 189"/>
              <a:gd name="T6" fmla="*/ 20481270 w 189"/>
              <a:gd name="T7" fmla="*/ 29096305 h 189"/>
              <a:gd name="T8" fmla="*/ 17392952 w 189"/>
              <a:gd name="T9" fmla="*/ 27633587 h 189"/>
              <a:gd name="T10" fmla="*/ 14467114 w 189"/>
              <a:gd name="T11" fmla="*/ 26007987 h 189"/>
              <a:gd name="T12" fmla="*/ 11540873 w 189"/>
              <a:gd name="T13" fmla="*/ 23894949 h 189"/>
              <a:gd name="T14" fmla="*/ 8940397 w 189"/>
              <a:gd name="T15" fmla="*/ 21781508 h 189"/>
              <a:gd name="T16" fmla="*/ 6664476 w 189"/>
              <a:gd name="T17" fmla="*/ 19018149 h 189"/>
              <a:gd name="T18" fmla="*/ 4551438 w 189"/>
              <a:gd name="T19" fmla="*/ 16417673 h 189"/>
              <a:gd name="T20" fmla="*/ 2925838 w 189"/>
              <a:gd name="T21" fmla="*/ 13328952 h 189"/>
              <a:gd name="T22" fmla="*/ 1788079 w 189"/>
              <a:gd name="T23" fmla="*/ 10078156 h 189"/>
              <a:gd name="T24" fmla="*/ 812800 w 189"/>
              <a:gd name="T25" fmla="*/ 6826956 h 189"/>
              <a:gd name="T26" fmla="*/ 162479 w 189"/>
              <a:gd name="T27" fmla="*/ 3413679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67" y="187"/>
                </a:lnTo>
                <a:lnTo>
                  <a:pt x="147" y="185"/>
                </a:lnTo>
                <a:lnTo>
                  <a:pt x="126" y="179"/>
                </a:lnTo>
                <a:lnTo>
                  <a:pt x="107" y="170"/>
                </a:lnTo>
                <a:lnTo>
                  <a:pt x="89" y="160"/>
                </a:lnTo>
                <a:lnTo>
                  <a:pt x="71" y="147"/>
                </a:lnTo>
                <a:lnTo>
                  <a:pt x="55" y="134"/>
                </a:lnTo>
                <a:lnTo>
                  <a:pt x="41" y="117"/>
                </a:lnTo>
                <a:lnTo>
                  <a:pt x="28" y="101"/>
                </a:lnTo>
                <a:lnTo>
                  <a:pt x="18" y="82"/>
                </a:lnTo>
                <a:lnTo>
                  <a:pt x="11" y="62"/>
                </a:lnTo>
                <a:lnTo>
                  <a:pt x="5" y="42"/>
                </a:lnTo>
                <a:lnTo>
                  <a:pt x="1" y="21"/>
                </a:lnTo>
                <a:lnTo>
                  <a:pt x="0" y="0"/>
                </a:lnTo>
              </a:path>
            </a:pathLst>
          </a:custGeom>
          <a:solidFill>
            <a:srgbClr val="77B800"/>
          </a:solidFill>
          <a:ln w="12700">
            <a:solidFill>
              <a:srgbClr val="000000"/>
            </a:solidFill>
            <a:prstDash val="solid"/>
            <a:round/>
            <a:headEnd/>
            <a:tailEnd/>
          </a:ln>
        </p:spPr>
        <p:txBody>
          <a:bodyPr/>
          <a:lstStyle/>
          <a:p>
            <a:endParaRPr lang="en-US" sz="1800"/>
          </a:p>
        </p:txBody>
      </p:sp>
      <p:sp>
        <p:nvSpPr>
          <p:cNvPr id="90245" name="Freeform 140">
            <a:extLst>
              <a:ext uri="{FF2B5EF4-FFF2-40B4-BE49-F238E27FC236}">
                <a16:creationId xmlns:a16="http://schemas.microsoft.com/office/drawing/2014/main" id="{AF8F673F-872B-AF06-B5E3-ACCBB81B40D6}"/>
              </a:ext>
            </a:extLst>
          </p:cNvPr>
          <p:cNvSpPr>
            <a:spLocks/>
          </p:cNvSpPr>
          <p:nvPr/>
        </p:nvSpPr>
        <p:spPr bwMode="auto">
          <a:xfrm>
            <a:off x="5193506" y="2079247"/>
            <a:ext cx="57150" cy="55959"/>
          </a:xfrm>
          <a:custGeom>
            <a:avLst/>
            <a:gdLst>
              <a:gd name="T0" fmla="*/ 30721905 w 189"/>
              <a:gd name="T1" fmla="*/ 0 h 189"/>
              <a:gd name="T2" fmla="*/ 30559425 w 189"/>
              <a:gd name="T3" fmla="*/ 3428599 h 189"/>
              <a:gd name="T4" fmla="*/ 29909105 w 189"/>
              <a:gd name="T5" fmla="*/ 6701263 h 189"/>
              <a:gd name="T6" fmla="*/ 29096305 w 189"/>
              <a:gd name="T7" fmla="*/ 9818387 h 189"/>
              <a:gd name="T8" fmla="*/ 27633587 w 189"/>
              <a:gd name="T9" fmla="*/ 12935115 h 189"/>
              <a:gd name="T10" fmla="*/ 26007987 w 189"/>
              <a:gd name="T11" fmla="*/ 15740369 h 189"/>
              <a:gd name="T12" fmla="*/ 24057429 w 189"/>
              <a:gd name="T13" fmla="*/ 18389687 h 189"/>
              <a:gd name="T14" fmla="*/ 21781508 w 189"/>
              <a:gd name="T15" fmla="*/ 20883465 h 189"/>
              <a:gd name="T16" fmla="*/ 19181032 w 189"/>
              <a:gd name="T17" fmla="*/ 23064977 h 189"/>
              <a:gd name="T18" fmla="*/ 16254790 w 189"/>
              <a:gd name="T19" fmla="*/ 25090950 h 189"/>
              <a:gd name="T20" fmla="*/ 13491432 w 189"/>
              <a:gd name="T21" fmla="*/ 26649511 h 189"/>
              <a:gd name="T22" fmla="*/ 10240635 w 189"/>
              <a:gd name="T23" fmla="*/ 27896203 h 189"/>
              <a:gd name="T24" fmla="*/ 6989838 w 189"/>
              <a:gd name="T25" fmla="*/ 28675484 h 189"/>
              <a:gd name="T26" fmla="*/ 3413679 w 189"/>
              <a:gd name="T27" fmla="*/ 29298830 h 189"/>
              <a:gd name="T28" fmla="*/ 0 w 189"/>
              <a:gd name="T29" fmla="*/ 29454765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88" y="22"/>
                </a:lnTo>
                <a:lnTo>
                  <a:pt x="184" y="43"/>
                </a:lnTo>
                <a:lnTo>
                  <a:pt x="179" y="63"/>
                </a:lnTo>
                <a:lnTo>
                  <a:pt x="170" y="83"/>
                </a:lnTo>
                <a:lnTo>
                  <a:pt x="160" y="101"/>
                </a:lnTo>
                <a:lnTo>
                  <a:pt x="148" y="118"/>
                </a:lnTo>
                <a:lnTo>
                  <a:pt x="134" y="134"/>
                </a:lnTo>
                <a:lnTo>
                  <a:pt x="118" y="148"/>
                </a:lnTo>
                <a:lnTo>
                  <a:pt x="100" y="161"/>
                </a:lnTo>
                <a:lnTo>
                  <a:pt x="83" y="171"/>
                </a:lnTo>
                <a:lnTo>
                  <a:pt x="63" y="179"/>
                </a:lnTo>
                <a:lnTo>
                  <a:pt x="43" y="184"/>
                </a:lnTo>
                <a:lnTo>
                  <a:pt x="21" y="188"/>
                </a:lnTo>
                <a:lnTo>
                  <a:pt x="0" y="189"/>
                </a:lnTo>
              </a:path>
            </a:pathLst>
          </a:custGeom>
          <a:solidFill>
            <a:srgbClr val="77B800"/>
          </a:solidFill>
          <a:ln w="12700">
            <a:solidFill>
              <a:srgbClr val="000000"/>
            </a:solidFill>
            <a:prstDash val="solid"/>
            <a:round/>
            <a:headEnd/>
            <a:tailEnd/>
          </a:ln>
        </p:spPr>
        <p:txBody>
          <a:bodyPr/>
          <a:lstStyle/>
          <a:p>
            <a:endParaRPr lang="en-US" sz="1800"/>
          </a:p>
        </p:txBody>
      </p:sp>
      <p:sp>
        <p:nvSpPr>
          <p:cNvPr id="90246" name="Freeform 141">
            <a:extLst>
              <a:ext uri="{FF2B5EF4-FFF2-40B4-BE49-F238E27FC236}">
                <a16:creationId xmlns:a16="http://schemas.microsoft.com/office/drawing/2014/main" id="{09B57ACC-167F-E63A-F4B7-C7DF02E96990}"/>
              </a:ext>
            </a:extLst>
          </p:cNvPr>
          <p:cNvSpPr>
            <a:spLocks/>
          </p:cNvSpPr>
          <p:nvPr/>
        </p:nvSpPr>
        <p:spPr bwMode="auto">
          <a:xfrm>
            <a:off x="5193506" y="2773382"/>
            <a:ext cx="57150" cy="55960"/>
          </a:xfrm>
          <a:custGeom>
            <a:avLst/>
            <a:gdLst>
              <a:gd name="T0" fmla="*/ 0 w 189"/>
              <a:gd name="T1" fmla="*/ 0 h 189"/>
              <a:gd name="T2" fmla="*/ 3413679 w 189"/>
              <a:gd name="T3" fmla="*/ 155937 h 189"/>
              <a:gd name="T4" fmla="*/ 6989838 w 189"/>
              <a:gd name="T5" fmla="*/ 779291 h 189"/>
              <a:gd name="T6" fmla="*/ 10240635 w 189"/>
              <a:gd name="T7" fmla="*/ 1714520 h 189"/>
              <a:gd name="T8" fmla="*/ 13491432 w 189"/>
              <a:gd name="T9" fmla="*/ 2805291 h 189"/>
              <a:gd name="T10" fmla="*/ 16254790 w 189"/>
              <a:gd name="T11" fmla="*/ 4363874 h 189"/>
              <a:gd name="T12" fmla="*/ 19181032 w 189"/>
              <a:gd name="T13" fmla="*/ 6389873 h 189"/>
              <a:gd name="T14" fmla="*/ 21781508 w 189"/>
              <a:gd name="T15" fmla="*/ 8727747 h 189"/>
              <a:gd name="T16" fmla="*/ 24057429 w 189"/>
              <a:gd name="T17" fmla="*/ 11065226 h 189"/>
              <a:gd name="T18" fmla="*/ 26007987 w 189"/>
              <a:gd name="T19" fmla="*/ 13870517 h 189"/>
              <a:gd name="T20" fmla="*/ 27633587 w 189"/>
              <a:gd name="T21" fmla="*/ 16675808 h 189"/>
              <a:gd name="T22" fmla="*/ 29096305 w 189"/>
              <a:gd name="T23" fmla="*/ 19637036 h 189"/>
              <a:gd name="T24" fmla="*/ 29909105 w 189"/>
              <a:gd name="T25" fmla="*/ 22909744 h 189"/>
              <a:gd name="T26" fmla="*/ 30559425 w 189"/>
              <a:gd name="T27" fmla="*/ 26026909 h 189"/>
              <a:gd name="T28" fmla="*/ 30721905 w 189"/>
              <a:gd name="T29" fmla="*/ 29455554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21" y="1"/>
                </a:lnTo>
                <a:lnTo>
                  <a:pt x="43" y="5"/>
                </a:lnTo>
                <a:lnTo>
                  <a:pt x="63" y="11"/>
                </a:lnTo>
                <a:lnTo>
                  <a:pt x="83" y="18"/>
                </a:lnTo>
                <a:lnTo>
                  <a:pt x="100" y="28"/>
                </a:lnTo>
                <a:lnTo>
                  <a:pt x="118" y="41"/>
                </a:lnTo>
                <a:lnTo>
                  <a:pt x="134" y="56"/>
                </a:lnTo>
                <a:lnTo>
                  <a:pt x="148" y="71"/>
                </a:lnTo>
                <a:lnTo>
                  <a:pt x="160" y="89"/>
                </a:lnTo>
                <a:lnTo>
                  <a:pt x="170" y="107"/>
                </a:lnTo>
                <a:lnTo>
                  <a:pt x="179" y="126"/>
                </a:lnTo>
                <a:lnTo>
                  <a:pt x="184" y="147"/>
                </a:lnTo>
                <a:lnTo>
                  <a:pt x="188" y="167"/>
                </a:lnTo>
                <a:lnTo>
                  <a:pt x="189" y="189"/>
                </a:lnTo>
              </a:path>
            </a:pathLst>
          </a:custGeom>
          <a:solidFill>
            <a:srgbClr val="77B800"/>
          </a:solidFill>
          <a:ln w="12700">
            <a:solidFill>
              <a:srgbClr val="000000"/>
            </a:solidFill>
            <a:prstDash val="solid"/>
            <a:round/>
            <a:headEnd/>
            <a:tailEnd/>
          </a:ln>
        </p:spPr>
        <p:txBody>
          <a:bodyPr/>
          <a:lstStyle/>
          <a:p>
            <a:endParaRPr lang="en-US" sz="1800"/>
          </a:p>
        </p:txBody>
      </p:sp>
      <p:sp>
        <p:nvSpPr>
          <p:cNvPr id="90247" name="Line 142">
            <a:extLst>
              <a:ext uri="{FF2B5EF4-FFF2-40B4-BE49-F238E27FC236}">
                <a16:creationId xmlns:a16="http://schemas.microsoft.com/office/drawing/2014/main" id="{3E9CB759-08A7-CDA5-4396-866F97A48F52}"/>
              </a:ext>
            </a:extLst>
          </p:cNvPr>
          <p:cNvSpPr>
            <a:spLocks noChangeShapeType="1"/>
          </p:cNvSpPr>
          <p:nvPr/>
        </p:nvSpPr>
        <p:spPr bwMode="auto">
          <a:xfrm>
            <a:off x="2925366" y="3469898"/>
            <a:ext cx="0" cy="772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48" name="Line 143">
            <a:extLst>
              <a:ext uri="{FF2B5EF4-FFF2-40B4-BE49-F238E27FC236}">
                <a16:creationId xmlns:a16="http://schemas.microsoft.com/office/drawing/2014/main" id="{3E86EFB2-D26D-D8A8-C9F0-135811E1A5AF}"/>
              </a:ext>
            </a:extLst>
          </p:cNvPr>
          <p:cNvSpPr>
            <a:spLocks noChangeShapeType="1"/>
          </p:cNvSpPr>
          <p:nvPr/>
        </p:nvSpPr>
        <p:spPr bwMode="auto">
          <a:xfrm flipH="1">
            <a:off x="2620566" y="4242613"/>
            <a:ext cx="3048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49" name="Line 144">
            <a:extLst>
              <a:ext uri="{FF2B5EF4-FFF2-40B4-BE49-F238E27FC236}">
                <a16:creationId xmlns:a16="http://schemas.microsoft.com/office/drawing/2014/main" id="{CCC59D9F-731D-C77D-7F7A-30509784AFD7}"/>
              </a:ext>
            </a:extLst>
          </p:cNvPr>
          <p:cNvSpPr>
            <a:spLocks noChangeShapeType="1"/>
          </p:cNvSpPr>
          <p:nvPr/>
        </p:nvSpPr>
        <p:spPr bwMode="auto">
          <a:xfrm flipV="1">
            <a:off x="2620566" y="4231898"/>
            <a:ext cx="0" cy="10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50" name="Line 145">
            <a:extLst>
              <a:ext uri="{FF2B5EF4-FFF2-40B4-BE49-F238E27FC236}">
                <a16:creationId xmlns:a16="http://schemas.microsoft.com/office/drawing/2014/main" id="{78581B0F-199E-2E43-7C49-D5D87FD6C361}"/>
              </a:ext>
            </a:extLst>
          </p:cNvPr>
          <p:cNvSpPr>
            <a:spLocks noChangeShapeType="1"/>
          </p:cNvSpPr>
          <p:nvPr/>
        </p:nvSpPr>
        <p:spPr bwMode="auto">
          <a:xfrm>
            <a:off x="2677716" y="4174747"/>
            <a:ext cx="10477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51" name="Line 146">
            <a:extLst>
              <a:ext uri="{FF2B5EF4-FFF2-40B4-BE49-F238E27FC236}">
                <a16:creationId xmlns:a16="http://schemas.microsoft.com/office/drawing/2014/main" id="{4895D28E-355A-BBC3-8903-F1216E11425B}"/>
              </a:ext>
            </a:extLst>
          </p:cNvPr>
          <p:cNvSpPr>
            <a:spLocks noChangeShapeType="1"/>
          </p:cNvSpPr>
          <p:nvPr/>
        </p:nvSpPr>
        <p:spPr bwMode="auto">
          <a:xfrm flipV="1">
            <a:off x="2838450" y="3593723"/>
            <a:ext cx="0" cy="52506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52" name="Line 147">
            <a:extLst>
              <a:ext uri="{FF2B5EF4-FFF2-40B4-BE49-F238E27FC236}">
                <a16:creationId xmlns:a16="http://schemas.microsoft.com/office/drawing/2014/main" id="{565E0079-9726-6B43-54B1-4314449900BD}"/>
              </a:ext>
            </a:extLst>
          </p:cNvPr>
          <p:cNvSpPr>
            <a:spLocks noChangeShapeType="1"/>
          </p:cNvSpPr>
          <p:nvPr/>
        </p:nvSpPr>
        <p:spPr bwMode="auto">
          <a:xfrm flipH="1">
            <a:off x="2677716" y="3537763"/>
            <a:ext cx="10477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53" name="Line 148">
            <a:extLst>
              <a:ext uri="{FF2B5EF4-FFF2-40B4-BE49-F238E27FC236}">
                <a16:creationId xmlns:a16="http://schemas.microsoft.com/office/drawing/2014/main" id="{B7C5D25F-1C45-3CC4-EC21-9248EE701B95}"/>
              </a:ext>
            </a:extLst>
          </p:cNvPr>
          <p:cNvSpPr>
            <a:spLocks noChangeShapeType="1"/>
          </p:cNvSpPr>
          <p:nvPr/>
        </p:nvSpPr>
        <p:spPr bwMode="auto">
          <a:xfrm flipV="1">
            <a:off x="2620566" y="3469898"/>
            <a:ext cx="0" cy="10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54" name="Line 149">
            <a:extLst>
              <a:ext uri="{FF2B5EF4-FFF2-40B4-BE49-F238E27FC236}">
                <a16:creationId xmlns:a16="http://schemas.microsoft.com/office/drawing/2014/main" id="{83E17E96-F9A2-5B52-5497-D1E9AB88B5B3}"/>
              </a:ext>
            </a:extLst>
          </p:cNvPr>
          <p:cNvSpPr>
            <a:spLocks noChangeShapeType="1"/>
          </p:cNvSpPr>
          <p:nvPr/>
        </p:nvSpPr>
        <p:spPr bwMode="auto">
          <a:xfrm>
            <a:off x="2620566" y="3469897"/>
            <a:ext cx="3048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55" name="Freeform 150">
            <a:extLst>
              <a:ext uri="{FF2B5EF4-FFF2-40B4-BE49-F238E27FC236}">
                <a16:creationId xmlns:a16="http://schemas.microsoft.com/office/drawing/2014/main" id="{69A29A49-4332-5FF9-C30D-7A9D0B26F8A4}"/>
              </a:ext>
            </a:extLst>
          </p:cNvPr>
          <p:cNvSpPr>
            <a:spLocks/>
          </p:cNvSpPr>
          <p:nvPr/>
        </p:nvSpPr>
        <p:spPr bwMode="auto">
          <a:xfrm>
            <a:off x="2782491" y="3537763"/>
            <a:ext cx="55959" cy="55960"/>
          </a:xfrm>
          <a:custGeom>
            <a:avLst/>
            <a:gdLst>
              <a:gd name="T0" fmla="*/ 29454765 w 189"/>
              <a:gd name="T1" fmla="*/ 29300525 h 190"/>
              <a:gd name="T2" fmla="*/ 29298830 w 189"/>
              <a:gd name="T3" fmla="*/ 25907990 h 190"/>
              <a:gd name="T4" fmla="*/ 28675484 w 189"/>
              <a:gd name="T5" fmla="*/ 22669393 h 190"/>
              <a:gd name="T6" fmla="*/ 27740663 w 189"/>
              <a:gd name="T7" fmla="*/ 19585127 h 190"/>
              <a:gd name="T8" fmla="*/ 26493576 w 189"/>
              <a:gd name="T9" fmla="*/ 16500861 h 190"/>
              <a:gd name="T10" fmla="*/ 24935409 w 189"/>
              <a:gd name="T11" fmla="*/ 13570927 h 190"/>
              <a:gd name="T12" fmla="*/ 22909437 w 189"/>
              <a:gd name="T13" fmla="*/ 10949261 h 190"/>
              <a:gd name="T14" fmla="*/ 20883465 w 189"/>
              <a:gd name="T15" fmla="*/ 8635866 h 190"/>
              <a:gd name="T16" fmla="*/ 18233752 w 189"/>
              <a:gd name="T17" fmla="*/ 6322863 h 190"/>
              <a:gd name="T18" fmla="*/ 15584433 w 189"/>
              <a:gd name="T19" fmla="*/ 4472068 h 190"/>
              <a:gd name="T20" fmla="*/ 12623640 w 189"/>
              <a:gd name="T21" fmla="*/ 2929935 h 190"/>
              <a:gd name="T22" fmla="*/ 9662451 w 189"/>
              <a:gd name="T23" fmla="*/ 1542133 h 190"/>
              <a:gd name="T24" fmla="*/ 6389787 w 189"/>
              <a:gd name="T25" fmla="*/ 616932 h 190"/>
              <a:gd name="T26" fmla="*/ 3272664 w 189"/>
              <a:gd name="T27" fmla="*/ 308270 h 190"/>
              <a:gd name="T28" fmla="*/ 0 w 189"/>
              <a:gd name="T29" fmla="*/ 0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189" y="190"/>
                </a:moveTo>
                <a:lnTo>
                  <a:pt x="188" y="168"/>
                </a:lnTo>
                <a:lnTo>
                  <a:pt x="184" y="147"/>
                </a:lnTo>
                <a:lnTo>
                  <a:pt x="178" y="127"/>
                </a:lnTo>
                <a:lnTo>
                  <a:pt x="170" y="107"/>
                </a:lnTo>
                <a:lnTo>
                  <a:pt x="160" y="88"/>
                </a:lnTo>
                <a:lnTo>
                  <a:pt x="147" y="71"/>
                </a:lnTo>
                <a:lnTo>
                  <a:pt x="134" y="56"/>
                </a:lnTo>
                <a:lnTo>
                  <a:pt x="117" y="41"/>
                </a:lnTo>
                <a:lnTo>
                  <a:pt x="100" y="29"/>
                </a:lnTo>
                <a:lnTo>
                  <a:pt x="81" y="19"/>
                </a:lnTo>
                <a:lnTo>
                  <a:pt x="62" y="10"/>
                </a:lnTo>
                <a:lnTo>
                  <a:pt x="41" y="4"/>
                </a:lnTo>
                <a:lnTo>
                  <a:pt x="21" y="2"/>
                </a:lnTo>
                <a:lnTo>
                  <a:pt x="0" y="0"/>
                </a:lnTo>
              </a:path>
            </a:pathLst>
          </a:custGeom>
          <a:solidFill>
            <a:srgbClr val="77B800"/>
          </a:solidFill>
          <a:ln w="12700">
            <a:solidFill>
              <a:srgbClr val="000000"/>
            </a:solidFill>
            <a:prstDash val="solid"/>
            <a:round/>
            <a:headEnd/>
            <a:tailEnd/>
          </a:ln>
        </p:spPr>
        <p:txBody>
          <a:bodyPr/>
          <a:lstStyle/>
          <a:p>
            <a:endParaRPr lang="en-US" sz="1800"/>
          </a:p>
        </p:txBody>
      </p:sp>
      <p:sp>
        <p:nvSpPr>
          <p:cNvPr id="90256" name="Freeform 151">
            <a:extLst>
              <a:ext uri="{FF2B5EF4-FFF2-40B4-BE49-F238E27FC236}">
                <a16:creationId xmlns:a16="http://schemas.microsoft.com/office/drawing/2014/main" id="{398F595C-F905-33F5-2FC2-024FA2E5A0B2}"/>
              </a:ext>
            </a:extLst>
          </p:cNvPr>
          <p:cNvSpPr>
            <a:spLocks/>
          </p:cNvSpPr>
          <p:nvPr/>
        </p:nvSpPr>
        <p:spPr bwMode="auto">
          <a:xfrm>
            <a:off x="2782491" y="4118788"/>
            <a:ext cx="55959" cy="55960"/>
          </a:xfrm>
          <a:custGeom>
            <a:avLst/>
            <a:gdLst>
              <a:gd name="T0" fmla="*/ 0 w 189"/>
              <a:gd name="T1" fmla="*/ 29300525 h 190"/>
              <a:gd name="T2" fmla="*/ 3272664 w 189"/>
              <a:gd name="T3" fmla="*/ 28992256 h 190"/>
              <a:gd name="T4" fmla="*/ 6389787 w 189"/>
              <a:gd name="T5" fmla="*/ 28529655 h 190"/>
              <a:gd name="T6" fmla="*/ 9662451 w 189"/>
              <a:gd name="T7" fmla="*/ 27450123 h 190"/>
              <a:gd name="T8" fmla="*/ 12623640 w 189"/>
              <a:gd name="T9" fmla="*/ 26370590 h 190"/>
              <a:gd name="T10" fmla="*/ 15584433 w 189"/>
              <a:gd name="T11" fmla="*/ 24828458 h 190"/>
              <a:gd name="T12" fmla="*/ 18233752 w 189"/>
              <a:gd name="T13" fmla="*/ 22823724 h 190"/>
              <a:gd name="T14" fmla="*/ 20883465 w 189"/>
              <a:gd name="T15" fmla="*/ 20818991 h 190"/>
              <a:gd name="T16" fmla="*/ 22909437 w 189"/>
              <a:gd name="T17" fmla="*/ 18197325 h 190"/>
              <a:gd name="T18" fmla="*/ 24935409 w 189"/>
              <a:gd name="T19" fmla="*/ 15575660 h 190"/>
              <a:gd name="T20" fmla="*/ 26493576 w 189"/>
              <a:gd name="T21" fmla="*/ 12645333 h 190"/>
              <a:gd name="T22" fmla="*/ 27740663 w 189"/>
              <a:gd name="T23" fmla="*/ 9715398 h 190"/>
              <a:gd name="T24" fmla="*/ 28675484 w 189"/>
              <a:gd name="T25" fmla="*/ 6476801 h 190"/>
              <a:gd name="T26" fmla="*/ 29298830 w 189"/>
              <a:gd name="T27" fmla="*/ 3392535 h 190"/>
              <a:gd name="T28" fmla="*/ 29454765 w 189"/>
              <a:gd name="T29" fmla="*/ 0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0" y="190"/>
                </a:moveTo>
                <a:lnTo>
                  <a:pt x="21" y="188"/>
                </a:lnTo>
                <a:lnTo>
                  <a:pt x="41" y="185"/>
                </a:lnTo>
                <a:lnTo>
                  <a:pt x="62" y="178"/>
                </a:lnTo>
                <a:lnTo>
                  <a:pt x="81" y="171"/>
                </a:lnTo>
                <a:lnTo>
                  <a:pt x="100" y="161"/>
                </a:lnTo>
                <a:lnTo>
                  <a:pt x="117" y="148"/>
                </a:lnTo>
                <a:lnTo>
                  <a:pt x="134" y="135"/>
                </a:lnTo>
                <a:lnTo>
                  <a:pt x="147" y="118"/>
                </a:lnTo>
                <a:lnTo>
                  <a:pt x="160" y="101"/>
                </a:lnTo>
                <a:lnTo>
                  <a:pt x="170" y="82"/>
                </a:lnTo>
                <a:lnTo>
                  <a:pt x="178" y="63"/>
                </a:lnTo>
                <a:lnTo>
                  <a:pt x="184" y="42"/>
                </a:lnTo>
                <a:lnTo>
                  <a:pt x="188" y="22"/>
                </a:lnTo>
                <a:lnTo>
                  <a:pt x="189" y="0"/>
                </a:lnTo>
              </a:path>
            </a:pathLst>
          </a:custGeom>
          <a:solidFill>
            <a:srgbClr val="77B800"/>
          </a:solidFill>
          <a:ln w="12700">
            <a:solidFill>
              <a:srgbClr val="000000"/>
            </a:solidFill>
            <a:prstDash val="solid"/>
            <a:round/>
            <a:headEnd/>
            <a:tailEnd/>
          </a:ln>
        </p:spPr>
        <p:txBody>
          <a:bodyPr/>
          <a:lstStyle/>
          <a:p>
            <a:endParaRPr lang="en-US" sz="1800"/>
          </a:p>
        </p:txBody>
      </p:sp>
      <p:sp>
        <p:nvSpPr>
          <p:cNvPr id="90257" name="Freeform 152">
            <a:extLst>
              <a:ext uri="{FF2B5EF4-FFF2-40B4-BE49-F238E27FC236}">
                <a16:creationId xmlns:a16="http://schemas.microsoft.com/office/drawing/2014/main" id="{2174934E-C241-E154-AD79-32021D8EB232}"/>
              </a:ext>
            </a:extLst>
          </p:cNvPr>
          <p:cNvSpPr>
            <a:spLocks/>
          </p:cNvSpPr>
          <p:nvPr/>
        </p:nvSpPr>
        <p:spPr bwMode="auto">
          <a:xfrm>
            <a:off x="2620566" y="3480613"/>
            <a:ext cx="57150" cy="57150"/>
          </a:xfrm>
          <a:custGeom>
            <a:avLst/>
            <a:gdLst>
              <a:gd name="T0" fmla="*/ 0 w 189"/>
              <a:gd name="T1" fmla="*/ 0 h 189"/>
              <a:gd name="T2" fmla="*/ 324959 w 189"/>
              <a:gd name="T3" fmla="*/ 3250797 h 189"/>
              <a:gd name="T4" fmla="*/ 812800 w 189"/>
              <a:gd name="T5" fmla="*/ 6826956 h 189"/>
              <a:gd name="T6" fmla="*/ 1950559 w 189"/>
              <a:gd name="T7" fmla="*/ 10078156 h 189"/>
              <a:gd name="T8" fmla="*/ 3088317 w 189"/>
              <a:gd name="T9" fmla="*/ 13328952 h 189"/>
              <a:gd name="T10" fmla="*/ 4713917 w 189"/>
              <a:gd name="T11" fmla="*/ 16417673 h 189"/>
              <a:gd name="T12" fmla="*/ 6826956 w 189"/>
              <a:gd name="T13" fmla="*/ 19181032 h 189"/>
              <a:gd name="T14" fmla="*/ 8940397 w 189"/>
              <a:gd name="T15" fmla="*/ 21619029 h 189"/>
              <a:gd name="T16" fmla="*/ 11703756 w 189"/>
              <a:gd name="T17" fmla="*/ 24057429 h 189"/>
              <a:gd name="T18" fmla="*/ 14467114 w 189"/>
              <a:gd name="T19" fmla="*/ 25845508 h 189"/>
              <a:gd name="T20" fmla="*/ 17555432 w 189"/>
              <a:gd name="T21" fmla="*/ 27796067 h 189"/>
              <a:gd name="T22" fmla="*/ 20643749 w 189"/>
              <a:gd name="T23" fmla="*/ 28933825 h 189"/>
              <a:gd name="T24" fmla="*/ 24057429 w 189"/>
              <a:gd name="T25" fmla="*/ 29909105 h 189"/>
              <a:gd name="T26" fmla="*/ 27308225 w 189"/>
              <a:gd name="T27" fmla="*/ 30559425 h 189"/>
              <a:gd name="T28" fmla="*/ 30721905 w 189"/>
              <a:gd name="T29" fmla="*/ 30721905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2" y="20"/>
                </a:lnTo>
                <a:lnTo>
                  <a:pt x="5" y="42"/>
                </a:lnTo>
                <a:lnTo>
                  <a:pt x="12" y="62"/>
                </a:lnTo>
                <a:lnTo>
                  <a:pt x="19" y="82"/>
                </a:lnTo>
                <a:lnTo>
                  <a:pt x="29" y="101"/>
                </a:lnTo>
                <a:lnTo>
                  <a:pt x="42" y="118"/>
                </a:lnTo>
                <a:lnTo>
                  <a:pt x="55" y="133"/>
                </a:lnTo>
                <a:lnTo>
                  <a:pt x="72" y="148"/>
                </a:lnTo>
                <a:lnTo>
                  <a:pt x="89" y="159"/>
                </a:lnTo>
                <a:lnTo>
                  <a:pt x="108" y="171"/>
                </a:lnTo>
                <a:lnTo>
                  <a:pt x="127" y="178"/>
                </a:lnTo>
                <a:lnTo>
                  <a:pt x="148" y="184"/>
                </a:lnTo>
                <a:lnTo>
                  <a:pt x="168" y="188"/>
                </a:lnTo>
                <a:lnTo>
                  <a:pt x="189" y="189"/>
                </a:lnTo>
              </a:path>
            </a:pathLst>
          </a:custGeom>
          <a:solidFill>
            <a:srgbClr val="77B800"/>
          </a:solidFill>
          <a:ln w="12700">
            <a:solidFill>
              <a:srgbClr val="000000"/>
            </a:solidFill>
            <a:prstDash val="solid"/>
            <a:round/>
            <a:headEnd/>
            <a:tailEnd/>
          </a:ln>
        </p:spPr>
        <p:txBody>
          <a:bodyPr/>
          <a:lstStyle/>
          <a:p>
            <a:endParaRPr lang="en-US" sz="1800"/>
          </a:p>
        </p:txBody>
      </p:sp>
      <p:sp>
        <p:nvSpPr>
          <p:cNvPr id="90258" name="Freeform 153">
            <a:extLst>
              <a:ext uri="{FF2B5EF4-FFF2-40B4-BE49-F238E27FC236}">
                <a16:creationId xmlns:a16="http://schemas.microsoft.com/office/drawing/2014/main" id="{FE0F6F84-A2E4-AE17-3C82-872F00240610}"/>
              </a:ext>
            </a:extLst>
          </p:cNvPr>
          <p:cNvSpPr>
            <a:spLocks/>
          </p:cNvSpPr>
          <p:nvPr/>
        </p:nvSpPr>
        <p:spPr bwMode="auto">
          <a:xfrm>
            <a:off x="2620566" y="4174747"/>
            <a:ext cx="57150" cy="57150"/>
          </a:xfrm>
          <a:custGeom>
            <a:avLst/>
            <a:gdLst>
              <a:gd name="T0" fmla="*/ 30721905 w 189"/>
              <a:gd name="T1" fmla="*/ 0 h 189"/>
              <a:gd name="T2" fmla="*/ 27308225 w 189"/>
              <a:gd name="T3" fmla="*/ 162479 h 189"/>
              <a:gd name="T4" fmla="*/ 24057429 w 189"/>
              <a:gd name="T5" fmla="*/ 812800 h 189"/>
              <a:gd name="T6" fmla="*/ 20643749 w 189"/>
              <a:gd name="T7" fmla="*/ 1625600 h 189"/>
              <a:gd name="T8" fmla="*/ 17555432 w 189"/>
              <a:gd name="T9" fmla="*/ 2925838 h 189"/>
              <a:gd name="T10" fmla="*/ 14467114 w 189"/>
              <a:gd name="T11" fmla="*/ 4551438 h 189"/>
              <a:gd name="T12" fmla="*/ 11703756 w 189"/>
              <a:gd name="T13" fmla="*/ 6664476 h 189"/>
              <a:gd name="T14" fmla="*/ 8940397 w 189"/>
              <a:gd name="T15" fmla="*/ 8940397 h 189"/>
              <a:gd name="T16" fmla="*/ 6826956 w 189"/>
              <a:gd name="T17" fmla="*/ 11540873 h 189"/>
              <a:gd name="T18" fmla="*/ 4713917 w 189"/>
              <a:gd name="T19" fmla="*/ 14141752 h 189"/>
              <a:gd name="T20" fmla="*/ 3088317 w 189"/>
              <a:gd name="T21" fmla="*/ 17230473 h 189"/>
              <a:gd name="T22" fmla="*/ 1950559 w 189"/>
              <a:gd name="T23" fmla="*/ 20481270 h 189"/>
              <a:gd name="T24" fmla="*/ 812800 w 189"/>
              <a:gd name="T25" fmla="*/ 23732067 h 189"/>
              <a:gd name="T26" fmla="*/ 324959 w 189"/>
              <a:gd name="T27" fmla="*/ 27145746 h 189"/>
              <a:gd name="T28" fmla="*/ 0 w 189"/>
              <a:gd name="T29" fmla="*/ 30721905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68" y="1"/>
                </a:lnTo>
                <a:lnTo>
                  <a:pt x="148" y="5"/>
                </a:lnTo>
                <a:lnTo>
                  <a:pt x="127" y="10"/>
                </a:lnTo>
                <a:lnTo>
                  <a:pt x="108" y="18"/>
                </a:lnTo>
                <a:lnTo>
                  <a:pt x="89" y="28"/>
                </a:lnTo>
                <a:lnTo>
                  <a:pt x="72" y="41"/>
                </a:lnTo>
                <a:lnTo>
                  <a:pt x="55" y="55"/>
                </a:lnTo>
                <a:lnTo>
                  <a:pt x="42" y="71"/>
                </a:lnTo>
                <a:lnTo>
                  <a:pt x="29" y="87"/>
                </a:lnTo>
                <a:lnTo>
                  <a:pt x="19" y="106"/>
                </a:lnTo>
                <a:lnTo>
                  <a:pt x="12" y="126"/>
                </a:lnTo>
                <a:lnTo>
                  <a:pt x="5" y="146"/>
                </a:lnTo>
                <a:lnTo>
                  <a:pt x="2" y="167"/>
                </a:lnTo>
                <a:lnTo>
                  <a:pt x="0" y="189"/>
                </a:lnTo>
              </a:path>
            </a:pathLst>
          </a:custGeom>
          <a:solidFill>
            <a:srgbClr val="77B800"/>
          </a:solidFill>
          <a:ln w="12700">
            <a:solidFill>
              <a:srgbClr val="000000"/>
            </a:solidFill>
            <a:prstDash val="solid"/>
            <a:round/>
            <a:headEnd/>
            <a:tailEnd/>
          </a:ln>
        </p:spPr>
        <p:txBody>
          <a:bodyPr/>
          <a:lstStyle/>
          <a:p>
            <a:endParaRPr lang="en-US" sz="1800"/>
          </a:p>
        </p:txBody>
      </p:sp>
      <p:sp>
        <p:nvSpPr>
          <p:cNvPr id="90259" name="Freeform 154">
            <a:extLst>
              <a:ext uri="{FF2B5EF4-FFF2-40B4-BE49-F238E27FC236}">
                <a16:creationId xmlns:a16="http://schemas.microsoft.com/office/drawing/2014/main" id="{C9863C6F-80F8-47FC-529A-3B0A2F162B69}"/>
              </a:ext>
            </a:extLst>
          </p:cNvPr>
          <p:cNvSpPr>
            <a:spLocks/>
          </p:cNvSpPr>
          <p:nvPr/>
        </p:nvSpPr>
        <p:spPr bwMode="auto">
          <a:xfrm>
            <a:off x="2620566" y="3469898"/>
            <a:ext cx="304800" cy="772715"/>
          </a:xfrm>
          <a:custGeom>
            <a:avLst/>
            <a:gdLst>
              <a:gd name="T0" fmla="*/ 115680588 w 1023"/>
              <a:gd name="T1" fmla="*/ 65574691 h 2595"/>
              <a:gd name="T2" fmla="*/ 114891227 w 1023"/>
              <a:gd name="T3" fmla="*/ 58796236 h 2595"/>
              <a:gd name="T4" fmla="*/ 112682047 w 1023"/>
              <a:gd name="T5" fmla="*/ 52491038 h 2595"/>
              <a:gd name="T6" fmla="*/ 109052256 w 1023"/>
              <a:gd name="T7" fmla="*/ 46816321 h 2595"/>
              <a:gd name="T8" fmla="*/ 104317676 w 1023"/>
              <a:gd name="T9" fmla="*/ 42087323 h 2595"/>
              <a:gd name="T10" fmla="*/ 98636021 w 1023"/>
              <a:gd name="T11" fmla="*/ 38619683 h 2595"/>
              <a:gd name="T12" fmla="*/ 92323513 w 1023"/>
              <a:gd name="T13" fmla="*/ 36254986 h 2595"/>
              <a:gd name="T14" fmla="*/ 85852894 w 1023"/>
              <a:gd name="T15" fmla="*/ 35624506 h 2595"/>
              <a:gd name="T16" fmla="*/ 26513329 w 1023"/>
              <a:gd name="T17" fmla="*/ 35466886 h 2595"/>
              <a:gd name="T18" fmla="*/ 20042710 w 1023"/>
              <a:gd name="T19" fmla="*/ 33890685 h 2595"/>
              <a:gd name="T20" fmla="*/ 14045629 w 1023"/>
              <a:gd name="T21" fmla="*/ 30895508 h 2595"/>
              <a:gd name="T22" fmla="*/ 8679798 w 1023"/>
              <a:gd name="T23" fmla="*/ 26797388 h 2595"/>
              <a:gd name="T24" fmla="*/ 4576866 w 1023"/>
              <a:gd name="T25" fmla="*/ 21753150 h 2595"/>
              <a:gd name="T26" fmla="*/ 1893752 w 1023"/>
              <a:gd name="T27" fmla="*/ 15605573 h 2595"/>
              <a:gd name="T28" fmla="*/ 315824 w 1023"/>
              <a:gd name="T29" fmla="*/ 8985135 h 2595"/>
              <a:gd name="T30" fmla="*/ 0 w 1023"/>
              <a:gd name="T31" fmla="*/ 0 h 2595"/>
              <a:gd name="T32" fmla="*/ 161447664 w 1023"/>
              <a:gd name="T33" fmla="*/ 409052525 h 2595"/>
              <a:gd name="T34" fmla="*/ 0 w 1023"/>
              <a:gd name="T35" fmla="*/ 403377807 h 2595"/>
              <a:gd name="T36" fmla="*/ 788964 w 1023"/>
              <a:gd name="T37" fmla="*/ 396599750 h 2595"/>
              <a:gd name="T38" fmla="*/ 2998541 w 1023"/>
              <a:gd name="T39" fmla="*/ 390294552 h 2595"/>
              <a:gd name="T40" fmla="*/ 6628332 w 1023"/>
              <a:gd name="T41" fmla="*/ 384777455 h 2595"/>
              <a:gd name="T42" fmla="*/ 11362912 w 1023"/>
              <a:gd name="T43" fmla="*/ 380048457 h 2595"/>
              <a:gd name="T44" fmla="*/ 17044170 w 1023"/>
              <a:gd name="T45" fmla="*/ 376422800 h 2595"/>
              <a:gd name="T46" fmla="*/ 23357075 w 1023"/>
              <a:gd name="T47" fmla="*/ 374373740 h 2595"/>
              <a:gd name="T48" fmla="*/ 29827694 w 1023"/>
              <a:gd name="T49" fmla="*/ 373585639 h 2595"/>
              <a:gd name="T50" fmla="*/ 89167259 w 1023"/>
              <a:gd name="T51" fmla="*/ 373270399 h 2595"/>
              <a:gd name="T52" fmla="*/ 95637480 w 1023"/>
              <a:gd name="T53" fmla="*/ 371693802 h 2595"/>
              <a:gd name="T54" fmla="*/ 101634562 w 1023"/>
              <a:gd name="T55" fmla="*/ 369014262 h 2595"/>
              <a:gd name="T56" fmla="*/ 107000393 w 1023"/>
              <a:gd name="T57" fmla="*/ 364915745 h 2595"/>
              <a:gd name="T58" fmla="*/ 111103722 w 1023"/>
              <a:gd name="T59" fmla="*/ 359556267 h 2595"/>
              <a:gd name="T60" fmla="*/ 113944549 w 1023"/>
              <a:gd name="T61" fmla="*/ 353566309 h 2595"/>
              <a:gd name="T62" fmla="*/ 115522477 w 1023"/>
              <a:gd name="T63" fmla="*/ 347103492 h 25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3" h="2595">
                <a:moveTo>
                  <a:pt x="733" y="2180"/>
                </a:moveTo>
                <a:lnTo>
                  <a:pt x="733" y="416"/>
                </a:lnTo>
                <a:lnTo>
                  <a:pt x="732" y="394"/>
                </a:lnTo>
                <a:lnTo>
                  <a:pt x="728" y="373"/>
                </a:lnTo>
                <a:lnTo>
                  <a:pt x="722" y="353"/>
                </a:lnTo>
                <a:lnTo>
                  <a:pt x="714" y="333"/>
                </a:lnTo>
                <a:lnTo>
                  <a:pt x="704" y="314"/>
                </a:lnTo>
                <a:lnTo>
                  <a:pt x="691" y="297"/>
                </a:lnTo>
                <a:lnTo>
                  <a:pt x="678" y="282"/>
                </a:lnTo>
                <a:lnTo>
                  <a:pt x="661" y="267"/>
                </a:lnTo>
                <a:lnTo>
                  <a:pt x="644" y="255"/>
                </a:lnTo>
                <a:lnTo>
                  <a:pt x="625" y="245"/>
                </a:lnTo>
                <a:lnTo>
                  <a:pt x="606" y="236"/>
                </a:lnTo>
                <a:lnTo>
                  <a:pt x="585" y="230"/>
                </a:lnTo>
                <a:lnTo>
                  <a:pt x="565" y="228"/>
                </a:lnTo>
                <a:lnTo>
                  <a:pt x="544" y="226"/>
                </a:lnTo>
                <a:lnTo>
                  <a:pt x="189" y="226"/>
                </a:lnTo>
                <a:lnTo>
                  <a:pt x="168" y="225"/>
                </a:lnTo>
                <a:lnTo>
                  <a:pt x="148" y="221"/>
                </a:lnTo>
                <a:lnTo>
                  <a:pt x="127" y="215"/>
                </a:lnTo>
                <a:lnTo>
                  <a:pt x="108" y="208"/>
                </a:lnTo>
                <a:lnTo>
                  <a:pt x="89" y="196"/>
                </a:lnTo>
                <a:lnTo>
                  <a:pt x="72" y="185"/>
                </a:lnTo>
                <a:lnTo>
                  <a:pt x="55" y="170"/>
                </a:lnTo>
                <a:lnTo>
                  <a:pt x="42" y="155"/>
                </a:lnTo>
                <a:lnTo>
                  <a:pt x="29" y="138"/>
                </a:lnTo>
                <a:lnTo>
                  <a:pt x="19" y="119"/>
                </a:lnTo>
                <a:lnTo>
                  <a:pt x="12" y="99"/>
                </a:lnTo>
                <a:lnTo>
                  <a:pt x="5" y="79"/>
                </a:lnTo>
                <a:lnTo>
                  <a:pt x="2" y="57"/>
                </a:lnTo>
                <a:lnTo>
                  <a:pt x="0" y="37"/>
                </a:lnTo>
                <a:lnTo>
                  <a:pt x="0" y="0"/>
                </a:lnTo>
                <a:lnTo>
                  <a:pt x="1023" y="0"/>
                </a:lnTo>
                <a:lnTo>
                  <a:pt x="1023" y="2595"/>
                </a:lnTo>
                <a:lnTo>
                  <a:pt x="0" y="2595"/>
                </a:lnTo>
                <a:lnTo>
                  <a:pt x="0" y="2559"/>
                </a:lnTo>
                <a:lnTo>
                  <a:pt x="2" y="2537"/>
                </a:lnTo>
                <a:lnTo>
                  <a:pt x="5" y="2516"/>
                </a:lnTo>
                <a:lnTo>
                  <a:pt x="12" y="2496"/>
                </a:lnTo>
                <a:lnTo>
                  <a:pt x="19" y="2476"/>
                </a:lnTo>
                <a:lnTo>
                  <a:pt x="29" y="2457"/>
                </a:lnTo>
                <a:lnTo>
                  <a:pt x="42" y="2441"/>
                </a:lnTo>
                <a:lnTo>
                  <a:pt x="55" y="2425"/>
                </a:lnTo>
                <a:lnTo>
                  <a:pt x="72" y="2411"/>
                </a:lnTo>
                <a:lnTo>
                  <a:pt x="89" y="2398"/>
                </a:lnTo>
                <a:lnTo>
                  <a:pt x="108" y="2388"/>
                </a:lnTo>
                <a:lnTo>
                  <a:pt x="127" y="2380"/>
                </a:lnTo>
                <a:lnTo>
                  <a:pt x="148" y="2375"/>
                </a:lnTo>
                <a:lnTo>
                  <a:pt x="168" y="2371"/>
                </a:lnTo>
                <a:lnTo>
                  <a:pt x="189" y="2370"/>
                </a:lnTo>
                <a:lnTo>
                  <a:pt x="544" y="2370"/>
                </a:lnTo>
                <a:lnTo>
                  <a:pt x="565" y="2368"/>
                </a:lnTo>
                <a:lnTo>
                  <a:pt x="585" y="2365"/>
                </a:lnTo>
                <a:lnTo>
                  <a:pt x="606" y="2358"/>
                </a:lnTo>
                <a:lnTo>
                  <a:pt x="625" y="2351"/>
                </a:lnTo>
                <a:lnTo>
                  <a:pt x="644" y="2341"/>
                </a:lnTo>
                <a:lnTo>
                  <a:pt x="661" y="2328"/>
                </a:lnTo>
                <a:lnTo>
                  <a:pt x="678" y="2315"/>
                </a:lnTo>
                <a:lnTo>
                  <a:pt x="691" y="2298"/>
                </a:lnTo>
                <a:lnTo>
                  <a:pt x="704" y="2281"/>
                </a:lnTo>
                <a:lnTo>
                  <a:pt x="714" y="2262"/>
                </a:lnTo>
                <a:lnTo>
                  <a:pt x="722" y="2243"/>
                </a:lnTo>
                <a:lnTo>
                  <a:pt x="728" y="2222"/>
                </a:lnTo>
                <a:lnTo>
                  <a:pt x="732" y="2202"/>
                </a:lnTo>
                <a:lnTo>
                  <a:pt x="733" y="2180"/>
                </a:lnTo>
                <a:close/>
              </a:path>
            </a:pathLst>
          </a:custGeom>
          <a:solidFill>
            <a:srgbClr val="77B800"/>
          </a:solidFill>
          <a:ln>
            <a:noFill/>
          </a:ln>
        </p:spPr>
        <p:txBody>
          <a:bodyPr/>
          <a:lstStyle/>
          <a:p>
            <a:endParaRPr lang="en-US" sz="1800"/>
          </a:p>
        </p:txBody>
      </p:sp>
      <p:sp>
        <p:nvSpPr>
          <p:cNvPr id="90260" name="Line 155">
            <a:extLst>
              <a:ext uri="{FF2B5EF4-FFF2-40B4-BE49-F238E27FC236}">
                <a16:creationId xmlns:a16="http://schemas.microsoft.com/office/drawing/2014/main" id="{C7DDC996-F8DF-B668-FC39-AB3EEEFED5F7}"/>
              </a:ext>
            </a:extLst>
          </p:cNvPr>
          <p:cNvSpPr>
            <a:spLocks noChangeShapeType="1"/>
          </p:cNvSpPr>
          <p:nvPr/>
        </p:nvSpPr>
        <p:spPr bwMode="auto">
          <a:xfrm flipH="1">
            <a:off x="2670573" y="3469897"/>
            <a:ext cx="115490" cy="666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61" name="Line 156">
            <a:extLst>
              <a:ext uri="{FF2B5EF4-FFF2-40B4-BE49-F238E27FC236}">
                <a16:creationId xmlns:a16="http://schemas.microsoft.com/office/drawing/2014/main" id="{342EE382-B4DA-14D7-B1EF-A65DE347DBEA}"/>
              </a:ext>
            </a:extLst>
          </p:cNvPr>
          <p:cNvSpPr>
            <a:spLocks noChangeShapeType="1"/>
          </p:cNvSpPr>
          <p:nvPr/>
        </p:nvSpPr>
        <p:spPr bwMode="auto">
          <a:xfrm flipH="1">
            <a:off x="2820591" y="3492519"/>
            <a:ext cx="104775" cy="5953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62" name="Line 157">
            <a:extLst>
              <a:ext uri="{FF2B5EF4-FFF2-40B4-BE49-F238E27FC236}">
                <a16:creationId xmlns:a16="http://schemas.microsoft.com/office/drawing/2014/main" id="{7EEB047E-536F-9537-8091-B8E62FD76D47}"/>
              </a:ext>
            </a:extLst>
          </p:cNvPr>
          <p:cNvSpPr>
            <a:spLocks noChangeShapeType="1"/>
          </p:cNvSpPr>
          <p:nvPr/>
        </p:nvSpPr>
        <p:spPr bwMode="auto">
          <a:xfrm flipH="1">
            <a:off x="2838450" y="3594913"/>
            <a:ext cx="86916"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63" name="Line 158">
            <a:extLst>
              <a:ext uri="{FF2B5EF4-FFF2-40B4-BE49-F238E27FC236}">
                <a16:creationId xmlns:a16="http://schemas.microsoft.com/office/drawing/2014/main" id="{03AB2EB9-3E68-93C1-73C2-9D390F5A59AB}"/>
              </a:ext>
            </a:extLst>
          </p:cNvPr>
          <p:cNvSpPr>
            <a:spLocks noChangeShapeType="1"/>
          </p:cNvSpPr>
          <p:nvPr/>
        </p:nvSpPr>
        <p:spPr bwMode="auto">
          <a:xfrm flipH="1">
            <a:off x="2838450" y="3698498"/>
            <a:ext cx="86916"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64" name="Line 159">
            <a:extLst>
              <a:ext uri="{FF2B5EF4-FFF2-40B4-BE49-F238E27FC236}">
                <a16:creationId xmlns:a16="http://schemas.microsoft.com/office/drawing/2014/main" id="{8BC89B82-2793-4CC1-DFCD-C40891719CE5}"/>
              </a:ext>
            </a:extLst>
          </p:cNvPr>
          <p:cNvSpPr>
            <a:spLocks noChangeShapeType="1"/>
          </p:cNvSpPr>
          <p:nvPr/>
        </p:nvSpPr>
        <p:spPr bwMode="auto">
          <a:xfrm flipH="1">
            <a:off x="2838450" y="3802082"/>
            <a:ext cx="86916"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65" name="Line 160">
            <a:extLst>
              <a:ext uri="{FF2B5EF4-FFF2-40B4-BE49-F238E27FC236}">
                <a16:creationId xmlns:a16="http://schemas.microsoft.com/office/drawing/2014/main" id="{F7C71103-831C-E4CF-0879-5F1916D2A9B2}"/>
              </a:ext>
            </a:extLst>
          </p:cNvPr>
          <p:cNvSpPr>
            <a:spLocks noChangeShapeType="1"/>
          </p:cNvSpPr>
          <p:nvPr/>
        </p:nvSpPr>
        <p:spPr bwMode="auto">
          <a:xfrm flipH="1">
            <a:off x="2838450" y="3904476"/>
            <a:ext cx="86916"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66" name="Line 161">
            <a:extLst>
              <a:ext uri="{FF2B5EF4-FFF2-40B4-BE49-F238E27FC236}">
                <a16:creationId xmlns:a16="http://schemas.microsoft.com/office/drawing/2014/main" id="{C38783EB-A561-C565-DA0C-84B356525915}"/>
              </a:ext>
            </a:extLst>
          </p:cNvPr>
          <p:cNvSpPr>
            <a:spLocks noChangeShapeType="1"/>
          </p:cNvSpPr>
          <p:nvPr/>
        </p:nvSpPr>
        <p:spPr bwMode="auto">
          <a:xfrm flipH="1">
            <a:off x="2838450" y="4008060"/>
            <a:ext cx="86916"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67" name="Line 162">
            <a:extLst>
              <a:ext uri="{FF2B5EF4-FFF2-40B4-BE49-F238E27FC236}">
                <a16:creationId xmlns:a16="http://schemas.microsoft.com/office/drawing/2014/main" id="{6DA8402F-073A-4A33-19D4-1D40387CDF82}"/>
              </a:ext>
            </a:extLst>
          </p:cNvPr>
          <p:cNvSpPr>
            <a:spLocks noChangeShapeType="1"/>
          </p:cNvSpPr>
          <p:nvPr/>
        </p:nvSpPr>
        <p:spPr bwMode="auto">
          <a:xfrm flipH="1">
            <a:off x="2697957" y="4111644"/>
            <a:ext cx="227410" cy="13096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68" name="Line 163">
            <a:extLst>
              <a:ext uri="{FF2B5EF4-FFF2-40B4-BE49-F238E27FC236}">
                <a16:creationId xmlns:a16="http://schemas.microsoft.com/office/drawing/2014/main" id="{B0674694-85C0-8ADE-EBA6-75E65458F349}"/>
              </a:ext>
            </a:extLst>
          </p:cNvPr>
          <p:cNvSpPr>
            <a:spLocks noChangeShapeType="1"/>
          </p:cNvSpPr>
          <p:nvPr/>
        </p:nvSpPr>
        <p:spPr bwMode="auto">
          <a:xfrm flipH="1">
            <a:off x="2876550" y="4214038"/>
            <a:ext cx="48816" cy="2857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69" name="Line 164">
            <a:extLst>
              <a:ext uri="{FF2B5EF4-FFF2-40B4-BE49-F238E27FC236}">
                <a16:creationId xmlns:a16="http://schemas.microsoft.com/office/drawing/2014/main" id="{1A29054F-213A-6788-6BD2-C2E284F48F6F}"/>
              </a:ext>
            </a:extLst>
          </p:cNvPr>
          <p:cNvSpPr>
            <a:spLocks noChangeShapeType="1"/>
          </p:cNvSpPr>
          <p:nvPr/>
        </p:nvSpPr>
        <p:spPr bwMode="auto">
          <a:xfrm>
            <a:off x="2925366" y="3469898"/>
            <a:ext cx="0" cy="772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70" name="Line 165">
            <a:extLst>
              <a:ext uri="{FF2B5EF4-FFF2-40B4-BE49-F238E27FC236}">
                <a16:creationId xmlns:a16="http://schemas.microsoft.com/office/drawing/2014/main" id="{C006D2D7-81C2-F8A4-B659-75B58D072F59}"/>
              </a:ext>
            </a:extLst>
          </p:cNvPr>
          <p:cNvSpPr>
            <a:spLocks noChangeShapeType="1"/>
          </p:cNvSpPr>
          <p:nvPr/>
        </p:nvSpPr>
        <p:spPr bwMode="auto">
          <a:xfrm flipH="1">
            <a:off x="2620566" y="4242613"/>
            <a:ext cx="3048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71" name="Line 166">
            <a:extLst>
              <a:ext uri="{FF2B5EF4-FFF2-40B4-BE49-F238E27FC236}">
                <a16:creationId xmlns:a16="http://schemas.microsoft.com/office/drawing/2014/main" id="{C80D8938-ECD9-F790-E698-1FCC3A8989A1}"/>
              </a:ext>
            </a:extLst>
          </p:cNvPr>
          <p:cNvSpPr>
            <a:spLocks noChangeShapeType="1"/>
          </p:cNvSpPr>
          <p:nvPr/>
        </p:nvSpPr>
        <p:spPr bwMode="auto">
          <a:xfrm flipV="1">
            <a:off x="2620566" y="4231898"/>
            <a:ext cx="0" cy="10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72" name="Line 167">
            <a:extLst>
              <a:ext uri="{FF2B5EF4-FFF2-40B4-BE49-F238E27FC236}">
                <a16:creationId xmlns:a16="http://schemas.microsoft.com/office/drawing/2014/main" id="{4A330559-8C23-B56B-7EB5-7A1064C818D9}"/>
              </a:ext>
            </a:extLst>
          </p:cNvPr>
          <p:cNvSpPr>
            <a:spLocks noChangeShapeType="1"/>
          </p:cNvSpPr>
          <p:nvPr/>
        </p:nvSpPr>
        <p:spPr bwMode="auto">
          <a:xfrm>
            <a:off x="2677716" y="4174747"/>
            <a:ext cx="10477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73" name="Line 168">
            <a:extLst>
              <a:ext uri="{FF2B5EF4-FFF2-40B4-BE49-F238E27FC236}">
                <a16:creationId xmlns:a16="http://schemas.microsoft.com/office/drawing/2014/main" id="{88723253-8E95-A81B-C756-A6D1AFDE0DAB}"/>
              </a:ext>
            </a:extLst>
          </p:cNvPr>
          <p:cNvSpPr>
            <a:spLocks noChangeShapeType="1"/>
          </p:cNvSpPr>
          <p:nvPr/>
        </p:nvSpPr>
        <p:spPr bwMode="auto">
          <a:xfrm flipV="1">
            <a:off x="2838450" y="3593723"/>
            <a:ext cx="0" cy="52506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74" name="Line 169">
            <a:extLst>
              <a:ext uri="{FF2B5EF4-FFF2-40B4-BE49-F238E27FC236}">
                <a16:creationId xmlns:a16="http://schemas.microsoft.com/office/drawing/2014/main" id="{46B555F1-BB55-C486-5F56-B522AA4EBEE3}"/>
              </a:ext>
            </a:extLst>
          </p:cNvPr>
          <p:cNvSpPr>
            <a:spLocks noChangeShapeType="1"/>
          </p:cNvSpPr>
          <p:nvPr/>
        </p:nvSpPr>
        <p:spPr bwMode="auto">
          <a:xfrm flipH="1">
            <a:off x="2677716" y="3537763"/>
            <a:ext cx="10477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75" name="Line 170">
            <a:extLst>
              <a:ext uri="{FF2B5EF4-FFF2-40B4-BE49-F238E27FC236}">
                <a16:creationId xmlns:a16="http://schemas.microsoft.com/office/drawing/2014/main" id="{4CEA0512-75E3-E75D-1115-219EEC49D270}"/>
              </a:ext>
            </a:extLst>
          </p:cNvPr>
          <p:cNvSpPr>
            <a:spLocks noChangeShapeType="1"/>
          </p:cNvSpPr>
          <p:nvPr/>
        </p:nvSpPr>
        <p:spPr bwMode="auto">
          <a:xfrm flipV="1">
            <a:off x="2620566" y="3469898"/>
            <a:ext cx="0" cy="10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76" name="Line 171">
            <a:extLst>
              <a:ext uri="{FF2B5EF4-FFF2-40B4-BE49-F238E27FC236}">
                <a16:creationId xmlns:a16="http://schemas.microsoft.com/office/drawing/2014/main" id="{92506FD8-9FAB-E0BD-1EC6-3701F7DA334A}"/>
              </a:ext>
            </a:extLst>
          </p:cNvPr>
          <p:cNvSpPr>
            <a:spLocks noChangeShapeType="1"/>
          </p:cNvSpPr>
          <p:nvPr/>
        </p:nvSpPr>
        <p:spPr bwMode="auto">
          <a:xfrm>
            <a:off x="2620566" y="3469897"/>
            <a:ext cx="3048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77" name="Freeform 172">
            <a:extLst>
              <a:ext uri="{FF2B5EF4-FFF2-40B4-BE49-F238E27FC236}">
                <a16:creationId xmlns:a16="http://schemas.microsoft.com/office/drawing/2014/main" id="{23A90427-7C68-A378-4083-33B09A6547F0}"/>
              </a:ext>
            </a:extLst>
          </p:cNvPr>
          <p:cNvSpPr>
            <a:spLocks/>
          </p:cNvSpPr>
          <p:nvPr/>
        </p:nvSpPr>
        <p:spPr bwMode="auto">
          <a:xfrm>
            <a:off x="2782491" y="3537763"/>
            <a:ext cx="55959" cy="55960"/>
          </a:xfrm>
          <a:custGeom>
            <a:avLst/>
            <a:gdLst>
              <a:gd name="T0" fmla="*/ 29454765 w 189"/>
              <a:gd name="T1" fmla="*/ 29300525 h 190"/>
              <a:gd name="T2" fmla="*/ 29298830 w 189"/>
              <a:gd name="T3" fmla="*/ 25907990 h 190"/>
              <a:gd name="T4" fmla="*/ 28675484 w 189"/>
              <a:gd name="T5" fmla="*/ 22669393 h 190"/>
              <a:gd name="T6" fmla="*/ 27740663 w 189"/>
              <a:gd name="T7" fmla="*/ 19585127 h 190"/>
              <a:gd name="T8" fmla="*/ 26493576 w 189"/>
              <a:gd name="T9" fmla="*/ 16500861 h 190"/>
              <a:gd name="T10" fmla="*/ 24935409 w 189"/>
              <a:gd name="T11" fmla="*/ 13570927 h 190"/>
              <a:gd name="T12" fmla="*/ 22909437 w 189"/>
              <a:gd name="T13" fmla="*/ 10949261 h 190"/>
              <a:gd name="T14" fmla="*/ 20883465 w 189"/>
              <a:gd name="T15" fmla="*/ 8635866 h 190"/>
              <a:gd name="T16" fmla="*/ 18233752 w 189"/>
              <a:gd name="T17" fmla="*/ 6322863 h 190"/>
              <a:gd name="T18" fmla="*/ 15584433 w 189"/>
              <a:gd name="T19" fmla="*/ 4472068 h 190"/>
              <a:gd name="T20" fmla="*/ 12623640 w 189"/>
              <a:gd name="T21" fmla="*/ 2929935 h 190"/>
              <a:gd name="T22" fmla="*/ 9662451 w 189"/>
              <a:gd name="T23" fmla="*/ 1542133 h 190"/>
              <a:gd name="T24" fmla="*/ 6389787 w 189"/>
              <a:gd name="T25" fmla="*/ 616932 h 190"/>
              <a:gd name="T26" fmla="*/ 3272664 w 189"/>
              <a:gd name="T27" fmla="*/ 308270 h 190"/>
              <a:gd name="T28" fmla="*/ 0 w 189"/>
              <a:gd name="T29" fmla="*/ 0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189" y="190"/>
                </a:moveTo>
                <a:lnTo>
                  <a:pt x="188" y="168"/>
                </a:lnTo>
                <a:lnTo>
                  <a:pt x="184" y="147"/>
                </a:lnTo>
                <a:lnTo>
                  <a:pt x="178" y="127"/>
                </a:lnTo>
                <a:lnTo>
                  <a:pt x="170" y="107"/>
                </a:lnTo>
                <a:lnTo>
                  <a:pt x="160" y="88"/>
                </a:lnTo>
                <a:lnTo>
                  <a:pt x="147" y="71"/>
                </a:lnTo>
                <a:lnTo>
                  <a:pt x="134" y="56"/>
                </a:lnTo>
                <a:lnTo>
                  <a:pt x="117" y="41"/>
                </a:lnTo>
                <a:lnTo>
                  <a:pt x="100" y="29"/>
                </a:lnTo>
                <a:lnTo>
                  <a:pt x="81" y="19"/>
                </a:lnTo>
                <a:lnTo>
                  <a:pt x="62" y="10"/>
                </a:lnTo>
                <a:lnTo>
                  <a:pt x="41" y="4"/>
                </a:lnTo>
                <a:lnTo>
                  <a:pt x="21" y="2"/>
                </a:lnTo>
                <a:lnTo>
                  <a:pt x="0" y="0"/>
                </a:lnTo>
              </a:path>
            </a:pathLst>
          </a:custGeom>
          <a:solidFill>
            <a:srgbClr val="77B800"/>
          </a:solidFill>
          <a:ln w="12700">
            <a:solidFill>
              <a:srgbClr val="000000"/>
            </a:solidFill>
            <a:prstDash val="solid"/>
            <a:round/>
            <a:headEnd/>
            <a:tailEnd/>
          </a:ln>
        </p:spPr>
        <p:txBody>
          <a:bodyPr/>
          <a:lstStyle/>
          <a:p>
            <a:endParaRPr lang="en-US" sz="1800"/>
          </a:p>
        </p:txBody>
      </p:sp>
      <p:sp>
        <p:nvSpPr>
          <p:cNvPr id="90278" name="Freeform 173">
            <a:extLst>
              <a:ext uri="{FF2B5EF4-FFF2-40B4-BE49-F238E27FC236}">
                <a16:creationId xmlns:a16="http://schemas.microsoft.com/office/drawing/2014/main" id="{924A94A3-46BE-17B4-CEA2-022B24FAEBC2}"/>
              </a:ext>
            </a:extLst>
          </p:cNvPr>
          <p:cNvSpPr>
            <a:spLocks/>
          </p:cNvSpPr>
          <p:nvPr/>
        </p:nvSpPr>
        <p:spPr bwMode="auto">
          <a:xfrm>
            <a:off x="2782491" y="4118788"/>
            <a:ext cx="55959" cy="55960"/>
          </a:xfrm>
          <a:custGeom>
            <a:avLst/>
            <a:gdLst>
              <a:gd name="T0" fmla="*/ 0 w 189"/>
              <a:gd name="T1" fmla="*/ 29300525 h 190"/>
              <a:gd name="T2" fmla="*/ 3272664 w 189"/>
              <a:gd name="T3" fmla="*/ 28992256 h 190"/>
              <a:gd name="T4" fmla="*/ 6389787 w 189"/>
              <a:gd name="T5" fmla="*/ 28529655 h 190"/>
              <a:gd name="T6" fmla="*/ 9662451 w 189"/>
              <a:gd name="T7" fmla="*/ 27450123 h 190"/>
              <a:gd name="T8" fmla="*/ 12623640 w 189"/>
              <a:gd name="T9" fmla="*/ 26370590 h 190"/>
              <a:gd name="T10" fmla="*/ 15584433 w 189"/>
              <a:gd name="T11" fmla="*/ 24828458 h 190"/>
              <a:gd name="T12" fmla="*/ 18233752 w 189"/>
              <a:gd name="T13" fmla="*/ 22823724 h 190"/>
              <a:gd name="T14" fmla="*/ 20883465 w 189"/>
              <a:gd name="T15" fmla="*/ 20818991 h 190"/>
              <a:gd name="T16" fmla="*/ 22909437 w 189"/>
              <a:gd name="T17" fmla="*/ 18197325 h 190"/>
              <a:gd name="T18" fmla="*/ 24935409 w 189"/>
              <a:gd name="T19" fmla="*/ 15575660 h 190"/>
              <a:gd name="T20" fmla="*/ 26493576 w 189"/>
              <a:gd name="T21" fmla="*/ 12645333 h 190"/>
              <a:gd name="T22" fmla="*/ 27740663 w 189"/>
              <a:gd name="T23" fmla="*/ 9715398 h 190"/>
              <a:gd name="T24" fmla="*/ 28675484 w 189"/>
              <a:gd name="T25" fmla="*/ 6476801 h 190"/>
              <a:gd name="T26" fmla="*/ 29298830 w 189"/>
              <a:gd name="T27" fmla="*/ 3392535 h 190"/>
              <a:gd name="T28" fmla="*/ 29454765 w 189"/>
              <a:gd name="T29" fmla="*/ 0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0" y="190"/>
                </a:moveTo>
                <a:lnTo>
                  <a:pt x="21" y="188"/>
                </a:lnTo>
                <a:lnTo>
                  <a:pt x="41" y="185"/>
                </a:lnTo>
                <a:lnTo>
                  <a:pt x="62" y="178"/>
                </a:lnTo>
                <a:lnTo>
                  <a:pt x="81" y="171"/>
                </a:lnTo>
                <a:lnTo>
                  <a:pt x="100" y="161"/>
                </a:lnTo>
                <a:lnTo>
                  <a:pt x="117" y="148"/>
                </a:lnTo>
                <a:lnTo>
                  <a:pt x="134" y="135"/>
                </a:lnTo>
                <a:lnTo>
                  <a:pt x="147" y="118"/>
                </a:lnTo>
                <a:lnTo>
                  <a:pt x="160" y="101"/>
                </a:lnTo>
                <a:lnTo>
                  <a:pt x="170" y="82"/>
                </a:lnTo>
                <a:lnTo>
                  <a:pt x="178" y="63"/>
                </a:lnTo>
                <a:lnTo>
                  <a:pt x="184" y="42"/>
                </a:lnTo>
                <a:lnTo>
                  <a:pt x="188" y="22"/>
                </a:lnTo>
                <a:lnTo>
                  <a:pt x="189" y="0"/>
                </a:lnTo>
              </a:path>
            </a:pathLst>
          </a:custGeom>
          <a:solidFill>
            <a:srgbClr val="77B800"/>
          </a:solidFill>
          <a:ln w="12700">
            <a:solidFill>
              <a:srgbClr val="000000"/>
            </a:solidFill>
            <a:prstDash val="solid"/>
            <a:round/>
            <a:headEnd/>
            <a:tailEnd/>
          </a:ln>
        </p:spPr>
        <p:txBody>
          <a:bodyPr/>
          <a:lstStyle/>
          <a:p>
            <a:endParaRPr lang="en-US" sz="1800"/>
          </a:p>
        </p:txBody>
      </p:sp>
      <p:sp>
        <p:nvSpPr>
          <p:cNvPr id="90279" name="Freeform 174">
            <a:extLst>
              <a:ext uri="{FF2B5EF4-FFF2-40B4-BE49-F238E27FC236}">
                <a16:creationId xmlns:a16="http://schemas.microsoft.com/office/drawing/2014/main" id="{2709F0FB-9328-2FAA-CC8E-DD337B6E5C42}"/>
              </a:ext>
            </a:extLst>
          </p:cNvPr>
          <p:cNvSpPr>
            <a:spLocks/>
          </p:cNvSpPr>
          <p:nvPr/>
        </p:nvSpPr>
        <p:spPr bwMode="auto">
          <a:xfrm>
            <a:off x="2620566" y="3480613"/>
            <a:ext cx="57150" cy="57150"/>
          </a:xfrm>
          <a:custGeom>
            <a:avLst/>
            <a:gdLst>
              <a:gd name="T0" fmla="*/ 0 w 189"/>
              <a:gd name="T1" fmla="*/ 0 h 189"/>
              <a:gd name="T2" fmla="*/ 324959 w 189"/>
              <a:gd name="T3" fmla="*/ 3250797 h 189"/>
              <a:gd name="T4" fmla="*/ 812800 w 189"/>
              <a:gd name="T5" fmla="*/ 6826956 h 189"/>
              <a:gd name="T6" fmla="*/ 1950559 w 189"/>
              <a:gd name="T7" fmla="*/ 10078156 h 189"/>
              <a:gd name="T8" fmla="*/ 3088317 w 189"/>
              <a:gd name="T9" fmla="*/ 13328952 h 189"/>
              <a:gd name="T10" fmla="*/ 4713917 w 189"/>
              <a:gd name="T11" fmla="*/ 16417673 h 189"/>
              <a:gd name="T12" fmla="*/ 6826956 w 189"/>
              <a:gd name="T13" fmla="*/ 19181032 h 189"/>
              <a:gd name="T14" fmla="*/ 8940397 w 189"/>
              <a:gd name="T15" fmla="*/ 21619029 h 189"/>
              <a:gd name="T16" fmla="*/ 11703756 w 189"/>
              <a:gd name="T17" fmla="*/ 24057429 h 189"/>
              <a:gd name="T18" fmla="*/ 14467114 w 189"/>
              <a:gd name="T19" fmla="*/ 25845508 h 189"/>
              <a:gd name="T20" fmla="*/ 17555432 w 189"/>
              <a:gd name="T21" fmla="*/ 27796067 h 189"/>
              <a:gd name="T22" fmla="*/ 20643749 w 189"/>
              <a:gd name="T23" fmla="*/ 28933825 h 189"/>
              <a:gd name="T24" fmla="*/ 24057429 w 189"/>
              <a:gd name="T25" fmla="*/ 29909105 h 189"/>
              <a:gd name="T26" fmla="*/ 27308225 w 189"/>
              <a:gd name="T27" fmla="*/ 30559425 h 189"/>
              <a:gd name="T28" fmla="*/ 30721905 w 189"/>
              <a:gd name="T29" fmla="*/ 30721905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2" y="20"/>
                </a:lnTo>
                <a:lnTo>
                  <a:pt x="5" y="42"/>
                </a:lnTo>
                <a:lnTo>
                  <a:pt x="12" y="62"/>
                </a:lnTo>
                <a:lnTo>
                  <a:pt x="19" y="82"/>
                </a:lnTo>
                <a:lnTo>
                  <a:pt x="29" y="101"/>
                </a:lnTo>
                <a:lnTo>
                  <a:pt x="42" y="118"/>
                </a:lnTo>
                <a:lnTo>
                  <a:pt x="55" y="133"/>
                </a:lnTo>
                <a:lnTo>
                  <a:pt x="72" y="148"/>
                </a:lnTo>
                <a:lnTo>
                  <a:pt x="89" y="159"/>
                </a:lnTo>
                <a:lnTo>
                  <a:pt x="108" y="171"/>
                </a:lnTo>
                <a:lnTo>
                  <a:pt x="127" y="178"/>
                </a:lnTo>
                <a:lnTo>
                  <a:pt x="148" y="184"/>
                </a:lnTo>
                <a:lnTo>
                  <a:pt x="168" y="188"/>
                </a:lnTo>
                <a:lnTo>
                  <a:pt x="189" y="189"/>
                </a:lnTo>
              </a:path>
            </a:pathLst>
          </a:custGeom>
          <a:solidFill>
            <a:srgbClr val="77B800"/>
          </a:solidFill>
          <a:ln w="12700">
            <a:solidFill>
              <a:srgbClr val="000000"/>
            </a:solidFill>
            <a:prstDash val="solid"/>
            <a:round/>
            <a:headEnd/>
            <a:tailEnd/>
          </a:ln>
        </p:spPr>
        <p:txBody>
          <a:bodyPr/>
          <a:lstStyle/>
          <a:p>
            <a:endParaRPr lang="en-US" sz="1800"/>
          </a:p>
        </p:txBody>
      </p:sp>
      <p:sp>
        <p:nvSpPr>
          <p:cNvPr id="90280" name="Freeform 175">
            <a:extLst>
              <a:ext uri="{FF2B5EF4-FFF2-40B4-BE49-F238E27FC236}">
                <a16:creationId xmlns:a16="http://schemas.microsoft.com/office/drawing/2014/main" id="{D85EEFB0-5A13-046A-DCB8-CDCD3C76EB6A}"/>
              </a:ext>
            </a:extLst>
          </p:cNvPr>
          <p:cNvSpPr>
            <a:spLocks/>
          </p:cNvSpPr>
          <p:nvPr/>
        </p:nvSpPr>
        <p:spPr bwMode="auto">
          <a:xfrm>
            <a:off x="2620566" y="4174747"/>
            <a:ext cx="57150" cy="57150"/>
          </a:xfrm>
          <a:custGeom>
            <a:avLst/>
            <a:gdLst>
              <a:gd name="T0" fmla="*/ 30721905 w 189"/>
              <a:gd name="T1" fmla="*/ 0 h 189"/>
              <a:gd name="T2" fmla="*/ 27308225 w 189"/>
              <a:gd name="T3" fmla="*/ 162479 h 189"/>
              <a:gd name="T4" fmla="*/ 24057429 w 189"/>
              <a:gd name="T5" fmla="*/ 812800 h 189"/>
              <a:gd name="T6" fmla="*/ 20643749 w 189"/>
              <a:gd name="T7" fmla="*/ 1625600 h 189"/>
              <a:gd name="T8" fmla="*/ 17555432 w 189"/>
              <a:gd name="T9" fmla="*/ 2925838 h 189"/>
              <a:gd name="T10" fmla="*/ 14467114 w 189"/>
              <a:gd name="T11" fmla="*/ 4551438 h 189"/>
              <a:gd name="T12" fmla="*/ 11703756 w 189"/>
              <a:gd name="T13" fmla="*/ 6664476 h 189"/>
              <a:gd name="T14" fmla="*/ 8940397 w 189"/>
              <a:gd name="T15" fmla="*/ 8940397 h 189"/>
              <a:gd name="T16" fmla="*/ 6826956 w 189"/>
              <a:gd name="T17" fmla="*/ 11540873 h 189"/>
              <a:gd name="T18" fmla="*/ 4713917 w 189"/>
              <a:gd name="T19" fmla="*/ 14141752 h 189"/>
              <a:gd name="T20" fmla="*/ 3088317 w 189"/>
              <a:gd name="T21" fmla="*/ 17230473 h 189"/>
              <a:gd name="T22" fmla="*/ 1950559 w 189"/>
              <a:gd name="T23" fmla="*/ 20481270 h 189"/>
              <a:gd name="T24" fmla="*/ 812800 w 189"/>
              <a:gd name="T25" fmla="*/ 23732067 h 189"/>
              <a:gd name="T26" fmla="*/ 324959 w 189"/>
              <a:gd name="T27" fmla="*/ 27145746 h 189"/>
              <a:gd name="T28" fmla="*/ 0 w 189"/>
              <a:gd name="T29" fmla="*/ 30721905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68" y="1"/>
                </a:lnTo>
                <a:lnTo>
                  <a:pt x="148" y="5"/>
                </a:lnTo>
                <a:lnTo>
                  <a:pt x="127" y="10"/>
                </a:lnTo>
                <a:lnTo>
                  <a:pt x="108" y="18"/>
                </a:lnTo>
                <a:lnTo>
                  <a:pt x="89" y="28"/>
                </a:lnTo>
                <a:lnTo>
                  <a:pt x="72" y="41"/>
                </a:lnTo>
                <a:lnTo>
                  <a:pt x="55" y="55"/>
                </a:lnTo>
                <a:lnTo>
                  <a:pt x="42" y="71"/>
                </a:lnTo>
                <a:lnTo>
                  <a:pt x="29" y="87"/>
                </a:lnTo>
                <a:lnTo>
                  <a:pt x="19" y="106"/>
                </a:lnTo>
                <a:lnTo>
                  <a:pt x="12" y="126"/>
                </a:lnTo>
                <a:lnTo>
                  <a:pt x="5" y="146"/>
                </a:lnTo>
                <a:lnTo>
                  <a:pt x="2" y="167"/>
                </a:lnTo>
                <a:lnTo>
                  <a:pt x="0" y="189"/>
                </a:lnTo>
              </a:path>
            </a:pathLst>
          </a:custGeom>
          <a:solidFill>
            <a:srgbClr val="77B800"/>
          </a:solidFill>
          <a:ln w="12700">
            <a:solidFill>
              <a:srgbClr val="000000"/>
            </a:solidFill>
            <a:prstDash val="solid"/>
            <a:round/>
            <a:headEnd/>
            <a:tailEnd/>
          </a:ln>
        </p:spPr>
        <p:txBody>
          <a:bodyPr/>
          <a:lstStyle/>
          <a:p>
            <a:endParaRPr lang="en-US" sz="1800"/>
          </a:p>
        </p:txBody>
      </p:sp>
      <p:sp>
        <p:nvSpPr>
          <p:cNvPr id="90281" name="Line 176">
            <a:extLst>
              <a:ext uri="{FF2B5EF4-FFF2-40B4-BE49-F238E27FC236}">
                <a16:creationId xmlns:a16="http://schemas.microsoft.com/office/drawing/2014/main" id="{4AFD3A2E-6FD5-CE1A-7723-84FA753E95AB}"/>
              </a:ext>
            </a:extLst>
          </p:cNvPr>
          <p:cNvSpPr>
            <a:spLocks noChangeShapeType="1"/>
          </p:cNvSpPr>
          <p:nvPr/>
        </p:nvSpPr>
        <p:spPr bwMode="auto">
          <a:xfrm>
            <a:off x="4760119" y="3448467"/>
            <a:ext cx="0" cy="772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82" name="Line 177">
            <a:extLst>
              <a:ext uri="{FF2B5EF4-FFF2-40B4-BE49-F238E27FC236}">
                <a16:creationId xmlns:a16="http://schemas.microsoft.com/office/drawing/2014/main" id="{F97BCDEA-B848-9B9D-D482-A6C6268B6D97}"/>
              </a:ext>
            </a:extLst>
          </p:cNvPr>
          <p:cNvSpPr>
            <a:spLocks noChangeShapeType="1"/>
          </p:cNvSpPr>
          <p:nvPr/>
        </p:nvSpPr>
        <p:spPr bwMode="auto">
          <a:xfrm>
            <a:off x="4760119" y="4221181"/>
            <a:ext cx="30361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83" name="Line 178">
            <a:extLst>
              <a:ext uri="{FF2B5EF4-FFF2-40B4-BE49-F238E27FC236}">
                <a16:creationId xmlns:a16="http://schemas.microsoft.com/office/drawing/2014/main" id="{271CE526-74CC-22DE-C4E9-740BC8629393}"/>
              </a:ext>
            </a:extLst>
          </p:cNvPr>
          <p:cNvSpPr>
            <a:spLocks noChangeShapeType="1"/>
          </p:cNvSpPr>
          <p:nvPr/>
        </p:nvSpPr>
        <p:spPr bwMode="auto">
          <a:xfrm flipV="1">
            <a:off x="5063729" y="4210467"/>
            <a:ext cx="0" cy="10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84" name="Line 179">
            <a:extLst>
              <a:ext uri="{FF2B5EF4-FFF2-40B4-BE49-F238E27FC236}">
                <a16:creationId xmlns:a16="http://schemas.microsoft.com/office/drawing/2014/main" id="{55E29FFC-426A-20FD-C661-C94A523E1829}"/>
              </a:ext>
            </a:extLst>
          </p:cNvPr>
          <p:cNvSpPr>
            <a:spLocks noChangeShapeType="1"/>
          </p:cNvSpPr>
          <p:nvPr/>
        </p:nvSpPr>
        <p:spPr bwMode="auto">
          <a:xfrm flipH="1">
            <a:off x="4901804" y="4154506"/>
            <a:ext cx="10596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85" name="Line 180">
            <a:extLst>
              <a:ext uri="{FF2B5EF4-FFF2-40B4-BE49-F238E27FC236}">
                <a16:creationId xmlns:a16="http://schemas.microsoft.com/office/drawing/2014/main" id="{CE8ABE6C-F1D7-DC48-B056-41E0D9C14C68}"/>
              </a:ext>
            </a:extLst>
          </p:cNvPr>
          <p:cNvSpPr>
            <a:spLocks noChangeShapeType="1"/>
          </p:cNvSpPr>
          <p:nvPr/>
        </p:nvSpPr>
        <p:spPr bwMode="auto">
          <a:xfrm flipV="1">
            <a:off x="4845844" y="3572292"/>
            <a:ext cx="0" cy="5262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86" name="Line 181">
            <a:extLst>
              <a:ext uri="{FF2B5EF4-FFF2-40B4-BE49-F238E27FC236}">
                <a16:creationId xmlns:a16="http://schemas.microsoft.com/office/drawing/2014/main" id="{EEE7BC17-543C-6099-B5F3-E8FC85B86E8C}"/>
              </a:ext>
            </a:extLst>
          </p:cNvPr>
          <p:cNvSpPr>
            <a:spLocks noChangeShapeType="1"/>
          </p:cNvSpPr>
          <p:nvPr/>
        </p:nvSpPr>
        <p:spPr bwMode="auto">
          <a:xfrm>
            <a:off x="4901804" y="3516331"/>
            <a:ext cx="10596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87" name="Line 182">
            <a:extLst>
              <a:ext uri="{FF2B5EF4-FFF2-40B4-BE49-F238E27FC236}">
                <a16:creationId xmlns:a16="http://schemas.microsoft.com/office/drawing/2014/main" id="{DACBFCCE-F21F-9130-97D5-0C5C8DCE485C}"/>
              </a:ext>
            </a:extLst>
          </p:cNvPr>
          <p:cNvSpPr>
            <a:spLocks noChangeShapeType="1"/>
          </p:cNvSpPr>
          <p:nvPr/>
        </p:nvSpPr>
        <p:spPr bwMode="auto">
          <a:xfrm flipV="1">
            <a:off x="5063729" y="3448467"/>
            <a:ext cx="0" cy="10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88" name="Line 183">
            <a:extLst>
              <a:ext uri="{FF2B5EF4-FFF2-40B4-BE49-F238E27FC236}">
                <a16:creationId xmlns:a16="http://schemas.microsoft.com/office/drawing/2014/main" id="{7AFE1F7D-1F7A-8BE0-DAEF-BFF8570A2A66}"/>
              </a:ext>
            </a:extLst>
          </p:cNvPr>
          <p:cNvSpPr>
            <a:spLocks noChangeShapeType="1"/>
          </p:cNvSpPr>
          <p:nvPr/>
        </p:nvSpPr>
        <p:spPr bwMode="auto">
          <a:xfrm flipH="1">
            <a:off x="4760119" y="3448466"/>
            <a:ext cx="30361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89" name="Freeform 184">
            <a:extLst>
              <a:ext uri="{FF2B5EF4-FFF2-40B4-BE49-F238E27FC236}">
                <a16:creationId xmlns:a16="http://schemas.microsoft.com/office/drawing/2014/main" id="{CB153E87-CAAC-4999-E4CA-013B82A96F68}"/>
              </a:ext>
            </a:extLst>
          </p:cNvPr>
          <p:cNvSpPr>
            <a:spLocks/>
          </p:cNvSpPr>
          <p:nvPr/>
        </p:nvSpPr>
        <p:spPr bwMode="auto">
          <a:xfrm>
            <a:off x="4845844" y="3516332"/>
            <a:ext cx="55960" cy="55960"/>
          </a:xfrm>
          <a:custGeom>
            <a:avLst/>
            <a:gdLst>
              <a:gd name="T0" fmla="*/ 0 w 189"/>
              <a:gd name="T1" fmla="*/ 29455554 h 189"/>
              <a:gd name="T2" fmla="*/ 155937 w 189"/>
              <a:gd name="T3" fmla="*/ 26182847 h 189"/>
              <a:gd name="T4" fmla="*/ 779291 w 189"/>
              <a:gd name="T5" fmla="*/ 23065681 h 189"/>
              <a:gd name="T6" fmla="*/ 1558583 w 189"/>
              <a:gd name="T7" fmla="*/ 19792973 h 189"/>
              <a:gd name="T8" fmla="*/ 2961228 w 189"/>
              <a:gd name="T9" fmla="*/ 16831745 h 189"/>
              <a:gd name="T10" fmla="*/ 4519811 w 189"/>
              <a:gd name="T11" fmla="*/ 13870517 h 189"/>
              <a:gd name="T12" fmla="*/ 6389873 w 189"/>
              <a:gd name="T13" fmla="*/ 11065226 h 189"/>
              <a:gd name="T14" fmla="*/ 8571810 w 189"/>
              <a:gd name="T15" fmla="*/ 8727747 h 189"/>
              <a:gd name="T16" fmla="*/ 11065226 w 189"/>
              <a:gd name="T17" fmla="*/ 6389873 h 189"/>
              <a:gd name="T18" fmla="*/ 13559038 w 189"/>
              <a:gd name="T19" fmla="*/ 4675353 h 189"/>
              <a:gd name="T20" fmla="*/ 16519871 w 189"/>
              <a:gd name="T21" fmla="*/ 2961228 h 189"/>
              <a:gd name="T22" fmla="*/ 19637036 w 189"/>
              <a:gd name="T23" fmla="*/ 1714520 h 189"/>
              <a:gd name="T24" fmla="*/ 22754202 w 189"/>
              <a:gd name="T25" fmla="*/ 779291 h 189"/>
              <a:gd name="T26" fmla="*/ 26182847 w 189"/>
              <a:gd name="T27" fmla="*/ 155937 h 189"/>
              <a:gd name="T28" fmla="*/ 29455554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1" y="168"/>
                </a:lnTo>
                <a:lnTo>
                  <a:pt x="5" y="148"/>
                </a:lnTo>
                <a:lnTo>
                  <a:pt x="10" y="127"/>
                </a:lnTo>
                <a:lnTo>
                  <a:pt x="19" y="108"/>
                </a:lnTo>
                <a:lnTo>
                  <a:pt x="29" y="89"/>
                </a:lnTo>
                <a:lnTo>
                  <a:pt x="41" y="71"/>
                </a:lnTo>
                <a:lnTo>
                  <a:pt x="55" y="56"/>
                </a:lnTo>
                <a:lnTo>
                  <a:pt x="71" y="41"/>
                </a:lnTo>
                <a:lnTo>
                  <a:pt x="87" y="30"/>
                </a:lnTo>
                <a:lnTo>
                  <a:pt x="106" y="19"/>
                </a:lnTo>
                <a:lnTo>
                  <a:pt x="126" y="11"/>
                </a:lnTo>
                <a:lnTo>
                  <a:pt x="146" y="5"/>
                </a:lnTo>
                <a:lnTo>
                  <a:pt x="168" y="1"/>
                </a:lnTo>
                <a:lnTo>
                  <a:pt x="189" y="0"/>
                </a:lnTo>
              </a:path>
            </a:pathLst>
          </a:custGeom>
          <a:solidFill>
            <a:srgbClr val="77B800"/>
          </a:solidFill>
          <a:ln w="12700">
            <a:solidFill>
              <a:srgbClr val="000000"/>
            </a:solidFill>
            <a:prstDash val="solid"/>
            <a:round/>
            <a:headEnd/>
            <a:tailEnd/>
          </a:ln>
        </p:spPr>
        <p:txBody>
          <a:bodyPr/>
          <a:lstStyle/>
          <a:p>
            <a:endParaRPr lang="en-US" sz="1800"/>
          </a:p>
        </p:txBody>
      </p:sp>
      <p:sp>
        <p:nvSpPr>
          <p:cNvPr id="90290" name="Freeform 185">
            <a:extLst>
              <a:ext uri="{FF2B5EF4-FFF2-40B4-BE49-F238E27FC236}">
                <a16:creationId xmlns:a16="http://schemas.microsoft.com/office/drawing/2014/main" id="{2D6BDEB6-6F32-960E-8459-2F8368B33FAB}"/>
              </a:ext>
            </a:extLst>
          </p:cNvPr>
          <p:cNvSpPr>
            <a:spLocks/>
          </p:cNvSpPr>
          <p:nvPr/>
        </p:nvSpPr>
        <p:spPr bwMode="auto">
          <a:xfrm>
            <a:off x="4845844" y="4098547"/>
            <a:ext cx="55960" cy="55959"/>
          </a:xfrm>
          <a:custGeom>
            <a:avLst/>
            <a:gdLst>
              <a:gd name="T0" fmla="*/ 29455554 w 189"/>
              <a:gd name="T1" fmla="*/ 29454765 h 189"/>
              <a:gd name="T2" fmla="*/ 26182847 w 189"/>
              <a:gd name="T3" fmla="*/ 29298830 h 189"/>
              <a:gd name="T4" fmla="*/ 22754202 w 189"/>
              <a:gd name="T5" fmla="*/ 28675484 h 189"/>
              <a:gd name="T6" fmla="*/ 19637036 w 189"/>
              <a:gd name="T7" fmla="*/ 27740663 h 189"/>
              <a:gd name="T8" fmla="*/ 16519871 w 189"/>
              <a:gd name="T9" fmla="*/ 26649511 h 189"/>
              <a:gd name="T10" fmla="*/ 13559038 w 189"/>
              <a:gd name="T11" fmla="*/ 24779474 h 189"/>
              <a:gd name="T12" fmla="*/ 11065226 w 189"/>
              <a:gd name="T13" fmla="*/ 23064977 h 189"/>
              <a:gd name="T14" fmla="*/ 8571810 w 189"/>
              <a:gd name="T15" fmla="*/ 20727529 h 189"/>
              <a:gd name="T16" fmla="*/ 6389873 w 189"/>
              <a:gd name="T17" fmla="*/ 18389687 h 189"/>
              <a:gd name="T18" fmla="*/ 4519811 w 189"/>
              <a:gd name="T19" fmla="*/ 15740369 h 189"/>
              <a:gd name="T20" fmla="*/ 2961228 w 189"/>
              <a:gd name="T21" fmla="*/ 12779180 h 189"/>
              <a:gd name="T22" fmla="*/ 1558583 w 189"/>
              <a:gd name="T23" fmla="*/ 9662451 h 189"/>
              <a:gd name="T24" fmla="*/ 779291 w 189"/>
              <a:gd name="T25" fmla="*/ 6545328 h 189"/>
              <a:gd name="T26" fmla="*/ 155937 w 189"/>
              <a:gd name="T27" fmla="*/ 3116729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68" y="188"/>
                </a:lnTo>
                <a:lnTo>
                  <a:pt x="146" y="184"/>
                </a:lnTo>
                <a:lnTo>
                  <a:pt x="126" y="178"/>
                </a:lnTo>
                <a:lnTo>
                  <a:pt x="106" y="171"/>
                </a:lnTo>
                <a:lnTo>
                  <a:pt x="87" y="159"/>
                </a:lnTo>
                <a:lnTo>
                  <a:pt x="71" y="148"/>
                </a:lnTo>
                <a:lnTo>
                  <a:pt x="55" y="133"/>
                </a:lnTo>
                <a:lnTo>
                  <a:pt x="41" y="118"/>
                </a:lnTo>
                <a:lnTo>
                  <a:pt x="29" y="101"/>
                </a:lnTo>
                <a:lnTo>
                  <a:pt x="19" y="82"/>
                </a:lnTo>
                <a:lnTo>
                  <a:pt x="10" y="62"/>
                </a:lnTo>
                <a:lnTo>
                  <a:pt x="5" y="42"/>
                </a:lnTo>
                <a:lnTo>
                  <a:pt x="1" y="20"/>
                </a:lnTo>
                <a:lnTo>
                  <a:pt x="0" y="0"/>
                </a:lnTo>
              </a:path>
            </a:pathLst>
          </a:custGeom>
          <a:solidFill>
            <a:srgbClr val="77B800"/>
          </a:solidFill>
          <a:ln w="12700">
            <a:solidFill>
              <a:srgbClr val="000000"/>
            </a:solidFill>
            <a:prstDash val="solid"/>
            <a:round/>
            <a:headEnd/>
            <a:tailEnd/>
          </a:ln>
        </p:spPr>
        <p:txBody>
          <a:bodyPr/>
          <a:lstStyle/>
          <a:p>
            <a:endParaRPr lang="en-US" sz="1800"/>
          </a:p>
        </p:txBody>
      </p:sp>
      <p:sp>
        <p:nvSpPr>
          <p:cNvPr id="90291" name="Freeform 186">
            <a:extLst>
              <a:ext uri="{FF2B5EF4-FFF2-40B4-BE49-F238E27FC236}">
                <a16:creationId xmlns:a16="http://schemas.microsoft.com/office/drawing/2014/main" id="{597054EA-2D2F-74AC-40BF-819E0255271C}"/>
              </a:ext>
            </a:extLst>
          </p:cNvPr>
          <p:cNvSpPr>
            <a:spLocks/>
          </p:cNvSpPr>
          <p:nvPr/>
        </p:nvSpPr>
        <p:spPr bwMode="auto">
          <a:xfrm>
            <a:off x="5007769" y="3459181"/>
            <a:ext cx="55960" cy="57150"/>
          </a:xfrm>
          <a:custGeom>
            <a:avLst/>
            <a:gdLst>
              <a:gd name="T0" fmla="*/ 29455554 w 189"/>
              <a:gd name="T1" fmla="*/ 0 h 189"/>
              <a:gd name="T2" fmla="*/ 29299617 w 189"/>
              <a:gd name="T3" fmla="*/ 3413679 h 189"/>
              <a:gd name="T4" fmla="*/ 28676263 w 189"/>
              <a:gd name="T5" fmla="*/ 6826956 h 189"/>
              <a:gd name="T6" fmla="*/ 27741034 w 189"/>
              <a:gd name="T7" fmla="*/ 10240635 h 189"/>
              <a:gd name="T8" fmla="*/ 26650263 w 189"/>
              <a:gd name="T9" fmla="*/ 13491432 h 189"/>
              <a:gd name="T10" fmla="*/ 24780201 w 189"/>
              <a:gd name="T11" fmla="*/ 16417673 h 189"/>
              <a:gd name="T12" fmla="*/ 23065681 w 189"/>
              <a:gd name="T13" fmla="*/ 19343511 h 189"/>
              <a:gd name="T14" fmla="*/ 20727807 w 189"/>
              <a:gd name="T15" fmla="*/ 21781508 h 189"/>
              <a:gd name="T16" fmla="*/ 18390328 w 189"/>
              <a:gd name="T17" fmla="*/ 24057429 h 189"/>
              <a:gd name="T18" fmla="*/ 15585037 w 189"/>
              <a:gd name="T19" fmla="*/ 26007987 h 189"/>
              <a:gd name="T20" fmla="*/ 12779746 w 189"/>
              <a:gd name="T21" fmla="*/ 27633587 h 189"/>
              <a:gd name="T22" fmla="*/ 9662581 w 189"/>
              <a:gd name="T23" fmla="*/ 29096305 h 189"/>
              <a:gd name="T24" fmla="*/ 6545810 w 189"/>
              <a:gd name="T25" fmla="*/ 30071584 h 189"/>
              <a:gd name="T26" fmla="*/ 3272708 w 189"/>
              <a:gd name="T27" fmla="*/ 30559425 h 189"/>
              <a:gd name="T28" fmla="*/ 0 w 189"/>
              <a:gd name="T29" fmla="*/ 30721905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88" y="21"/>
                </a:lnTo>
                <a:lnTo>
                  <a:pt x="184" y="42"/>
                </a:lnTo>
                <a:lnTo>
                  <a:pt x="178" y="63"/>
                </a:lnTo>
                <a:lnTo>
                  <a:pt x="171" y="83"/>
                </a:lnTo>
                <a:lnTo>
                  <a:pt x="159" y="101"/>
                </a:lnTo>
                <a:lnTo>
                  <a:pt x="148" y="119"/>
                </a:lnTo>
                <a:lnTo>
                  <a:pt x="133" y="134"/>
                </a:lnTo>
                <a:lnTo>
                  <a:pt x="118" y="148"/>
                </a:lnTo>
                <a:lnTo>
                  <a:pt x="100" y="160"/>
                </a:lnTo>
                <a:lnTo>
                  <a:pt x="82" y="170"/>
                </a:lnTo>
                <a:lnTo>
                  <a:pt x="62" y="179"/>
                </a:lnTo>
                <a:lnTo>
                  <a:pt x="42" y="185"/>
                </a:lnTo>
                <a:lnTo>
                  <a:pt x="21" y="188"/>
                </a:lnTo>
                <a:lnTo>
                  <a:pt x="0" y="189"/>
                </a:lnTo>
              </a:path>
            </a:pathLst>
          </a:custGeom>
          <a:solidFill>
            <a:srgbClr val="77B800"/>
          </a:solidFill>
          <a:ln w="12700">
            <a:solidFill>
              <a:srgbClr val="000000"/>
            </a:solidFill>
            <a:prstDash val="solid"/>
            <a:round/>
            <a:headEnd/>
            <a:tailEnd/>
          </a:ln>
        </p:spPr>
        <p:txBody>
          <a:bodyPr/>
          <a:lstStyle/>
          <a:p>
            <a:endParaRPr lang="en-US" sz="1800"/>
          </a:p>
        </p:txBody>
      </p:sp>
      <p:sp>
        <p:nvSpPr>
          <p:cNvPr id="90292" name="Freeform 187">
            <a:extLst>
              <a:ext uri="{FF2B5EF4-FFF2-40B4-BE49-F238E27FC236}">
                <a16:creationId xmlns:a16="http://schemas.microsoft.com/office/drawing/2014/main" id="{3583A788-ED24-8C68-4A16-8154366678BE}"/>
              </a:ext>
            </a:extLst>
          </p:cNvPr>
          <p:cNvSpPr>
            <a:spLocks/>
          </p:cNvSpPr>
          <p:nvPr/>
        </p:nvSpPr>
        <p:spPr bwMode="auto">
          <a:xfrm>
            <a:off x="5007769" y="4154507"/>
            <a:ext cx="55960" cy="55960"/>
          </a:xfrm>
          <a:custGeom>
            <a:avLst/>
            <a:gdLst>
              <a:gd name="T0" fmla="*/ 0 w 189"/>
              <a:gd name="T1" fmla="*/ 0 h 190"/>
              <a:gd name="T2" fmla="*/ 3272708 w 189"/>
              <a:gd name="T3" fmla="*/ 0 h 190"/>
              <a:gd name="T4" fmla="*/ 6545810 w 189"/>
              <a:gd name="T5" fmla="*/ 616932 h 190"/>
              <a:gd name="T6" fmla="*/ 9662581 w 189"/>
              <a:gd name="T7" fmla="*/ 1542133 h 190"/>
              <a:gd name="T8" fmla="*/ 12779746 w 189"/>
              <a:gd name="T9" fmla="*/ 2775996 h 190"/>
              <a:gd name="T10" fmla="*/ 15585037 w 189"/>
              <a:gd name="T11" fmla="*/ 4472068 h 190"/>
              <a:gd name="T12" fmla="*/ 18390328 w 189"/>
              <a:gd name="T13" fmla="*/ 6322863 h 190"/>
              <a:gd name="T14" fmla="*/ 20727807 w 189"/>
              <a:gd name="T15" fmla="*/ 8635866 h 190"/>
              <a:gd name="T16" fmla="*/ 23065681 w 189"/>
              <a:gd name="T17" fmla="*/ 10949261 h 190"/>
              <a:gd name="T18" fmla="*/ 24780201 w 189"/>
              <a:gd name="T19" fmla="*/ 13570927 h 190"/>
              <a:gd name="T20" fmla="*/ 26650263 w 189"/>
              <a:gd name="T21" fmla="*/ 16500861 h 190"/>
              <a:gd name="T22" fmla="*/ 27741034 w 189"/>
              <a:gd name="T23" fmla="*/ 19585127 h 190"/>
              <a:gd name="T24" fmla="*/ 28676263 w 189"/>
              <a:gd name="T25" fmla="*/ 22669393 h 190"/>
              <a:gd name="T26" fmla="*/ 29299617 w 189"/>
              <a:gd name="T27" fmla="*/ 25907990 h 190"/>
              <a:gd name="T28" fmla="*/ 29455554 w 189"/>
              <a:gd name="T29" fmla="*/ 29300525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0" y="0"/>
                </a:moveTo>
                <a:lnTo>
                  <a:pt x="21" y="0"/>
                </a:lnTo>
                <a:lnTo>
                  <a:pt x="42" y="4"/>
                </a:lnTo>
                <a:lnTo>
                  <a:pt x="62" y="10"/>
                </a:lnTo>
                <a:lnTo>
                  <a:pt x="82" y="18"/>
                </a:lnTo>
                <a:lnTo>
                  <a:pt x="100" y="29"/>
                </a:lnTo>
                <a:lnTo>
                  <a:pt x="118" y="41"/>
                </a:lnTo>
                <a:lnTo>
                  <a:pt x="133" y="56"/>
                </a:lnTo>
                <a:lnTo>
                  <a:pt x="148" y="71"/>
                </a:lnTo>
                <a:lnTo>
                  <a:pt x="159" y="88"/>
                </a:lnTo>
                <a:lnTo>
                  <a:pt x="171" y="107"/>
                </a:lnTo>
                <a:lnTo>
                  <a:pt x="178" y="127"/>
                </a:lnTo>
                <a:lnTo>
                  <a:pt x="184" y="147"/>
                </a:lnTo>
                <a:lnTo>
                  <a:pt x="188" y="168"/>
                </a:lnTo>
                <a:lnTo>
                  <a:pt x="189" y="190"/>
                </a:lnTo>
              </a:path>
            </a:pathLst>
          </a:custGeom>
          <a:solidFill>
            <a:srgbClr val="77B800"/>
          </a:solidFill>
          <a:ln w="12700">
            <a:solidFill>
              <a:srgbClr val="000000"/>
            </a:solidFill>
            <a:prstDash val="solid"/>
            <a:round/>
            <a:headEnd/>
            <a:tailEnd/>
          </a:ln>
        </p:spPr>
        <p:txBody>
          <a:bodyPr/>
          <a:lstStyle/>
          <a:p>
            <a:endParaRPr lang="en-US" sz="1800"/>
          </a:p>
        </p:txBody>
      </p:sp>
      <p:sp>
        <p:nvSpPr>
          <p:cNvPr id="90293" name="Line 188">
            <a:extLst>
              <a:ext uri="{FF2B5EF4-FFF2-40B4-BE49-F238E27FC236}">
                <a16:creationId xmlns:a16="http://schemas.microsoft.com/office/drawing/2014/main" id="{B85D3915-4A82-2FBD-F768-8E73A14AFD70}"/>
              </a:ext>
            </a:extLst>
          </p:cNvPr>
          <p:cNvSpPr>
            <a:spLocks noChangeShapeType="1"/>
          </p:cNvSpPr>
          <p:nvPr/>
        </p:nvSpPr>
        <p:spPr bwMode="auto">
          <a:xfrm>
            <a:off x="4760119" y="3448467"/>
            <a:ext cx="0" cy="772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94" name="Line 189">
            <a:extLst>
              <a:ext uri="{FF2B5EF4-FFF2-40B4-BE49-F238E27FC236}">
                <a16:creationId xmlns:a16="http://schemas.microsoft.com/office/drawing/2014/main" id="{457618EC-BE17-5581-BEFD-DABC4919E314}"/>
              </a:ext>
            </a:extLst>
          </p:cNvPr>
          <p:cNvSpPr>
            <a:spLocks noChangeShapeType="1"/>
          </p:cNvSpPr>
          <p:nvPr/>
        </p:nvSpPr>
        <p:spPr bwMode="auto">
          <a:xfrm>
            <a:off x="4760119" y="4221181"/>
            <a:ext cx="30361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95" name="Line 190">
            <a:extLst>
              <a:ext uri="{FF2B5EF4-FFF2-40B4-BE49-F238E27FC236}">
                <a16:creationId xmlns:a16="http://schemas.microsoft.com/office/drawing/2014/main" id="{ACEB8837-7EF9-2091-82D8-83B7A8B32FEC}"/>
              </a:ext>
            </a:extLst>
          </p:cNvPr>
          <p:cNvSpPr>
            <a:spLocks noChangeShapeType="1"/>
          </p:cNvSpPr>
          <p:nvPr/>
        </p:nvSpPr>
        <p:spPr bwMode="auto">
          <a:xfrm flipV="1">
            <a:off x="5063729" y="4210467"/>
            <a:ext cx="0" cy="10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96" name="Line 191">
            <a:extLst>
              <a:ext uri="{FF2B5EF4-FFF2-40B4-BE49-F238E27FC236}">
                <a16:creationId xmlns:a16="http://schemas.microsoft.com/office/drawing/2014/main" id="{1F859F66-67D1-608A-B66E-EA881FFEE95C}"/>
              </a:ext>
            </a:extLst>
          </p:cNvPr>
          <p:cNvSpPr>
            <a:spLocks noChangeShapeType="1"/>
          </p:cNvSpPr>
          <p:nvPr/>
        </p:nvSpPr>
        <p:spPr bwMode="auto">
          <a:xfrm flipH="1">
            <a:off x="4901804" y="4154506"/>
            <a:ext cx="10596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97" name="Line 192">
            <a:extLst>
              <a:ext uri="{FF2B5EF4-FFF2-40B4-BE49-F238E27FC236}">
                <a16:creationId xmlns:a16="http://schemas.microsoft.com/office/drawing/2014/main" id="{589699A5-5853-0398-977C-FEA8737272E6}"/>
              </a:ext>
            </a:extLst>
          </p:cNvPr>
          <p:cNvSpPr>
            <a:spLocks noChangeShapeType="1"/>
          </p:cNvSpPr>
          <p:nvPr/>
        </p:nvSpPr>
        <p:spPr bwMode="auto">
          <a:xfrm flipV="1">
            <a:off x="4845844" y="3572292"/>
            <a:ext cx="0" cy="5262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98" name="Line 193">
            <a:extLst>
              <a:ext uri="{FF2B5EF4-FFF2-40B4-BE49-F238E27FC236}">
                <a16:creationId xmlns:a16="http://schemas.microsoft.com/office/drawing/2014/main" id="{2E92EFA7-2E67-064E-4316-9444E76226F8}"/>
              </a:ext>
            </a:extLst>
          </p:cNvPr>
          <p:cNvSpPr>
            <a:spLocks noChangeShapeType="1"/>
          </p:cNvSpPr>
          <p:nvPr/>
        </p:nvSpPr>
        <p:spPr bwMode="auto">
          <a:xfrm>
            <a:off x="4901804" y="3516331"/>
            <a:ext cx="10596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299" name="Line 194">
            <a:extLst>
              <a:ext uri="{FF2B5EF4-FFF2-40B4-BE49-F238E27FC236}">
                <a16:creationId xmlns:a16="http://schemas.microsoft.com/office/drawing/2014/main" id="{2BD54675-AB53-4D3A-D091-62514FDA4F9D}"/>
              </a:ext>
            </a:extLst>
          </p:cNvPr>
          <p:cNvSpPr>
            <a:spLocks noChangeShapeType="1"/>
          </p:cNvSpPr>
          <p:nvPr/>
        </p:nvSpPr>
        <p:spPr bwMode="auto">
          <a:xfrm flipV="1">
            <a:off x="5063729" y="3448467"/>
            <a:ext cx="0" cy="10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00" name="Line 195">
            <a:extLst>
              <a:ext uri="{FF2B5EF4-FFF2-40B4-BE49-F238E27FC236}">
                <a16:creationId xmlns:a16="http://schemas.microsoft.com/office/drawing/2014/main" id="{661367DA-4A01-7ADC-2CD3-5FD99D102BA6}"/>
              </a:ext>
            </a:extLst>
          </p:cNvPr>
          <p:cNvSpPr>
            <a:spLocks noChangeShapeType="1"/>
          </p:cNvSpPr>
          <p:nvPr/>
        </p:nvSpPr>
        <p:spPr bwMode="auto">
          <a:xfrm flipH="1">
            <a:off x="4760119" y="3448466"/>
            <a:ext cx="30361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01" name="Freeform 196">
            <a:extLst>
              <a:ext uri="{FF2B5EF4-FFF2-40B4-BE49-F238E27FC236}">
                <a16:creationId xmlns:a16="http://schemas.microsoft.com/office/drawing/2014/main" id="{8B6C0C77-41C4-9484-3384-7C375CF23D6B}"/>
              </a:ext>
            </a:extLst>
          </p:cNvPr>
          <p:cNvSpPr>
            <a:spLocks/>
          </p:cNvSpPr>
          <p:nvPr/>
        </p:nvSpPr>
        <p:spPr bwMode="auto">
          <a:xfrm>
            <a:off x="4845844" y="3516332"/>
            <a:ext cx="55960" cy="55960"/>
          </a:xfrm>
          <a:custGeom>
            <a:avLst/>
            <a:gdLst>
              <a:gd name="T0" fmla="*/ 0 w 189"/>
              <a:gd name="T1" fmla="*/ 29455554 h 189"/>
              <a:gd name="T2" fmla="*/ 155937 w 189"/>
              <a:gd name="T3" fmla="*/ 26182847 h 189"/>
              <a:gd name="T4" fmla="*/ 779291 w 189"/>
              <a:gd name="T5" fmla="*/ 23065681 h 189"/>
              <a:gd name="T6" fmla="*/ 1558583 w 189"/>
              <a:gd name="T7" fmla="*/ 19792973 h 189"/>
              <a:gd name="T8" fmla="*/ 2961228 w 189"/>
              <a:gd name="T9" fmla="*/ 16831745 h 189"/>
              <a:gd name="T10" fmla="*/ 4519811 w 189"/>
              <a:gd name="T11" fmla="*/ 13870517 h 189"/>
              <a:gd name="T12" fmla="*/ 6389873 w 189"/>
              <a:gd name="T13" fmla="*/ 11065226 h 189"/>
              <a:gd name="T14" fmla="*/ 8571810 w 189"/>
              <a:gd name="T15" fmla="*/ 8727747 h 189"/>
              <a:gd name="T16" fmla="*/ 11065226 w 189"/>
              <a:gd name="T17" fmla="*/ 6389873 h 189"/>
              <a:gd name="T18" fmla="*/ 13559038 w 189"/>
              <a:gd name="T19" fmla="*/ 4675353 h 189"/>
              <a:gd name="T20" fmla="*/ 16519871 w 189"/>
              <a:gd name="T21" fmla="*/ 2961228 h 189"/>
              <a:gd name="T22" fmla="*/ 19637036 w 189"/>
              <a:gd name="T23" fmla="*/ 1714520 h 189"/>
              <a:gd name="T24" fmla="*/ 22754202 w 189"/>
              <a:gd name="T25" fmla="*/ 779291 h 189"/>
              <a:gd name="T26" fmla="*/ 26182847 w 189"/>
              <a:gd name="T27" fmla="*/ 155937 h 189"/>
              <a:gd name="T28" fmla="*/ 29455554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1" y="168"/>
                </a:lnTo>
                <a:lnTo>
                  <a:pt x="5" y="148"/>
                </a:lnTo>
                <a:lnTo>
                  <a:pt x="10" y="127"/>
                </a:lnTo>
                <a:lnTo>
                  <a:pt x="19" y="108"/>
                </a:lnTo>
                <a:lnTo>
                  <a:pt x="29" y="89"/>
                </a:lnTo>
                <a:lnTo>
                  <a:pt x="41" y="71"/>
                </a:lnTo>
                <a:lnTo>
                  <a:pt x="55" y="56"/>
                </a:lnTo>
                <a:lnTo>
                  <a:pt x="71" y="41"/>
                </a:lnTo>
                <a:lnTo>
                  <a:pt x="87" y="30"/>
                </a:lnTo>
                <a:lnTo>
                  <a:pt x="106" y="19"/>
                </a:lnTo>
                <a:lnTo>
                  <a:pt x="126" y="11"/>
                </a:lnTo>
                <a:lnTo>
                  <a:pt x="146" y="5"/>
                </a:lnTo>
                <a:lnTo>
                  <a:pt x="168" y="1"/>
                </a:lnTo>
                <a:lnTo>
                  <a:pt x="189" y="0"/>
                </a:lnTo>
              </a:path>
            </a:pathLst>
          </a:custGeom>
          <a:solidFill>
            <a:srgbClr val="77B800"/>
          </a:solidFill>
          <a:ln w="12700">
            <a:solidFill>
              <a:srgbClr val="000000"/>
            </a:solidFill>
            <a:prstDash val="solid"/>
            <a:round/>
            <a:headEnd/>
            <a:tailEnd/>
          </a:ln>
        </p:spPr>
        <p:txBody>
          <a:bodyPr/>
          <a:lstStyle/>
          <a:p>
            <a:endParaRPr lang="en-US" sz="1800"/>
          </a:p>
        </p:txBody>
      </p:sp>
      <p:sp>
        <p:nvSpPr>
          <p:cNvPr id="90302" name="Freeform 197">
            <a:extLst>
              <a:ext uri="{FF2B5EF4-FFF2-40B4-BE49-F238E27FC236}">
                <a16:creationId xmlns:a16="http://schemas.microsoft.com/office/drawing/2014/main" id="{A40C5EC6-0EE4-AFFF-1391-3D8B7C55741D}"/>
              </a:ext>
            </a:extLst>
          </p:cNvPr>
          <p:cNvSpPr>
            <a:spLocks/>
          </p:cNvSpPr>
          <p:nvPr/>
        </p:nvSpPr>
        <p:spPr bwMode="auto">
          <a:xfrm>
            <a:off x="4845844" y="4098547"/>
            <a:ext cx="55960" cy="55959"/>
          </a:xfrm>
          <a:custGeom>
            <a:avLst/>
            <a:gdLst>
              <a:gd name="T0" fmla="*/ 29455554 w 189"/>
              <a:gd name="T1" fmla="*/ 29454765 h 189"/>
              <a:gd name="T2" fmla="*/ 26182847 w 189"/>
              <a:gd name="T3" fmla="*/ 29298830 h 189"/>
              <a:gd name="T4" fmla="*/ 22754202 w 189"/>
              <a:gd name="T5" fmla="*/ 28675484 h 189"/>
              <a:gd name="T6" fmla="*/ 19637036 w 189"/>
              <a:gd name="T7" fmla="*/ 27740663 h 189"/>
              <a:gd name="T8" fmla="*/ 16519871 w 189"/>
              <a:gd name="T9" fmla="*/ 26649511 h 189"/>
              <a:gd name="T10" fmla="*/ 13559038 w 189"/>
              <a:gd name="T11" fmla="*/ 24779474 h 189"/>
              <a:gd name="T12" fmla="*/ 11065226 w 189"/>
              <a:gd name="T13" fmla="*/ 23064977 h 189"/>
              <a:gd name="T14" fmla="*/ 8571810 w 189"/>
              <a:gd name="T15" fmla="*/ 20727529 h 189"/>
              <a:gd name="T16" fmla="*/ 6389873 w 189"/>
              <a:gd name="T17" fmla="*/ 18389687 h 189"/>
              <a:gd name="T18" fmla="*/ 4519811 w 189"/>
              <a:gd name="T19" fmla="*/ 15740369 h 189"/>
              <a:gd name="T20" fmla="*/ 2961228 w 189"/>
              <a:gd name="T21" fmla="*/ 12779180 h 189"/>
              <a:gd name="T22" fmla="*/ 1558583 w 189"/>
              <a:gd name="T23" fmla="*/ 9662451 h 189"/>
              <a:gd name="T24" fmla="*/ 779291 w 189"/>
              <a:gd name="T25" fmla="*/ 6545328 h 189"/>
              <a:gd name="T26" fmla="*/ 155937 w 189"/>
              <a:gd name="T27" fmla="*/ 3116729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68" y="188"/>
                </a:lnTo>
                <a:lnTo>
                  <a:pt x="146" y="184"/>
                </a:lnTo>
                <a:lnTo>
                  <a:pt x="126" y="178"/>
                </a:lnTo>
                <a:lnTo>
                  <a:pt x="106" y="171"/>
                </a:lnTo>
                <a:lnTo>
                  <a:pt x="87" y="159"/>
                </a:lnTo>
                <a:lnTo>
                  <a:pt x="71" y="148"/>
                </a:lnTo>
                <a:lnTo>
                  <a:pt x="55" y="133"/>
                </a:lnTo>
                <a:lnTo>
                  <a:pt x="41" y="118"/>
                </a:lnTo>
                <a:lnTo>
                  <a:pt x="29" y="101"/>
                </a:lnTo>
                <a:lnTo>
                  <a:pt x="19" y="82"/>
                </a:lnTo>
                <a:lnTo>
                  <a:pt x="10" y="62"/>
                </a:lnTo>
                <a:lnTo>
                  <a:pt x="5" y="42"/>
                </a:lnTo>
                <a:lnTo>
                  <a:pt x="1" y="20"/>
                </a:lnTo>
                <a:lnTo>
                  <a:pt x="0" y="0"/>
                </a:lnTo>
              </a:path>
            </a:pathLst>
          </a:custGeom>
          <a:solidFill>
            <a:srgbClr val="77B800"/>
          </a:solidFill>
          <a:ln w="12700">
            <a:solidFill>
              <a:srgbClr val="000000"/>
            </a:solidFill>
            <a:prstDash val="solid"/>
            <a:round/>
            <a:headEnd/>
            <a:tailEnd/>
          </a:ln>
        </p:spPr>
        <p:txBody>
          <a:bodyPr/>
          <a:lstStyle/>
          <a:p>
            <a:endParaRPr lang="en-US" sz="1800"/>
          </a:p>
        </p:txBody>
      </p:sp>
      <p:sp>
        <p:nvSpPr>
          <p:cNvPr id="90303" name="Freeform 198">
            <a:extLst>
              <a:ext uri="{FF2B5EF4-FFF2-40B4-BE49-F238E27FC236}">
                <a16:creationId xmlns:a16="http://schemas.microsoft.com/office/drawing/2014/main" id="{7CE9D146-68D8-9A4A-7C5B-83E233433B56}"/>
              </a:ext>
            </a:extLst>
          </p:cNvPr>
          <p:cNvSpPr>
            <a:spLocks/>
          </p:cNvSpPr>
          <p:nvPr/>
        </p:nvSpPr>
        <p:spPr bwMode="auto">
          <a:xfrm>
            <a:off x="5007769" y="3459181"/>
            <a:ext cx="55960" cy="57150"/>
          </a:xfrm>
          <a:custGeom>
            <a:avLst/>
            <a:gdLst>
              <a:gd name="T0" fmla="*/ 29455554 w 189"/>
              <a:gd name="T1" fmla="*/ 0 h 189"/>
              <a:gd name="T2" fmla="*/ 29299617 w 189"/>
              <a:gd name="T3" fmla="*/ 3413679 h 189"/>
              <a:gd name="T4" fmla="*/ 28676263 w 189"/>
              <a:gd name="T5" fmla="*/ 6826956 h 189"/>
              <a:gd name="T6" fmla="*/ 27741034 w 189"/>
              <a:gd name="T7" fmla="*/ 10240635 h 189"/>
              <a:gd name="T8" fmla="*/ 26650263 w 189"/>
              <a:gd name="T9" fmla="*/ 13491432 h 189"/>
              <a:gd name="T10" fmla="*/ 24780201 w 189"/>
              <a:gd name="T11" fmla="*/ 16417673 h 189"/>
              <a:gd name="T12" fmla="*/ 23065681 w 189"/>
              <a:gd name="T13" fmla="*/ 19343511 h 189"/>
              <a:gd name="T14" fmla="*/ 20727807 w 189"/>
              <a:gd name="T15" fmla="*/ 21781508 h 189"/>
              <a:gd name="T16" fmla="*/ 18390328 w 189"/>
              <a:gd name="T17" fmla="*/ 24057429 h 189"/>
              <a:gd name="T18" fmla="*/ 15585037 w 189"/>
              <a:gd name="T19" fmla="*/ 26007987 h 189"/>
              <a:gd name="T20" fmla="*/ 12779746 w 189"/>
              <a:gd name="T21" fmla="*/ 27633587 h 189"/>
              <a:gd name="T22" fmla="*/ 9662581 w 189"/>
              <a:gd name="T23" fmla="*/ 29096305 h 189"/>
              <a:gd name="T24" fmla="*/ 6545810 w 189"/>
              <a:gd name="T25" fmla="*/ 30071584 h 189"/>
              <a:gd name="T26" fmla="*/ 3272708 w 189"/>
              <a:gd name="T27" fmla="*/ 30559425 h 189"/>
              <a:gd name="T28" fmla="*/ 0 w 189"/>
              <a:gd name="T29" fmla="*/ 30721905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88" y="21"/>
                </a:lnTo>
                <a:lnTo>
                  <a:pt x="184" y="42"/>
                </a:lnTo>
                <a:lnTo>
                  <a:pt x="178" y="63"/>
                </a:lnTo>
                <a:lnTo>
                  <a:pt x="171" y="83"/>
                </a:lnTo>
                <a:lnTo>
                  <a:pt x="159" y="101"/>
                </a:lnTo>
                <a:lnTo>
                  <a:pt x="148" y="119"/>
                </a:lnTo>
                <a:lnTo>
                  <a:pt x="133" y="134"/>
                </a:lnTo>
                <a:lnTo>
                  <a:pt x="118" y="148"/>
                </a:lnTo>
                <a:lnTo>
                  <a:pt x="100" y="160"/>
                </a:lnTo>
                <a:lnTo>
                  <a:pt x="82" y="170"/>
                </a:lnTo>
                <a:lnTo>
                  <a:pt x="62" y="179"/>
                </a:lnTo>
                <a:lnTo>
                  <a:pt x="42" y="185"/>
                </a:lnTo>
                <a:lnTo>
                  <a:pt x="21" y="188"/>
                </a:lnTo>
                <a:lnTo>
                  <a:pt x="0" y="189"/>
                </a:lnTo>
              </a:path>
            </a:pathLst>
          </a:custGeom>
          <a:solidFill>
            <a:srgbClr val="77B800"/>
          </a:solidFill>
          <a:ln w="12700">
            <a:solidFill>
              <a:srgbClr val="000000"/>
            </a:solidFill>
            <a:prstDash val="solid"/>
            <a:round/>
            <a:headEnd/>
            <a:tailEnd/>
          </a:ln>
        </p:spPr>
        <p:txBody>
          <a:bodyPr/>
          <a:lstStyle/>
          <a:p>
            <a:endParaRPr lang="en-US" sz="1800"/>
          </a:p>
        </p:txBody>
      </p:sp>
      <p:sp>
        <p:nvSpPr>
          <p:cNvPr id="90304" name="Freeform 199">
            <a:extLst>
              <a:ext uri="{FF2B5EF4-FFF2-40B4-BE49-F238E27FC236}">
                <a16:creationId xmlns:a16="http://schemas.microsoft.com/office/drawing/2014/main" id="{DDE5DD16-3D27-6E24-C302-FBC65047BDA2}"/>
              </a:ext>
            </a:extLst>
          </p:cNvPr>
          <p:cNvSpPr>
            <a:spLocks/>
          </p:cNvSpPr>
          <p:nvPr/>
        </p:nvSpPr>
        <p:spPr bwMode="auto">
          <a:xfrm>
            <a:off x="5007769" y="4154507"/>
            <a:ext cx="55960" cy="55960"/>
          </a:xfrm>
          <a:custGeom>
            <a:avLst/>
            <a:gdLst>
              <a:gd name="T0" fmla="*/ 0 w 189"/>
              <a:gd name="T1" fmla="*/ 0 h 190"/>
              <a:gd name="T2" fmla="*/ 3272708 w 189"/>
              <a:gd name="T3" fmla="*/ 0 h 190"/>
              <a:gd name="T4" fmla="*/ 6545810 w 189"/>
              <a:gd name="T5" fmla="*/ 616932 h 190"/>
              <a:gd name="T6" fmla="*/ 9662581 w 189"/>
              <a:gd name="T7" fmla="*/ 1542133 h 190"/>
              <a:gd name="T8" fmla="*/ 12779746 w 189"/>
              <a:gd name="T9" fmla="*/ 2775996 h 190"/>
              <a:gd name="T10" fmla="*/ 15585037 w 189"/>
              <a:gd name="T11" fmla="*/ 4472068 h 190"/>
              <a:gd name="T12" fmla="*/ 18390328 w 189"/>
              <a:gd name="T13" fmla="*/ 6322863 h 190"/>
              <a:gd name="T14" fmla="*/ 20727807 w 189"/>
              <a:gd name="T15" fmla="*/ 8635866 h 190"/>
              <a:gd name="T16" fmla="*/ 23065681 w 189"/>
              <a:gd name="T17" fmla="*/ 10949261 h 190"/>
              <a:gd name="T18" fmla="*/ 24780201 w 189"/>
              <a:gd name="T19" fmla="*/ 13570927 h 190"/>
              <a:gd name="T20" fmla="*/ 26650263 w 189"/>
              <a:gd name="T21" fmla="*/ 16500861 h 190"/>
              <a:gd name="T22" fmla="*/ 27741034 w 189"/>
              <a:gd name="T23" fmla="*/ 19585127 h 190"/>
              <a:gd name="T24" fmla="*/ 28676263 w 189"/>
              <a:gd name="T25" fmla="*/ 22669393 h 190"/>
              <a:gd name="T26" fmla="*/ 29299617 w 189"/>
              <a:gd name="T27" fmla="*/ 25907990 h 190"/>
              <a:gd name="T28" fmla="*/ 29455554 w 189"/>
              <a:gd name="T29" fmla="*/ 29300525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0" y="0"/>
                </a:moveTo>
                <a:lnTo>
                  <a:pt x="21" y="0"/>
                </a:lnTo>
                <a:lnTo>
                  <a:pt x="42" y="4"/>
                </a:lnTo>
                <a:lnTo>
                  <a:pt x="62" y="10"/>
                </a:lnTo>
                <a:lnTo>
                  <a:pt x="82" y="18"/>
                </a:lnTo>
                <a:lnTo>
                  <a:pt x="100" y="29"/>
                </a:lnTo>
                <a:lnTo>
                  <a:pt x="118" y="41"/>
                </a:lnTo>
                <a:lnTo>
                  <a:pt x="133" y="56"/>
                </a:lnTo>
                <a:lnTo>
                  <a:pt x="148" y="71"/>
                </a:lnTo>
                <a:lnTo>
                  <a:pt x="159" y="88"/>
                </a:lnTo>
                <a:lnTo>
                  <a:pt x="171" y="107"/>
                </a:lnTo>
                <a:lnTo>
                  <a:pt x="178" y="127"/>
                </a:lnTo>
                <a:lnTo>
                  <a:pt x="184" y="147"/>
                </a:lnTo>
                <a:lnTo>
                  <a:pt x="188" y="168"/>
                </a:lnTo>
                <a:lnTo>
                  <a:pt x="189" y="190"/>
                </a:lnTo>
              </a:path>
            </a:pathLst>
          </a:custGeom>
          <a:solidFill>
            <a:srgbClr val="77B800"/>
          </a:solidFill>
          <a:ln w="12700">
            <a:solidFill>
              <a:srgbClr val="000000"/>
            </a:solidFill>
            <a:prstDash val="solid"/>
            <a:round/>
            <a:headEnd/>
            <a:tailEnd/>
          </a:ln>
        </p:spPr>
        <p:txBody>
          <a:bodyPr/>
          <a:lstStyle/>
          <a:p>
            <a:endParaRPr lang="en-US" sz="1800"/>
          </a:p>
        </p:txBody>
      </p:sp>
      <p:sp>
        <p:nvSpPr>
          <p:cNvPr id="90305" name="Freeform 200">
            <a:extLst>
              <a:ext uri="{FF2B5EF4-FFF2-40B4-BE49-F238E27FC236}">
                <a16:creationId xmlns:a16="http://schemas.microsoft.com/office/drawing/2014/main" id="{36345A11-196A-AA42-FF58-8B424C48112A}"/>
              </a:ext>
            </a:extLst>
          </p:cNvPr>
          <p:cNvSpPr>
            <a:spLocks/>
          </p:cNvSpPr>
          <p:nvPr/>
        </p:nvSpPr>
        <p:spPr bwMode="auto">
          <a:xfrm>
            <a:off x="3996929" y="3448467"/>
            <a:ext cx="304800" cy="772715"/>
          </a:xfrm>
          <a:custGeom>
            <a:avLst/>
            <a:gdLst>
              <a:gd name="T0" fmla="*/ 115522477 w 1023"/>
              <a:gd name="T1" fmla="*/ 65259054 h 2595"/>
              <a:gd name="T2" fmla="*/ 114733513 w 1023"/>
              <a:gd name="T3" fmla="*/ 58796236 h 2595"/>
              <a:gd name="T4" fmla="*/ 112523937 w 1023"/>
              <a:gd name="T5" fmla="*/ 52491038 h 2595"/>
              <a:gd name="T6" fmla="*/ 109052256 w 1023"/>
              <a:gd name="T7" fmla="*/ 46658701 h 2595"/>
              <a:gd name="T8" fmla="*/ 104317676 w 1023"/>
              <a:gd name="T9" fmla="*/ 41929703 h 2595"/>
              <a:gd name="T10" fmla="*/ 98478308 w 1023"/>
              <a:gd name="T11" fmla="*/ 38462063 h 2595"/>
              <a:gd name="T12" fmla="*/ 92165799 w 1023"/>
              <a:gd name="T13" fmla="*/ 36254986 h 2595"/>
              <a:gd name="T14" fmla="*/ 85695180 w 1023"/>
              <a:gd name="T15" fmla="*/ 35466886 h 2595"/>
              <a:gd name="T16" fmla="*/ 26355616 w 1023"/>
              <a:gd name="T17" fmla="*/ 35309266 h 2595"/>
              <a:gd name="T18" fmla="*/ 19884997 w 1023"/>
              <a:gd name="T19" fmla="*/ 33890685 h 2595"/>
              <a:gd name="T20" fmla="*/ 13887916 w 1023"/>
              <a:gd name="T21" fmla="*/ 30895508 h 2595"/>
              <a:gd name="T22" fmla="*/ 8679798 w 1023"/>
              <a:gd name="T23" fmla="*/ 26797388 h 2595"/>
              <a:gd name="T24" fmla="*/ 4418756 w 1023"/>
              <a:gd name="T25" fmla="*/ 21595530 h 2595"/>
              <a:gd name="T26" fmla="*/ 1736039 w 1023"/>
              <a:gd name="T27" fmla="*/ 15605573 h 2595"/>
              <a:gd name="T28" fmla="*/ 157713 w 1023"/>
              <a:gd name="T29" fmla="*/ 8985135 h 2595"/>
              <a:gd name="T30" fmla="*/ 0 w 1023"/>
              <a:gd name="T31" fmla="*/ 0 h 2595"/>
              <a:gd name="T32" fmla="*/ 161447664 w 1023"/>
              <a:gd name="T33" fmla="*/ 407003465 h 2595"/>
              <a:gd name="T34" fmla="*/ 20673961 w 1023"/>
              <a:gd name="T35" fmla="*/ 409052525 h 2595"/>
              <a:gd name="T36" fmla="*/ 0 w 1023"/>
              <a:gd name="T37" fmla="*/ 403377807 h 2595"/>
              <a:gd name="T38" fmla="*/ 788964 w 1023"/>
              <a:gd name="T39" fmla="*/ 396599750 h 2595"/>
              <a:gd name="T40" fmla="*/ 2840827 w 1023"/>
              <a:gd name="T41" fmla="*/ 390294552 h 2595"/>
              <a:gd name="T42" fmla="*/ 6470619 w 1023"/>
              <a:gd name="T43" fmla="*/ 384619835 h 2595"/>
              <a:gd name="T44" fmla="*/ 11205199 w 1023"/>
              <a:gd name="T45" fmla="*/ 379890837 h 2595"/>
              <a:gd name="T46" fmla="*/ 16728743 w 1023"/>
              <a:gd name="T47" fmla="*/ 376265180 h 2595"/>
              <a:gd name="T48" fmla="*/ 23041251 w 1023"/>
              <a:gd name="T49" fmla="*/ 374058499 h 2595"/>
              <a:gd name="T50" fmla="*/ 29827694 w 1023"/>
              <a:gd name="T51" fmla="*/ 373428019 h 2595"/>
              <a:gd name="T52" fmla="*/ 89009148 w 1023"/>
              <a:gd name="T53" fmla="*/ 373270399 h 2595"/>
              <a:gd name="T54" fmla="*/ 95637480 w 1023"/>
              <a:gd name="T55" fmla="*/ 371693802 h 2595"/>
              <a:gd name="T56" fmla="*/ 101476848 w 1023"/>
              <a:gd name="T57" fmla="*/ 368699022 h 2595"/>
              <a:gd name="T58" fmla="*/ 106842679 w 1023"/>
              <a:gd name="T59" fmla="*/ 364600505 h 2595"/>
              <a:gd name="T60" fmla="*/ 110946008 w 1023"/>
              <a:gd name="T61" fmla="*/ 359556267 h 2595"/>
              <a:gd name="T62" fmla="*/ 113786836 w 1023"/>
              <a:gd name="T63" fmla="*/ 353408689 h 2595"/>
              <a:gd name="T64" fmla="*/ 115364764 w 1023"/>
              <a:gd name="T65" fmla="*/ 346788252 h 25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2595">
                <a:moveTo>
                  <a:pt x="732" y="2180"/>
                </a:moveTo>
                <a:lnTo>
                  <a:pt x="732" y="414"/>
                </a:lnTo>
                <a:lnTo>
                  <a:pt x="731" y="393"/>
                </a:lnTo>
                <a:lnTo>
                  <a:pt x="727" y="373"/>
                </a:lnTo>
                <a:lnTo>
                  <a:pt x="721" y="352"/>
                </a:lnTo>
                <a:lnTo>
                  <a:pt x="713" y="333"/>
                </a:lnTo>
                <a:lnTo>
                  <a:pt x="703" y="314"/>
                </a:lnTo>
                <a:lnTo>
                  <a:pt x="691" y="296"/>
                </a:lnTo>
                <a:lnTo>
                  <a:pt x="677" y="281"/>
                </a:lnTo>
                <a:lnTo>
                  <a:pt x="661" y="266"/>
                </a:lnTo>
                <a:lnTo>
                  <a:pt x="643" y="255"/>
                </a:lnTo>
                <a:lnTo>
                  <a:pt x="624" y="244"/>
                </a:lnTo>
                <a:lnTo>
                  <a:pt x="606" y="236"/>
                </a:lnTo>
                <a:lnTo>
                  <a:pt x="584" y="230"/>
                </a:lnTo>
                <a:lnTo>
                  <a:pt x="564" y="226"/>
                </a:lnTo>
                <a:lnTo>
                  <a:pt x="543" y="225"/>
                </a:lnTo>
                <a:lnTo>
                  <a:pt x="189" y="225"/>
                </a:lnTo>
                <a:lnTo>
                  <a:pt x="167" y="224"/>
                </a:lnTo>
                <a:lnTo>
                  <a:pt x="146" y="221"/>
                </a:lnTo>
                <a:lnTo>
                  <a:pt x="126" y="215"/>
                </a:lnTo>
                <a:lnTo>
                  <a:pt x="106" y="206"/>
                </a:lnTo>
                <a:lnTo>
                  <a:pt x="88" y="196"/>
                </a:lnTo>
                <a:lnTo>
                  <a:pt x="71" y="184"/>
                </a:lnTo>
                <a:lnTo>
                  <a:pt x="55" y="170"/>
                </a:lnTo>
                <a:lnTo>
                  <a:pt x="41" y="155"/>
                </a:lnTo>
                <a:lnTo>
                  <a:pt x="28" y="137"/>
                </a:lnTo>
                <a:lnTo>
                  <a:pt x="18" y="119"/>
                </a:lnTo>
                <a:lnTo>
                  <a:pt x="11" y="99"/>
                </a:lnTo>
                <a:lnTo>
                  <a:pt x="5" y="78"/>
                </a:lnTo>
                <a:lnTo>
                  <a:pt x="1" y="57"/>
                </a:lnTo>
                <a:lnTo>
                  <a:pt x="0" y="36"/>
                </a:lnTo>
                <a:lnTo>
                  <a:pt x="0" y="0"/>
                </a:lnTo>
                <a:lnTo>
                  <a:pt x="1023" y="0"/>
                </a:lnTo>
                <a:lnTo>
                  <a:pt x="1023" y="2582"/>
                </a:lnTo>
                <a:lnTo>
                  <a:pt x="131" y="2582"/>
                </a:lnTo>
                <a:lnTo>
                  <a:pt x="131" y="2595"/>
                </a:lnTo>
                <a:lnTo>
                  <a:pt x="0" y="2595"/>
                </a:lnTo>
                <a:lnTo>
                  <a:pt x="0" y="2559"/>
                </a:lnTo>
                <a:lnTo>
                  <a:pt x="1" y="2537"/>
                </a:lnTo>
                <a:lnTo>
                  <a:pt x="5" y="2516"/>
                </a:lnTo>
                <a:lnTo>
                  <a:pt x="11" y="2496"/>
                </a:lnTo>
                <a:lnTo>
                  <a:pt x="18" y="2476"/>
                </a:lnTo>
                <a:lnTo>
                  <a:pt x="28" y="2457"/>
                </a:lnTo>
                <a:lnTo>
                  <a:pt x="41" y="2440"/>
                </a:lnTo>
                <a:lnTo>
                  <a:pt x="55" y="2425"/>
                </a:lnTo>
                <a:lnTo>
                  <a:pt x="71" y="2410"/>
                </a:lnTo>
                <a:lnTo>
                  <a:pt x="88" y="2398"/>
                </a:lnTo>
                <a:lnTo>
                  <a:pt x="106" y="2387"/>
                </a:lnTo>
                <a:lnTo>
                  <a:pt x="126" y="2379"/>
                </a:lnTo>
                <a:lnTo>
                  <a:pt x="146" y="2373"/>
                </a:lnTo>
                <a:lnTo>
                  <a:pt x="167" y="2369"/>
                </a:lnTo>
                <a:lnTo>
                  <a:pt x="189" y="2369"/>
                </a:lnTo>
                <a:lnTo>
                  <a:pt x="543" y="2369"/>
                </a:lnTo>
                <a:lnTo>
                  <a:pt x="564" y="2368"/>
                </a:lnTo>
                <a:lnTo>
                  <a:pt x="584" y="2364"/>
                </a:lnTo>
                <a:lnTo>
                  <a:pt x="606" y="2358"/>
                </a:lnTo>
                <a:lnTo>
                  <a:pt x="624" y="2351"/>
                </a:lnTo>
                <a:lnTo>
                  <a:pt x="643" y="2339"/>
                </a:lnTo>
                <a:lnTo>
                  <a:pt x="661" y="2328"/>
                </a:lnTo>
                <a:lnTo>
                  <a:pt x="677" y="2313"/>
                </a:lnTo>
                <a:lnTo>
                  <a:pt x="691" y="2298"/>
                </a:lnTo>
                <a:lnTo>
                  <a:pt x="703" y="2281"/>
                </a:lnTo>
                <a:lnTo>
                  <a:pt x="713" y="2262"/>
                </a:lnTo>
                <a:lnTo>
                  <a:pt x="721" y="2242"/>
                </a:lnTo>
                <a:lnTo>
                  <a:pt x="727" y="2222"/>
                </a:lnTo>
                <a:lnTo>
                  <a:pt x="731" y="2200"/>
                </a:lnTo>
                <a:lnTo>
                  <a:pt x="732" y="2180"/>
                </a:lnTo>
                <a:close/>
              </a:path>
            </a:pathLst>
          </a:custGeom>
          <a:solidFill>
            <a:srgbClr val="77B800"/>
          </a:solidFill>
          <a:ln>
            <a:noFill/>
          </a:ln>
        </p:spPr>
        <p:txBody>
          <a:bodyPr/>
          <a:lstStyle/>
          <a:p>
            <a:endParaRPr lang="en-US" sz="1800"/>
          </a:p>
        </p:txBody>
      </p:sp>
      <p:sp>
        <p:nvSpPr>
          <p:cNvPr id="90306" name="Line 201">
            <a:extLst>
              <a:ext uri="{FF2B5EF4-FFF2-40B4-BE49-F238E27FC236}">
                <a16:creationId xmlns:a16="http://schemas.microsoft.com/office/drawing/2014/main" id="{FBA2CF83-109B-02F7-0475-C213A0D5433D}"/>
              </a:ext>
            </a:extLst>
          </p:cNvPr>
          <p:cNvSpPr>
            <a:spLocks noChangeShapeType="1"/>
          </p:cNvSpPr>
          <p:nvPr/>
        </p:nvSpPr>
        <p:spPr bwMode="auto">
          <a:xfrm flipH="1">
            <a:off x="4005263" y="3448467"/>
            <a:ext cx="66675" cy="3929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07" name="Line 202">
            <a:extLst>
              <a:ext uri="{FF2B5EF4-FFF2-40B4-BE49-F238E27FC236}">
                <a16:creationId xmlns:a16="http://schemas.microsoft.com/office/drawing/2014/main" id="{4A8DC666-B408-4103-6479-8107B8493F4D}"/>
              </a:ext>
            </a:extLst>
          </p:cNvPr>
          <p:cNvSpPr>
            <a:spLocks noChangeShapeType="1"/>
          </p:cNvSpPr>
          <p:nvPr/>
        </p:nvSpPr>
        <p:spPr bwMode="auto">
          <a:xfrm flipH="1">
            <a:off x="4135042" y="3448467"/>
            <a:ext cx="115490" cy="6786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08" name="Line 203">
            <a:extLst>
              <a:ext uri="{FF2B5EF4-FFF2-40B4-BE49-F238E27FC236}">
                <a16:creationId xmlns:a16="http://schemas.microsoft.com/office/drawing/2014/main" id="{53E869E6-5998-6E71-1ECF-EBF3DBF011F5}"/>
              </a:ext>
            </a:extLst>
          </p:cNvPr>
          <p:cNvSpPr>
            <a:spLocks noChangeShapeType="1"/>
          </p:cNvSpPr>
          <p:nvPr/>
        </p:nvSpPr>
        <p:spPr bwMode="auto">
          <a:xfrm flipH="1">
            <a:off x="4216004" y="3522285"/>
            <a:ext cx="85725"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09" name="Line 204">
            <a:extLst>
              <a:ext uri="{FF2B5EF4-FFF2-40B4-BE49-F238E27FC236}">
                <a16:creationId xmlns:a16="http://schemas.microsoft.com/office/drawing/2014/main" id="{17ECE018-93DD-E68E-B1AB-312FC4E946A6}"/>
              </a:ext>
            </a:extLst>
          </p:cNvPr>
          <p:cNvSpPr>
            <a:spLocks noChangeShapeType="1"/>
          </p:cNvSpPr>
          <p:nvPr/>
        </p:nvSpPr>
        <p:spPr bwMode="auto">
          <a:xfrm flipH="1">
            <a:off x="4216004" y="3625869"/>
            <a:ext cx="85725"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10" name="Line 205">
            <a:extLst>
              <a:ext uri="{FF2B5EF4-FFF2-40B4-BE49-F238E27FC236}">
                <a16:creationId xmlns:a16="http://schemas.microsoft.com/office/drawing/2014/main" id="{F754E6BE-9577-94B1-ECCA-BECA8DC16714}"/>
              </a:ext>
            </a:extLst>
          </p:cNvPr>
          <p:cNvSpPr>
            <a:spLocks noChangeShapeType="1"/>
          </p:cNvSpPr>
          <p:nvPr/>
        </p:nvSpPr>
        <p:spPr bwMode="auto">
          <a:xfrm flipH="1">
            <a:off x="4216004" y="3729454"/>
            <a:ext cx="85725"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11" name="Line 206">
            <a:extLst>
              <a:ext uri="{FF2B5EF4-FFF2-40B4-BE49-F238E27FC236}">
                <a16:creationId xmlns:a16="http://schemas.microsoft.com/office/drawing/2014/main" id="{12554C6E-0FC5-94E9-6689-9C738DBB9EDA}"/>
              </a:ext>
            </a:extLst>
          </p:cNvPr>
          <p:cNvSpPr>
            <a:spLocks noChangeShapeType="1"/>
          </p:cNvSpPr>
          <p:nvPr/>
        </p:nvSpPr>
        <p:spPr bwMode="auto">
          <a:xfrm flipH="1">
            <a:off x="4216004" y="3831848"/>
            <a:ext cx="85725"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12" name="Line 207">
            <a:extLst>
              <a:ext uri="{FF2B5EF4-FFF2-40B4-BE49-F238E27FC236}">
                <a16:creationId xmlns:a16="http://schemas.microsoft.com/office/drawing/2014/main" id="{ED74D467-6C20-5484-F4AE-5D58BC121CB7}"/>
              </a:ext>
            </a:extLst>
          </p:cNvPr>
          <p:cNvSpPr>
            <a:spLocks noChangeShapeType="1"/>
          </p:cNvSpPr>
          <p:nvPr/>
        </p:nvSpPr>
        <p:spPr bwMode="auto">
          <a:xfrm flipH="1">
            <a:off x="4216004" y="3935432"/>
            <a:ext cx="85725" cy="500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grpSp>
        <p:nvGrpSpPr>
          <p:cNvPr id="90313" name="Group 409">
            <a:extLst>
              <a:ext uri="{FF2B5EF4-FFF2-40B4-BE49-F238E27FC236}">
                <a16:creationId xmlns:a16="http://schemas.microsoft.com/office/drawing/2014/main" id="{5159F362-6980-2EDE-F0F1-7DF410451ED9}"/>
              </a:ext>
            </a:extLst>
          </p:cNvPr>
          <p:cNvGrpSpPr>
            <a:grpSpLocks/>
          </p:cNvGrpSpPr>
          <p:nvPr/>
        </p:nvGrpSpPr>
        <p:grpSpPr bwMode="auto">
          <a:xfrm>
            <a:off x="2926557" y="1324391"/>
            <a:ext cx="3427810" cy="2965847"/>
            <a:chOff x="1450" y="929"/>
            <a:chExt cx="2879" cy="2491"/>
          </a:xfrm>
          <a:solidFill>
            <a:srgbClr val="77B800"/>
          </a:solidFill>
        </p:grpSpPr>
        <p:sp>
          <p:nvSpPr>
            <p:cNvPr id="90353" name="Line 209">
              <a:extLst>
                <a:ext uri="{FF2B5EF4-FFF2-40B4-BE49-F238E27FC236}">
                  <a16:creationId xmlns:a16="http://schemas.microsoft.com/office/drawing/2014/main" id="{804CEC19-6575-F89B-860E-70820FBE5AA0}"/>
                </a:ext>
              </a:extLst>
            </p:cNvPr>
            <p:cNvSpPr>
              <a:spLocks noChangeShapeType="1"/>
            </p:cNvSpPr>
            <p:nvPr/>
          </p:nvSpPr>
          <p:spPr bwMode="auto">
            <a:xfrm flipH="1">
              <a:off x="2533" y="3208"/>
              <a:ext cx="72" cy="42"/>
            </a:xfrm>
            <a:prstGeom prst="line">
              <a:avLst/>
            </a:prstGeom>
            <a:grpFill/>
            <a:ln w="12700">
              <a:solidFill>
                <a:srgbClr val="000000"/>
              </a:solidFill>
              <a:round/>
              <a:headEnd/>
              <a:tailEnd/>
            </a:ln>
          </p:spPr>
          <p:txBody>
            <a:bodyPr/>
            <a:lstStyle/>
            <a:p>
              <a:endParaRPr lang="en-US" sz="1800"/>
            </a:p>
          </p:txBody>
        </p:sp>
        <p:sp>
          <p:nvSpPr>
            <p:cNvPr id="90354" name="Line 210">
              <a:extLst>
                <a:ext uri="{FF2B5EF4-FFF2-40B4-BE49-F238E27FC236}">
                  <a16:creationId xmlns:a16="http://schemas.microsoft.com/office/drawing/2014/main" id="{F1A91746-A75F-BD00-9F10-C6FD1EB0D1C0}"/>
                </a:ext>
              </a:extLst>
            </p:cNvPr>
            <p:cNvSpPr>
              <a:spLocks noChangeShapeType="1"/>
            </p:cNvSpPr>
            <p:nvPr/>
          </p:nvSpPr>
          <p:spPr bwMode="auto">
            <a:xfrm flipH="1">
              <a:off x="2349" y="3306"/>
              <a:ext cx="88" cy="50"/>
            </a:xfrm>
            <a:prstGeom prst="line">
              <a:avLst/>
            </a:prstGeom>
            <a:grpFill/>
            <a:ln w="12700">
              <a:solidFill>
                <a:srgbClr val="000000"/>
              </a:solidFill>
              <a:round/>
              <a:headEnd/>
              <a:tailEnd/>
            </a:ln>
          </p:spPr>
          <p:txBody>
            <a:bodyPr/>
            <a:lstStyle/>
            <a:p>
              <a:endParaRPr lang="en-US" sz="1800"/>
            </a:p>
          </p:txBody>
        </p:sp>
        <p:sp>
          <p:nvSpPr>
            <p:cNvPr id="90355" name="Line 211">
              <a:extLst>
                <a:ext uri="{FF2B5EF4-FFF2-40B4-BE49-F238E27FC236}">
                  <a16:creationId xmlns:a16="http://schemas.microsoft.com/office/drawing/2014/main" id="{4D2C10BA-502E-7F25-0188-423C46132248}"/>
                </a:ext>
              </a:extLst>
            </p:cNvPr>
            <p:cNvSpPr>
              <a:spLocks noChangeShapeType="1"/>
            </p:cNvSpPr>
            <p:nvPr/>
          </p:nvSpPr>
          <p:spPr bwMode="auto">
            <a:xfrm flipH="1">
              <a:off x="2494" y="3295"/>
              <a:ext cx="111" cy="64"/>
            </a:xfrm>
            <a:prstGeom prst="line">
              <a:avLst/>
            </a:prstGeom>
            <a:grpFill/>
            <a:ln w="12700">
              <a:solidFill>
                <a:srgbClr val="000000"/>
              </a:solidFill>
              <a:round/>
              <a:headEnd/>
              <a:tailEnd/>
            </a:ln>
          </p:spPr>
          <p:txBody>
            <a:bodyPr/>
            <a:lstStyle/>
            <a:p>
              <a:endParaRPr lang="en-US" sz="1800"/>
            </a:p>
          </p:txBody>
        </p:sp>
        <p:sp>
          <p:nvSpPr>
            <p:cNvPr id="90356" name="Line 212">
              <a:extLst>
                <a:ext uri="{FF2B5EF4-FFF2-40B4-BE49-F238E27FC236}">
                  <a16:creationId xmlns:a16="http://schemas.microsoft.com/office/drawing/2014/main" id="{F2235FBD-A88C-F654-67B6-74B618A0E629}"/>
                </a:ext>
              </a:extLst>
            </p:cNvPr>
            <p:cNvSpPr>
              <a:spLocks noChangeShapeType="1"/>
            </p:cNvSpPr>
            <p:nvPr/>
          </p:nvSpPr>
          <p:spPr bwMode="auto">
            <a:xfrm flipV="1">
              <a:off x="2382" y="3359"/>
              <a:ext cx="0" cy="61"/>
            </a:xfrm>
            <a:prstGeom prst="line">
              <a:avLst/>
            </a:prstGeom>
            <a:grpFill/>
            <a:ln w="12700">
              <a:solidFill>
                <a:srgbClr val="000000"/>
              </a:solidFill>
              <a:round/>
              <a:headEnd/>
              <a:tailEnd/>
            </a:ln>
          </p:spPr>
          <p:txBody>
            <a:bodyPr/>
            <a:lstStyle/>
            <a:p>
              <a:endParaRPr lang="en-US" sz="1800"/>
            </a:p>
          </p:txBody>
        </p:sp>
        <p:sp>
          <p:nvSpPr>
            <p:cNvPr id="90357" name="Line 213">
              <a:extLst>
                <a:ext uri="{FF2B5EF4-FFF2-40B4-BE49-F238E27FC236}">
                  <a16:creationId xmlns:a16="http://schemas.microsoft.com/office/drawing/2014/main" id="{FB7248E9-498E-20A2-EE44-189594B9038C}"/>
                </a:ext>
              </a:extLst>
            </p:cNvPr>
            <p:cNvSpPr>
              <a:spLocks noChangeShapeType="1"/>
            </p:cNvSpPr>
            <p:nvPr/>
          </p:nvSpPr>
          <p:spPr bwMode="auto">
            <a:xfrm>
              <a:off x="2382" y="3359"/>
              <a:ext cx="816" cy="0"/>
            </a:xfrm>
            <a:prstGeom prst="line">
              <a:avLst/>
            </a:prstGeom>
            <a:grpFill/>
            <a:ln w="12700">
              <a:solidFill>
                <a:srgbClr val="000000"/>
              </a:solidFill>
              <a:round/>
              <a:headEnd/>
              <a:tailEnd/>
            </a:ln>
          </p:spPr>
          <p:txBody>
            <a:bodyPr/>
            <a:lstStyle/>
            <a:p>
              <a:endParaRPr lang="en-US" sz="1800"/>
            </a:p>
          </p:txBody>
        </p:sp>
        <p:sp>
          <p:nvSpPr>
            <p:cNvPr id="90358" name="Line 214">
              <a:extLst>
                <a:ext uri="{FF2B5EF4-FFF2-40B4-BE49-F238E27FC236}">
                  <a16:creationId xmlns:a16="http://schemas.microsoft.com/office/drawing/2014/main" id="{779F306D-1482-999A-D0A0-DCB3F0A40A52}"/>
                </a:ext>
              </a:extLst>
            </p:cNvPr>
            <p:cNvSpPr>
              <a:spLocks noChangeShapeType="1"/>
            </p:cNvSpPr>
            <p:nvPr/>
          </p:nvSpPr>
          <p:spPr bwMode="auto">
            <a:xfrm>
              <a:off x="2382" y="2710"/>
              <a:ext cx="816" cy="0"/>
            </a:xfrm>
            <a:prstGeom prst="line">
              <a:avLst/>
            </a:prstGeom>
            <a:grpFill/>
            <a:ln w="12700">
              <a:solidFill>
                <a:srgbClr val="000000"/>
              </a:solidFill>
              <a:round/>
              <a:headEnd/>
              <a:tailEnd/>
            </a:ln>
          </p:spPr>
          <p:txBody>
            <a:bodyPr/>
            <a:lstStyle/>
            <a:p>
              <a:endParaRPr lang="en-US" sz="1800"/>
            </a:p>
          </p:txBody>
        </p:sp>
        <p:sp>
          <p:nvSpPr>
            <p:cNvPr id="90359" name="Line 215">
              <a:extLst>
                <a:ext uri="{FF2B5EF4-FFF2-40B4-BE49-F238E27FC236}">
                  <a16:creationId xmlns:a16="http://schemas.microsoft.com/office/drawing/2014/main" id="{22D3FF5C-58D0-1106-D27A-46029617992E}"/>
                </a:ext>
              </a:extLst>
            </p:cNvPr>
            <p:cNvSpPr>
              <a:spLocks noChangeShapeType="1"/>
            </p:cNvSpPr>
            <p:nvPr/>
          </p:nvSpPr>
          <p:spPr bwMode="auto">
            <a:xfrm>
              <a:off x="3047" y="1186"/>
              <a:ext cx="854" cy="0"/>
            </a:xfrm>
            <a:prstGeom prst="line">
              <a:avLst/>
            </a:prstGeom>
            <a:grpFill/>
            <a:ln w="12700">
              <a:solidFill>
                <a:srgbClr val="000000"/>
              </a:solidFill>
              <a:round/>
              <a:headEnd/>
              <a:tailEnd/>
            </a:ln>
          </p:spPr>
          <p:txBody>
            <a:bodyPr/>
            <a:lstStyle/>
            <a:p>
              <a:endParaRPr lang="en-US" sz="1800"/>
            </a:p>
          </p:txBody>
        </p:sp>
        <p:sp>
          <p:nvSpPr>
            <p:cNvPr id="90360" name="Freeform 216">
              <a:extLst>
                <a:ext uri="{FF2B5EF4-FFF2-40B4-BE49-F238E27FC236}">
                  <a16:creationId xmlns:a16="http://schemas.microsoft.com/office/drawing/2014/main" id="{4DC47EBA-2CD4-E04B-A19E-548D66DEFFBE}"/>
                </a:ext>
              </a:extLst>
            </p:cNvPr>
            <p:cNvSpPr>
              <a:spLocks/>
            </p:cNvSpPr>
            <p:nvPr/>
          </p:nvSpPr>
          <p:spPr bwMode="auto">
            <a:xfrm>
              <a:off x="2986" y="930"/>
              <a:ext cx="254" cy="255"/>
            </a:xfrm>
            <a:custGeom>
              <a:avLst/>
              <a:gdLst>
                <a:gd name="T0" fmla="*/ 0 w 1013"/>
                <a:gd name="T1" fmla="*/ 0 h 1021"/>
                <a:gd name="T2" fmla="*/ 0 w 1013"/>
                <a:gd name="T3" fmla="*/ 64 h 1021"/>
                <a:gd name="T4" fmla="*/ 64 w 1013"/>
                <a:gd name="T5" fmla="*/ 64 h 1021"/>
                <a:gd name="T6" fmla="*/ 64 w 1013"/>
                <a:gd name="T7" fmla="*/ 62 h 1021"/>
                <a:gd name="T8" fmla="*/ 63 w 1013"/>
                <a:gd name="T9" fmla="*/ 61 h 1021"/>
                <a:gd name="T10" fmla="*/ 63 w 1013"/>
                <a:gd name="T11" fmla="*/ 59 h 1021"/>
                <a:gd name="T12" fmla="*/ 63 w 1013"/>
                <a:gd name="T13" fmla="*/ 58 h 1021"/>
                <a:gd name="T14" fmla="*/ 62 w 1013"/>
                <a:gd name="T15" fmla="*/ 57 h 1021"/>
                <a:gd name="T16" fmla="*/ 62 w 1013"/>
                <a:gd name="T17" fmla="*/ 56 h 1021"/>
                <a:gd name="T18" fmla="*/ 61 w 1013"/>
                <a:gd name="T19" fmla="*/ 55 h 1021"/>
                <a:gd name="T20" fmla="*/ 60 w 1013"/>
                <a:gd name="T21" fmla="*/ 54 h 1021"/>
                <a:gd name="T22" fmla="*/ 59 w 1013"/>
                <a:gd name="T23" fmla="*/ 53 h 1021"/>
                <a:gd name="T24" fmla="*/ 58 w 1013"/>
                <a:gd name="T25" fmla="*/ 52 h 1021"/>
                <a:gd name="T26" fmla="*/ 57 w 1013"/>
                <a:gd name="T27" fmla="*/ 51 h 1021"/>
                <a:gd name="T28" fmla="*/ 56 w 1013"/>
                <a:gd name="T29" fmla="*/ 51 h 1021"/>
                <a:gd name="T30" fmla="*/ 54 w 1013"/>
                <a:gd name="T31" fmla="*/ 51 h 1021"/>
                <a:gd name="T32" fmla="*/ 53 w 1013"/>
                <a:gd name="T33" fmla="*/ 50 h 1021"/>
                <a:gd name="T34" fmla="*/ 52 w 1013"/>
                <a:gd name="T35" fmla="*/ 50 h 1021"/>
                <a:gd name="T36" fmla="*/ 15 w 1013"/>
                <a:gd name="T37" fmla="*/ 50 h 1021"/>
                <a:gd name="T38" fmla="*/ 15 w 1013"/>
                <a:gd name="T39" fmla="*/ 12 h 1021"/>
                <a:gd name="T40" fmla="*/ 15 w 1013"/>
                <a:gd name="T41" fmla="*/ 10 h 1021"/>
                <a:gd name="T42" fmla="*/ 15 w 1013"/>
                <a:gd name="T43" fmla="*/ 9 h 1021"/>
                <a:gd name="T44" fmla="*/ 14 w 1013"/>
                <a:gd name="T45" fmla="*/ 8 h 1021"/>
                <a:gd name="T46" fmla="*/ 14 w 1013"/>
                <a:gd name="T47" fmla="*/ 7 h 1021"/>
                <a:gd name="T48" fmla="*/ 13 w 1013"/>
                <a:gd name="T49" fmla="*/ 5 h 1021"/>
                <a:gd name="T50" fmla="*/ 12 w 1013"/>
                <a:gd name="T51" fmla="*/ 4 h 1021"/>
                <a:gd name="T52" fmla="*/ 11 w 1013"/>
                <a:gd name="T53" fmla="*/ 3 h 1021"/>
                <a:gd name="T54" fmla="*/ 11 w 1013"/>
                <a:gd name="T55" fmla="*/ 2 h 1021"/>
                <a:gd name="T56" fmla="*/ 9 w 1013"/>
                <a:gd name="T57" fmla="*/ 2 h 1021"/>
                <a:gd name="T58" fmla="*/ 8 w 1013"/>
                <a:gd name="T59" fmla="*/ 1 h 1021"/>
                <a:gd name="T60" fmla="*/ 7 w 1013"/>
                <a:gd name="T61" fmla="*/ 1 h 1021"/>
                <a:gd name="T62" fmla="*/ 6 w 1013"/>
                <a:gd name="T63" fmla="*/ 0 h 1021"/>
                <a:gd name="T64" fmla="*/ 4 w 1013"/>
                <a:gd name="T65" fmla="*/ 0 h 1021"/>
                <a:gd name="T66" fmla="*/ 3 w 1013"/>
                <a:gd name="T67" fmla="*/ 0 h 1021"/>
                <a:gd name="T68" fmla="*/ 0 w 1013"/>
                <a:gd name="T69" fmla="*/ 0 h 10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13" h="1021">
                  <a:moveTo>
                    <a:pt x="0" y="0"/>
                  </a:moveTo>
                  <a:lnTo>
                    <a:pt x="0" y="1021"/>
                  </a:lnTo>
                  <a:lnTo>
                    <a:pt x="1013" y="1021"/>
                  </a:lnTo>
                  <a:lnTo>
                    <a:pt x="1013" y="995"/>
                  </a:lnTo>
                  <a:lnTo>
                    <a:pt x="1011" y="973"/>
                  </a:lnTo>
                  <a:lnTo>
                    <a:pt x="1008" y="952"/>
                  </a:lnTo>
                  <a:lnTo>
                    <a:pt x="1001" y="932"/>
                  </a:lnTo>
                  <a:lnTo>
                    <a:pt x="994" y="912"/>
                  </a:lnTo>
                  <a:lnTo>
                    <a:pt x="983" y="893"/>
                  </a:lnTo>
                  <a:lnTo>
                    <a:pt x="971" y="877"/>
                  </a:lnTo>
                  <a:lnTo>
                    <a:pt x="956" y="861"/>
                  </a:lnTo>
                  <a:lnTo>
                    <a:pt x="941" y="847"/>
                  </a:lnTo>
                  <a:lnTo>
                    <a:pt x="924" y="834"/>
                  </a:lnTo>
                  <a:lnTo>
                    <a:pt x="905" y="824"/>
                  </a:lnTo>
                  <a:lnTo>
                    <a:pt x="885" y="816"/>
                  </a:lnTo>
                  <a:lnTo>
                    <a:pt x="865" y="811"/>
                  </a:lnTo>
                  <a:lnTo>
                    <a:pt x="844" y="807"/>
                  </a:lnTo>
                  <a:lnTo>
                    <a:pt x="824" y="806"/>
                  </a:lnTo>
                  <a:lnTo>
                    <a:pt x="236" y="806"/>
                  </a:lnTo>
                  <a:lnTo>
                    <a:pt x="236" y="189"/>
                  </a:lnTo>
                  <a:lnTo>
                    <a:pt x="235" y="168"/>
                  </a:lnTo>
                  <a:lnTo>
                    <a:pt x="233" y="148"/>
                  </a:lnTo>
                  <a:lnTo>
                    <a:pt x="226" y="127"/>
                  </a:lnTo>
                  <a:lnTo>
                    <a:pt x="218" y="108"/>
                  </a:lnTo>
                  <a:lnTo>
                    <a:pt x="208" y="89"/>
                  </a:lnTo>
                  <a:lnTo>
                    <a:pt x="195" y="72"/>
                  </a:lnTo>
                  <a:lnTo>
                    <a:pt x="181" y="56"/>
                  </a:lnTo>
                  <a:lnTo>
                    <a:pt x="166" y="41"/>
                  </a:lnTo>
                  <a:lnTo>
                    <a:pt x="149" y="29"/>
                  </a:lnTo>
                  <a:lnTo>
                    <a:pt x="130" y="19"/>
                  </a:lnTo>
                  <a:lnTo>
                    <a:pt x="110" y="11"/>
                  </a:lnTo>
                  <a:lnTo>
                    <a:pt x="90" y="5"/>
                  </a:lnTo>
                  <a:lnTo>
                    <a:pt x="69" y="1"/>
                  </a:lnTo>
                  <a:lnTo>
                    <a:pt x="47"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90361" name="Line 217">
              <a:extLst>
                <a:ext uri="{FF2B5EF4-FFF2-40B4-BE49-F238E27FC236}">
                  <a16:creationId xmlns:a16="http://schemas.microsoft.com/office/drawing/2014/main" id="{D0F19FC3-63B5-DDF6-E9FE-6003736078C2}"/>
                </a:ext>
              </a:extLst>
            </p:cNvPr>
            <p:cNvSpPr>
              <a:spLocks noChangeShapeType="1"/>
            </p:cNvSpPr>
            <p:nvPr/>
          </p:nvSpPr>
          <p:spPr bwMode="auto">
            <a:xfrm flipH="1">
              <a:off x="2986" y="963"/>
              <a:ext cx="57" cy="32"/>
            </a:xfrm>
            <a:prstGeom prst="line">
              <a:avLst/>
            </a:prstGeom>
            <a:grpFill/>
            <a:ln w="12700">
              <a:solidFill>
                <a:srgbClr val="000000"/>
              </a:solidFill>
              <a:round/>
              <a:headEnd/>
              <a:tailEnd/>
            </a:ln>
          </p:spPr>
          <p:txBody>
            <a:bodyPr/>
            <a:lstStyle/>
            <a:p>
              <a:endParaRPr lang="en-US" sz="1800"/>
            </a:p>
          </p:txBody>
        </p:sp>
        <p:sp>
          <p:nvSpPr>
            <p:cNvPr id="90362" name="Line 218">
              <a:extLst>
                <a:ext uri="{FF2B5EF4-FFF2-40B4-BE49-F238E27FC236}">
                  <a16:creationId xmlns:a16="http://schemas.microsoft.com/office/drawing/2014/main" id="{68A8224B-0F62-FE51-F7FD-41D0E6B0548B}"/>
                </a:ext>
              </a:extLst>
            </p:cNvPr>
            <p:cNvSpPr>
              <a:spLocks noChangeShapeType="1"/>
            </p:cNvSpPr>
            <p:nvPr/>
          </p:nvSpPr>
          <p:spPr bwMode="auto">
            <a:xfrm flipH="1">
              <a:off x="2986" y="1048"/>
              <a:ext cx="60" cy="34"/>
            </a:xfrm>
            <a:prstGeom prst="line">
              <a:avLst/>
            </a:prstGeom>
            <a:grpFill/>
            <a:ln w="12700">
              <a:solidFill>
                <a:srgbClr val="000000"/>
              </a:solidFill>
              <a:round/>
              <a:headEnd/>
              <a:tailEnd/>
            </a:ln>
          </p:spPr>
          <p:txBody>
            <a:bodyPr/>
            <a:lstStyle/>
            <a:p>
              <a:endParaRPr lang="en-US" sz="1800"/>
            </a:p>
          </p:txBody>
        </p:sp>
        <p:sp>
          <p:nvSpPr>
            <p:cNvPr id="90363" name="Line 219">
              <a:extLst>
                <a:ext uri="{FF2B5EF4-FFF2-40B4-BE49-F238E27FC236}">
                  <a16:creationId xmlns:a16="http://schemas.microsoft.com/office/drawing/2014/main" id="{8534ED5D-47CB-5731-5634-52A6DDD18F26}"/>
                </a:ext>
              </a:extLst>
            </p:cNvPr>
            <p:cNvSpPr>
              <a:spLocks noChangeShapeType="1"/>
            </p:cNvSpPr>
            <p:nvPr/>
          </p:nvSpPr>
          <p:spPr bwMode="auto">
            <a:xfrm flipH="1">
              <a:off x="2986" y="1131"/>
              <a:ext cx="65" cy="38"/>
            </a:xfrm>
            <a:prstGeom prst="line">
              <a:avLst/>
            </a:prstGeom>
            <a:grpFill/>
            <a:ln w="12700">
              <a:solidFill>
                <a:srgbClr val="000000"/>
              </a:solidFill>
              <a:round/>
              <a:headEnd/>
              <a:tailEnd/>
            </a:ln>
          </p:spPr>
          <p:txBody>
            <a:bodyPr/>
            <a:lstStyle/>
            <a:p>
              <a:endParaRPr lang="en-US" sz="1800"/>
            </a:p>
          </p:txBody>
        </p:sp>
        <p:sp>
          <p:nvSpPr>
            <p:cNvPr id="90364" name="Line 220">
              <a:extLst>
                <a:ext uri="{FF2B5EF4-FFF2-40B4-BE49-F238E27FC236}">
                  <a16:creationId xmlns:a16="http://schemas.microsoft.com/office/drawing/2014/main" id="{5D90BDE8-D19D-8172-C97A-067B6C0F9171}"/>
                </a:ext>
              </a:extLst>
            </p:cNvPr>
            <p:cNvSpPr>
              <a:spLocks noChangeShapeType="1"/>
            </p:cNvSpPr>
            <p:nvPr/>
          </p:nvSpPr>
          <p:spPr bwMode="auto">
            <a:xfrm flipH="1">
              <a:off x="3108" y="1132"/>
              <a:ext cx="92" cy="53"/>
            </a:xfrm>
            <a:prstGeom prst="line">
              <a:avLst/>
            </a:prstGeom>
            <a:grpFill/>
            <a:ln w="12700">
              <a:solidFill>
                <a:srgbClr val="000000"/>
              </a:solidFill>
              <a:round/>
              <a:headEnd/>
              <a:tailEnd/>
            </a:ln>
          </p:spPr>
          <p:txBody>
            <a:bodyPr/>
            <a:lstStyle/>
            <a:p>
              <a:endParaRPr lang="en-US" sz="1800"/>
            </a:p>
          </p:txBody>
        </p:sp>
        <p:sp>
          <p:nvSpPr>
            <p:cNvPr id="90365" name="Line 221">
              <a:extLst>
                <a:ext uri="{FF2B5EF4-FFF2-40B4-BE49-F238E27FC236}">
                  <a16:creationId xmlns:a16="http://schemas.microsoft.com/office/drawing/2014/main" id="{3954ED62-87F0-6736-B146-033FB8479D5F}"/>
                </a:ext>
              </a:extLst>
            </p:cNvPr>
            <p:cNvSpPr>
              <a:spLocks noChangeShapeType="1"/>
            </p:cNvSpPr>
            <p:nvPr/>
          </p:nvSpPr>
          <p:spPr bwMode="auto">
            <a:xfrm>
              <a:off x="2986" y="930"/>
              <a:ext cx="0" cy="255"/>
            </a:xfrm>
            <a:prstGeom prst="line">
              <a:avLst/>
            </a:prstGeom>
            <a:grpFill/>
            <a:ln w="12700">
              <a:solidFill>
                <a:srgbClr val="000000"/>
              </a:solidFill>
              <a:round/>
              <a:headEnd/>
              <a:tailEnd/>
            </a:ln>
          </p:spPr>
          <p:txBody>
            <a:bodyPr/>
            <a:lstStyle/>
            <a:p>
              <a:endParaRPr lang="en-US" sz="1800"/>
            </a:p>
          </p:txBody>
        </p:sp>
        <p:sp>
          <p:nvSpPr>
            <p:cNvPr id="90366" name="Line 222">
              <a:extLst>
                <a:ext uri="{FF2B5EF4-FFF2-40B4-BE49-F238E27FC236}">
                  <a16:creationId xmlns:a16="http://schemas.microsoft.com/office/drawing/2014/main" id="{1E250853-5761-07AB-FA3F-AF99E3B8F5F5}"/>
                </a:ext>
              </a:extLst>
            </p:cNvPr>
            <p:cNvSpPr>
              <a:spLocks noChangeShapeType="1"/>
            </p:cNvSpPr>
            <p:nvPr/>
          </p:nvSpPr>
          <p:spPr bwMode="auto">
            <a:xfrm>
              <a:off x="2986" y="1185"/>
              <a:ext cx="254" cy="0"/>
            </a:xfrm>
            <a:prstGeom prst="line">
              <a:avLst/>
            </a:prstGeom>
            <a:grpFill/>
            <a:ln w="12700">
              <a:solidFill>
                <a:srgbClr val="000000"/>
              </a:solidFill>
              <a:round/>
              <a:headEnd/>
              <a:tailEnd/>
            </a:ln>
          </p:spPr>
          <p:txBody>
            <a:bodyPr/>
            <a:lstStyle/>
            <a:p>
              <a:endParaRPr lang="en-US" sz="1800"/>
            </a:p>
          </p:txBody>
        </p:sp>
        <p:sp>
          <p:nvSpPr>
            <p:cNvPr id="90367" name="Line 223">
              <a:extLst>
                <a:ext uri="{FF2B5EF4-FFF2-40B4-BE49-F238E27FC236}">
                  <a16:creationId xmlns:a16="http://schemas.microsoft.com/office/drawing/2014/main" id="{2BFECF27-6343-2DBA-E4DD-F540690FCE87}"/>
                </a:ext>
              </a:extLst>
            </p:cNvPr>
            <p:cNvSpPr>
              <a:spLocks noChangeShapeType="1"/>
            </p:cNvSpPr>
            <p:nvPr/>
          </p:nvSpPr>
          <p:spPr bwMode="auto">
            <a:xfrm>
              <a:off x="3046" y="977"/>
              <a:ext cx="0" cy="154"/>
            </a:xfrm>
            <a:prstGeom prst="line">
              <a:avLst/>
            </a:prstGeom>
            <a:grpFill/>
            <a:ln w="12700">
              <a:solidFill>
                <a:srgbClr val="000000"/>
              </a:solidFill>
              <a:round/>
              <a:headEnd/>
              <a:tailEnd/>
            </a:ln>
          </p:spPr>
          <p:txBody>
            <a:bodyPr/>
            <a:lstStyle/>
            <a:p>
              <a:endParaRPr lang="en-US" sz="1800"/>
            </a:p>
          </p:txBody>
        </p:sp>
        <p:sp>
          <p:nvSpPr>
            <p:cNvPr id="90368" name="Line 224">
              <a:extLst>
                <a:ext uri="{FF2B5EF4-FFF2-40B4-BE49-F238E27FC236}">
                  <a16:creationId xmlns:a16="http://schemas.microsoft.com/office/drawing/2014/main" id="{441AD868-4F3C-997C-7EDE-C26EB7D00772}"/>
                </a:ext>
              </a:extLst>
            </p:cNvPr>
            <p:cNvSpPr>
              <a:spLocks noChangeShapeType="1"/>
            </p:cNvSpPr>
            <p:nvPr/>
          </p:nvSpPr>
          <p:spPr bwMode="auto">
            <a:xfrm>
              <a:off x="3046" y="1131"/>
              <a:ext cx="146" cy="0"/>
            </a:xfrm>
            <a:prstGeom prst="line">
              <a:avLst/>
            </a:prstGeom>
            <a:grpFill/>
            <a:ln w="12700">
              <a:solidFill>
                <a:srgbClr val="000000"/>
              </a:solidFill>
              <a:round/>
              <a:headEnd/>
              <a:tailEnd/>
            </a:ln>
          </p:spPr>
          <p:txBody>
            <a:bodyPr/>
            <a:lstStyle/>
            <a:p>
              <a:endParaRPr lang="en-US" sz="1800"/>
            </a:p>
          </p:txBody>
        </p:sp>
        <p:sp>
          <p:nvSpPr>
            <p:cNvPr id="90369" name="Line 225">
              <a:extLst>
                <a:ext uri="{FF2B5EF4-FFF2-40B4-BE49-F238E27FC236}">
                  <a16:creationId xmlns:a16="http://schemas.microsoft.com/office/drawing/2014/main" id="{079E4B98-BA0F-8885-8EB7-B20EF51B9D39}"/>
                </a:ext>
              </a:extLst>
            </p:cNvPr>
            <p:cNvSpPr>
              <a:spLocks noChangeShapeType="1"/>
            </p:cNvSpPr>
            <p:nvPr/>
          </p:nvSpPr>
          <p:spPr bwMode="auto">
            <a:xfrm>
              <a:off x="3240" y="1179"/>
              <a:ext cx="0" cy="6"/>
            </a:xfrm>
            <a:prstGeom prst="line">
              <a:avLst/>
            </a:prstGeom>
            <a:grpFill/>
            <a:ln w="12700">
              <a:solidFill>
                <a:srgbClr val="000000"/>
              </a:solidFill>
              <a:round/>
              <a:headEnd/>
              <a:tailEnd/>
            </a:ln>
          </p:spPr>
          <p:txBody>
            <a:bodyPr/>
            <a:lstStyle/>
            <a:p>
              <a:endParaRPr lang="en-US" sz="1800"/>
            </a:p>
          </p:txBody>
        </p:sp>
        <p:sp>
          <p:nvSpPr>
            <p:cNvPr id="90370" name="Freeform 226">
              <a:extLst>
                <a:ext uri="{FF2B5EF4-FFF2-40B4-BE49-F238E27FC236}">
                  <a16:creationId xmlns:a16="http://schemas.microsoft.com/office/drawing/2014/main" id="{0EFDF165-EBC3-8ECE-4CED-8A9EEB193D06}"/>
                </a:ext>
              </a:extLst>
            </p:cNvPr>
            <p:cNvSpPr>
              <a:spLocks/>
            </p:cNvSpPr>
            <p:nvPr/>
          </p:nvSpPr>
          <p:spPr bwMode="auto">
            <a:xfrm>
              <a:off x="3192" y="1131"/>
              <a:ext cx="48" cy="48"/>
            </a:xfrm>
            <a:custGeom>
              <a:avLst/>
              <a:gdLst>
                <a:gd name="T0" fmla="*/ 12 w 189"/>
                <a:gd name="T1" fmla="*/ 12 h 189"/>
                <a:gd name="T2" fmla="*/ 12 w 189"/>
                <a:gd name="T3" fmla="*/ 11 h 189"/>
                <a:gd name="T4" fmla="*/ 12 w 189"/>
                <a:gd name="T5" fmla="*/ 9 h 189"/>
                <a:gd name="T6" fmla="*/ 11 w 189"/>
                <a:gd name="T7" fmla="*/ 8 h 189"/>
                <a:gd name="T8" fmla="*/ 11 w 189"/>
                <a:gd name="T9" fmla="*/ 7 h 189"/>
                <a:gd name="T10" fmla="*/ 10 w 189"/>
                <a:gd name="T11" fmla="*/ 6 h 189"/>
                <a:gd name="T12" fmla="*/ 9 w 189"/>
                <a:gd name="T13" fmla="*/ 5 h 189"/>
                <a:gd name="T14" fmla="*/ 9 w 189"/>
                <a:gd name="T15" fmla="*/ 4 h 189"/>
                <a:gd name="T16" fmla="*/ 8 w 189"/>
                <a:gd name="T17" fmla="*/ 3 h 189"/>
                <a:gd name="T18" fmla="*/ 6 w 189"/>
                <a:gd name="T19" fmla="*/ 2 h 189"/>
                <a:gd name="T20" fmla="*/ 5 w 189"/>
                <a:gd name="T21" fmla="*/ 1 h 189"/>
                <a:gd name="T22" fmla="*/ 4 w 189"/>
                <a:gd name="T23" fmla="*/ 1 h 189"/>
                <a:gd name="T24" fmla="*/ 3 w 189"/>
                <a:gd name="T25" fmla="*/ 0 h 189"/>
                <a:gd name="T26" fmla="*/ 1 w 189"/>
                <a:gd name="T27" fmla="*/ 0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87" y="167"/>
                  </a:lnTo>
                  <a:lnTo>
                    <a:pt x="184" y="146"/>
                  </a:lnTo>
                  <a:lnTo>
                    <a:pt x="177" y="126"/>
                  </a:lnTo>
                  <a:lnTo>
                    <a:pt x="170" y="106"/>
                  </a:lnTo>
                  <a:lnTo>
                    <a:pt x="159" y="87"/>
                  </a:lnTo>
                  <a:lnTo>
                    <a:pt x="147" y="71"/>
                  </a:lnTo>
                  <a:lnTo>
                    <a:pt x="132" y="55"/>
                  </a:lnTo>
                  <a:lnTo>
                    <a:pt x="117" y="41"/>
                  </a:lnTo>
                  <a:lnTo>
                    <a:pt x="100" y="28"/>
                  </a:lnTo>
                  <a:lnTo>
                    <a:pt x="81" y="18"/>
                  </a:lnTo>
                  <a:lnTo>
                    <a:pt x="61" y="10"/>
                  </a:lnTo>
                  <a:lnTo>
                    <a:pt x="41" y="5"/>
                  </a:lnTo>
                  <a:lnTo>
                    <a:pt x="20" y="1"/>
                  </a:lnTo>
                  <a:lnTo>
                    <a:pt x="0" y="0"/>
                  </a:lnTo>
                </a:path>
              </a:pathLst>
            </a:custGeom>
            <a:grpFill/>
            <a:ln w="12700">
              <a:solidFill>
                <a:srgbClr val="000000"/>
              </a:solidFill>
              <a:prstDash val="solid"/>
              <a:round/>
              <a:headEnd/>
              <a:tailEnd/>
            </a:ln>
          </p:spPr>
          <p:txBody>
            <a:bodyPr/>
            <a:lstStyle/>
            <a:p>
              <a:endParaRPr lang="en-US" sz="1800"/>
            </a:p>
          </p:txBody>
        </p:sp>
        <p:sp>
          <p:nvSpPr>
            <p:cNvPr id="90371" name="Line 227">
              <a:extLst>
                <a:ext uri="{FF2B5EF4-FFF2-40B4-BE49-F238E27FC236}">
                  <a16:creationId xmlns:a16="http://schemas.microsoft.com/office/drawing/2014/main" id="{37C95CB8-6B7E-3E18-58E1-E93251CD2472}"/>
                </a:ext>
              </a:extLst>
            </p:cNvPr>
            <p:cNvSpPr>
              <a:spLocks noChangeShapeType="1"/>
            </p:cNvSpPr>
            <p:nvPr/>
          </p:nvSpPr>
          <p:spPr bwMode="auto">
            <a:xfrm>
              <a:off x="2986" y="930"/>
              <a:ext cx="12" cy="0"/>
            </a:xfrm>
            <a:prstGeom prst="line">
              <a:avLst/>
            </a:prstGeom>
            <a:grpFill/>
            <a:ln w="12700">
              <a:solidFill>
                <a:srgbClr val="000000"/>
              </a:solidFill>
              <a:round/>
              <a:headEnd/>
              <a:tailEnd/>
            </a:ln>
          </p:spPr>
          <p:txBody>
            <a:bodyPr/>
            <a:lstStyle/>
            <a:p>
              <a:endParaRPr lang="en-US" sz="1800"/>
            </a:p>
          </p:txBody>
        </p:sp>
        <p:sp>
          <p:nvSpPr>
            <p:cNvPr id="90372" name="Freeform 228">
              <a:extLst>
                <a:ext uri="{FF2B5EF4-FFF2-40B4-BE49-F238E27FC236}">
                  <a16:creationId xmlns:a16="http://schemas.microsoft.com/office/drawing/2014/main" id="{3EF88D4A-B47E-C4CE-4EA6-47FC049E2074}"/>
                </a:ext>
              </a:extLst>
            </p:cNvPr>
            <p:cNvSpPr>
              <a:spLocks/>
            </p:cNvSpPr>
            <p:nvPr/>
          </p:nvSpPr>
          <p:spPr bwMode="auto">
            <a:xfrm>
              <a:off x="2998" y="930"/>
              <a:ext cx="48" cy="47"/>
            </a:xfrm>
            <a:custGeom>
              <a:avLst/>
              <a:gdLst>
                <a:gd name="T0" fmla="*/ 0 w 189"/>
                <a:gd name="T1" fmla="*/ 0 h 189"/>
                <a:gd name="T2" fmla="*/ 2 w 189"/>
                <a:gd name="T3" fmla="*/ 0 h 189"/>
                <a:gd name="T4" fmla="*/ 3 w 189"/>
                <a:gd name="T5" fmla="*/ 0 h 189"/>
                <a:gd name="T6" fmla="*/ 4 w 189"/>
                <a:gd name="T7" fmla="*/ 1 h 189"/>
                <a:gd name="T8" fmla="*/ 5 w 189"/>
                <a:gd name="T9" fmla="*/ 1 h 189"/>
                <a:gd name="T10" fmla="*/ 7 w 189"/>
                <a:gd name="T11" fmla="*/ 2 h 189"/>
                <a:gd name="T12" fmla="*/ 8 w 189"/>
                <a:gd name="T13" fmla="*/ 2 h 189"/>
                <a:gd name="T14" fmla="*/ 9 w 189"/>
                <a:gd name="T15" fmla="*/ 3 h 189"/>
                <a:gd name="T16" fmla="*/ 10 w 189"/>
                <a:gd name="T17" fmla="*/ 4 h 189"/>
                <a:gd name="T18" fmla="*/ 10 w 189"/>
                <a:gd name="T19" fmla="*/ 5 h 189"/>
                <a:gd name="T20" fmla="*/ 11 w 189"/>
                <a:gd name="T21" fmla="*/ 7 h 189"/>
                <a:gd name="T22" fmla="*/ 11 w 189"/>
                <a:gd name="T23" fmla="*/ 8 h 189"/>
                <a:gd name="T24" fmla="*/ 12 w 189"/>
                <a:gd name="T25" fmla="*/ 9 h 189"/>
                <a:gd name="T26" fmla="*/ 12 w 189"/>
                <a:gd name="T27" fmla="*/ 10 h 189"/>
                <a:gd name="T28" fmla="*/ 12 w 189"/>
                <a:gd name="T29" fmla="*/ 12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22" y="1"/>
                  </a:lnTo>
                  <a:lnTo>
                    <a:pt x="43" y="5"/>
                  </a:lnTo>
                  <a:lnTo>
                    <a:pt x="63" y="11"/>
                  </a:lnTo>
                  <a:lnTo>
                    <a:pt x="83" y="19"/>
                  </a:lnTo>
                  <a:lnTo>
                    <a:pt x="102" y="29"/>
                  </a:lnTo>
                  <a:lnTo>
                    <a:pt x="119" y="41"/>
                  </a:lnTo>
                  <a:lnTo>
                    <a:pt x="134" y="56"/>
                  </a:lnTo>
                  <a:lnTo>
                    <a:pt x="148" y="72"/>
                  </a:lnTo>
                  <a:lnTo>
                    <a:pt x="161" y="89"/>
                  </a:lnTo>
                  <a:lnTo>
                    <a:pt x="171" y="108"/>
                  </a:lnTo>
                  <a:lnTo>
                    <a:pt x="179" y="127"/>
                  </a:lnTo>
                  <a:lnTo>
                    <a:pt x="186" y="148"/>
                  </a:lnTo>
                  <a:lnTo>
                    <a:pt x="188" y="168"/>
                  </a:lnTo>
                  <a:lnTo>
                    <a:pt x="189" y="189"/>
                  </a:lnTo>
                </a:path>
              </a:pathLst>
            </a:custGeom>
            <a:grpFill/>
            <a:ln w="12700">
              <a:solidFill>
                <a:srgbClr val="000000"/>
              </a:solidFill>
              <a:prstDash val="solid"/>
              <a:round/>
              <a:headEnd/>
              <a:tailEnd/>
            </a:ln>
          </p:spPr>
          <p:txBody>
            <a:bodyPr/>
            <a:lstStyle/>
            <a:p>
              <a:endParaRPr lang="en-US" sz="1800"/>
            </a:p>
          </p:txBody>
        </p:sp>
        <p:sp>
          <p:nvSpPr>
            <p:cNvPr id="90373" name="Freeform 229">
              <a:extLst>
                <a:ext uri="{FF2B5EF4-FFF2-40B4-BE49-F238E27FC236}">
                  <a16:creationId xmlns:a16="http://schemas.microsoft.com/office/drawing/2014/main" id="{9022BF42-A88C-85E2-574A-1E77E5B0D044}"/>
                </a:ext>
              </a:extLst>
            </p:cNvPr>
            <p:cNvSpPr>
              <a:spLocks/>
            </p:cNvSpPr>
            <p:nvPr/>
          </p:nvSpPr>
          <p:spPr bwMode="auto">
            <a:xfrm>
              <a:off x="3693" y="929"/>
              <a:ext cx="253" cy="255"/>
            </a:xfrm>
            <a:custGeom>
              <a:avLst/>
              <a:gdLst>
                <a:gd name="T0" fmla="*/ 63 w 1011"/>
                <a:gd name="T1" fmla="*/ 64 h 1020"/>
                <a:gd name="T2" fmla="*/ 0 w 1011"/>
                <a:gd name="T3" fmla="*/ 64 h 1020"/>
                <a:gd name="T4" fmla="*/ 0 w 1011"/>
                <a:gd name="T5" fmla="*/ 62 h 1020"/>
                <a:gd name="T6" fmla="*/ 0 w 1011"/>
                <a:gd name="T7" fmla="*/ 61 h 1020"/>
                <a:gd name="T8" fmla="*/ 0 w 1011"/>
                <a:gd name="T9" fmla="*/ 60 h 1020"/>
                <a:gd name="T10" fmla="*/ 1 w 1011"/>
                <a:gd name="T11" fmla="*/ 58 h 1020"/>
                <a:gd name="T12" fmla="*/ 1 w 1011"/>
                <a:gd name="T13" fmla="*/ 57 h 1020"/>
                <a:gd name="T14" fmla="*/ 2 w 1011"/>
                <a:gd name="T15" fmla="*/ 56 h 1020"/>
                <a:gd name="T16" fmla="*/ 3 w 1011"/>
                <a:gd name="T17" fmla="*/ 55 h 1020"/>
                <a:gd name="T18" fmla="*/ 4 w 1011"/>
                <a:gd name="T19" fmla="*/ 54 h 1020"/>
                <a:gd name="T20" fmla="*/ 5 w 1011"/>
                <a:gd name="T21" fmla="*/ 53 h 1020"/>
                <a:gd name="T22" fmla="*/ 6 w 1011"/>
                <a:gd name="T23" fmla="*/ 52 h 1020"/>
                <a:gd name="T24" fmla="*/ 7 w 1011"/>
                <a:gd name="T25" fmla="*/ 52 h 1020"/>
                <a:gd name="T26" fmla="*/ 8 w 1011"/>
                <a:gd name="T27" fmla="*/ 51 h 1020"/>
                <a:gd name="T28" fmla="*/ 9 w 1011"/>
                <a:gd name="T29" fmla="*/ 51 h 1020"/>
                <a:gd name="T30" fmla="*/ 11 w 1011"/>
                <a:gd name="T31" fmla="*/ 51 h 1020"/>
                <a:gd name="T32" fmla="*/ 12 w 1011"/>
                <a:gd name="T33" fmla="*/ 50 h 1020"/>
                <a:gd name="T34" fmla="*/ 49 w 1011"/>
                <a:gd name="T35" fmla="*/ 50 h 1020"/>
                <a:gd name="T36" fmla="*/ 49 w 1011"/>
                <a:gd name="T37" fmla="*/ 12 h 1020"/>
                <a:gd name="T38" fmla="*/ 49 w 1011"/>
                <a:gd name="T39" fmla="*/ 11 h 1020"/>
                <a:gd name="T40" fmla="*/ 49 w 1011"/>
                <a:gd name="T41" fmla="*/ 9 h 1020"/>
                <a:gd name="T42" fmla="*/ 49 w 1011"/>
                <a:gd name="T43" fmla="*/ 8 h 1020"/>
                <a:gd name="T44" fmla="*/ 50 w 1011"/>
                <a:gd name="T45" fmla="*/ 7 h 1020"/>
                <a:gd name="T46" fmla="*/ 50 w 1011"/>
                <a:gd name="T47" fmla="*/ 6 h 1020"/>
                <a:gd name="T48" fmla="*/ 51 w 1011"/>
                <a:gd name="T49" fmla="*/ 5 h 1020"/>
                <a:gd name="T50" fmla="*/ 52 w 1011"/>
                <a:gd name="T51" fmla="*/ 4 h 1020"/>
                <a:gd name="T52" fmla="*/ 53 w 1011"/>
                <a:gd name="T53" fmla="*/ 3 h 1020"/>
                <a:gd name="T54" fmla="*/ 54 w 1011"/>
                <a:gd name="T55" fmla="*/ 2 h 1020"/>
                <a:gd name="T56" fmla="*/ 55 w 1011"/>
                <a:gd name="T57" fmla="*/ 1 h 1020"/>
                <a:gd name="T58" fmla="*/ 56 w 1011"/>
                <a:gd name="T59" fmla="*/ 1 h 1020"/>
                <a:gd name="T60" fmla="*/ 58 w 1011"/>
                <a:gd name="T61" fmla="*/ 0 h 1020"/>
                <a:gd name="T62" fmla="*/ 59 w 1011"/>
                <a:gd name="T63" fmla="*/ 0 h 1020"/>
                <a:gd name="T64" fmla="*/ 60 w 1011"/>
                <a:gd name="T65" fmla="*/ 0 h 1020"/>
                <a:gd name="T66" fmla="*/ 63 w 1011"/>
                <a:gd name="T67" fmla="*/ 0 h 1020"/>
                <a:gd name="T68" fmla="*/ 63 w 1011"/>
                <a:gd name="T69" fmla="*/ 64 h 10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11" h="1020">
                  <a:moveTo>
                    <a:pt x="1011" y="1020"/>
                  </a:moveTo>
                  <a:lnTo>
                    <a:pt x="0" y="1020"/>
                  </a:lnTo>
                  <a:lnTo>
                    <a:pt x="0" y="993"/>
                  </a:lnTo>
                  <a:lnTo>
                    <a:pt x="1" y="972"/>
                  </a:lnTo>
                  <a:lnTo>
                    <a:pt x="5" y="952"/>
                  </a:lnTo>
                  <a:lnTo>
                    <a:pt x="10" y="931"/>
                  </a:lnTo>
                  <a:lnTo>
                    <a:pt x="18" y="912"/>
                  </a:lnTo>
                  <a:lnTo>
                    <a:pt x="28" y="893"/>
                  </a:lnTo>
                  <a:lnTo>
                    <a:pt x="41" y="876"/>
                  </a:lnTo>
                  <a:lnTo>
                    <a:pt x="55" y="861"/>
                  </a:lnTo>
                  <a:lnTo>
                    <a:pt x="71" y="846"/>
                  </a:lnTo>
                  <a:lnTo>
                    <a:pt x="87" y="833"/>
                  </a:lnTo>
                  <a:lnTo>
                    <a:pt x="106" y="823"/>
                  </a:lnTo>
                  <a:lnTo>
                    <a:pt x="126" y="816"/>
                  </a:lnTo>
                  <a:lnTo>
                    <a:pt x="146" y="809"/>
                  </a:lnTo>
                  <a:lnTo>
                    <a:pt x="167" y="806"/>
                  </a:lnTo>
                  <a:lnTo>
                    <a:pt x="189" y="804"/>
                  </a:lnTo>
                  <a:lnTo>
                    <a:pt x="775" y="804"/>
                  </a:lnTo>
                  <a:lnTo>
                    <a:pt x="775" y="189"/>
                  </a:lnTo>
                  <a:lnTo>
                    <a:pt x="776" y="168"/>
                  </a:lnTo>
                  <a:lnTo>
                    <a:pt x="780" y="147"/>
                  </a:lnTo>
                  <a:lnTo>
                    <a:pt x="785" y="127"/>
                  </a:lnTo>
                  <a:lnTo>
                    <a:pt x="794" y="107"/>
                  </a:lnTo>
                  <a:lnTo>
                    <a:pt x="804" y="89"/>
                  </a:lnTo>
                  <a:lnTo>
                    <a:pt x="816" y="72"/>
                  </a:lnTo>
                  <a:lnTo>
                    <a:pt x="830" y="55"/>
                  </a:lnTo>
                  <a:lnTo>
                    <a:pt x="846" y="41"/>
                  </a:lnTo>
                  <a:lnTo>
                    <a:pt x="864" y="29"/>
                  </a:lnTo>
                  <a:lnTo>
                    <a:pt x="881" y="19"/>
                  </a:lnTo>
                  <a:lnTo>
                    <a:pt x="901" y="10"/>
                  </a:lnTo>
                  <a:lnTo>
                    <a:pt x="921" y="5"/>
                  </a:lnTo>
                  <a:lnTo>
                    <a:pt x="943" y="1"/>
                  </a:lnTo>
                  <a:lnTo>
                    <a:pt x="964" y="0"/>
                  </a:lnTo>
                  <a:lnTo>
                    <a:pt x="1011" y="0"/>
                  </a:lnTo>
                  <a:lnTo>
                    <a:pt x="1011" y="10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90374" name="Line 230">
              <a:extLst>
                <a:ext uri="{FF2B5EF4-FFF2-40B4-BE49-F238E27FC236}">
                  <a16:creationId xmlns:a16="http://schemas.microsoft.com/office/drawing/2014/main" id="{D0F6E99D-5238-67AD-BCE1-A6B914108184}"/>
                </a:ext>
              </a:extLst>
            </p:cNvPr>
            <p:cNvSpPr>
              <a:spLocks noChangeShapeType="1"/>
            </p:cNvSpPr>
            <p:nvPr/>
          </p:nvSpPr>
          <p:spPr bwMode="auto">
            <a:xfrm flipH="1">
              <a:off x="3886" y="961"/>
              <a:ext cx="60" cy="34"/>
            </a:xfrm>
            <a:prstGeom prst="line">
              <a:avLst/>
            </a:prstGeom>
            <a:grpFill/>
            <a:ln w="12700">
              <a:solidFill>
                <a:srgbClr val="000000"/>
              </a:solidFill>
              <a:round/>
              <a:headEnd/>
              <a:tailEnd/>
            </a:ln>
          </p:spPr>
          <p:txBody>
            <a:bodyPr/>
            <a:lstStyle/>
            <a:p>
              <a:endParaRPr lang="en-US" sz="1800"/>
            </a:p>
          </p:txBody>
        </p:sp>
        <p:sp>
          <p:nvSpPr>
            <p:cNvPr id="90375" name="Line 231">
              <a:extLst>
                <a:ext uri="{FF2B5EF4-FFF2-40B4-BE49-F238E27FC236}">
                  <a16:creationId xmlns:a16="http://schemas.microsoft.com/office/drawing/2014/main" id="{4D3890F2-BCD3-56D9-1BA3-F23C4C62C352}"/>
                </a:ext>
              </a:extLst>
            </p:cNvPr>
            <p:cNvSpPr>
              <a:spLocks noChangeShapeType="1"/>
            </p:cNvSpPr>
            <p:nvPr/>
          </p:nvSpPr>
          <p:spPr bwMode="auto">
            <a:xfrm flipH="1">
              <a:off x="3886" y="1048"/>
              <a:ext cx="60" cy="34"/>
            </a:xfrm>
            <a:prstGeom prst="line">
              <a:avLst/>
            </a:prstGeom>
            <a:grpFill/>
            <a:ln w="12700">
              <a:solidFill>
                <a:srgbClr val="000000"/>
              </a:solidFill>
              <a:round/>
              <a:headEnd/>
              <a:tailEnd/>
            </a:ln>
          </p:spPr>
          <p:txBody>
            <a:bodyPr/>
            <a:lstStyle/>
            <a:p>
              <a:endParaRPr lang="en-US" sz="1800"/>
            </a:p>
          </p:txBody>
        </p:sp>
        <p:sp>
          <p:nvSpPr>
            <p:cNvPr id="90376" name="Line 232">
              <a:extLst>
                <a:ext uri="{FF2B5EF4-FFF2-40B4-BE49-F238E27FC236}">
                  <a16:creationId xmlns:a16="http://schemas.microsoft.com/office/drawing/2014/main" id="{6A610B3D-B32E-7CEB-83DE-E991993AA100}"/>
                </a:ext>
              </a:extLst>
            </p:cNvPr>
            <p:cNvSpPr>
              <a:spLocks noChangeShapeType="1"/>
            </p:cNvSpPr>
            <p:nvPr/>
          </p:nvSpPr>
          <p:spPr bwMode="auto">
            <a:xfrm flipH="1">
              <a:off x="3711" y="1130"/>
              <a:ext cx="93" cy="54"/>
            </a:xfrm>
            <a:prstGeom prst="line">
              <a:avLst/>
            </a:prstGeom>
            <a:grpFill/>
            <a:ln w="12700">
              <a:solidFill>
                <a:srgbClr val="000000"/>
              </a:solidFill>
              <a:round/>
              <a:headEnd/>
              <a:tailEnd/>
            </a:ln>
          </p:spPr>
          <p:txBody>
            <a:bodyPr/>
            <a:lstStyle/>
            <a:p>
              <a:endParaRPr lang="en-US" sz="1800"/>
            </a:p>
          </p:txBody>
        </p:sp>
        <p:sp>
          <p:nvSpPr>
            <p:cNvPr id="90377" name="Line 233">
              <a:extLst>
                <a:ext uri="{FF2B5EF4-FFF2-40B4-BE49-F238E27FC236}">
                  <a16:creationId xmlns:a16="http://schemas.microsoft.com/office/drawing/2014/main" id="{2C485197-0487-0858-A4AE-D4D5EC97A416}"/>
                </a:ext>
              </a:extLst>
            </p:cNvPr>
            <p:cNvSpPr>
              <a:spLocks noChangeShapeType="1"/>
            </p:cNvSpPr>
            <p:nvPr/>
          </p:nvSpPr>
          <p:spPr bwMode="auto">
            <a:xfrm flipH="1">
              <a:off x="3860" y="1135"/>
              <a:ext cx="86" cy="49"/>
            </a:xfrm>
            <a:prstGeom prst="line">
              <a:avLst/>
            </a:prstGeom>
            <a:grpFill/>
            <a:ln w="12700">
              <a:solidFill>
                <a:srgbClr val="000000"/>
              </a:solidFill>
              <a:round/>
              <a:headEnd/>
              <a:tailEnd/>
            </a:ln>
          </p:spPr>
          <p:txBody>
            <a:bodyPr/>
            <a:lstStyle/>
            <a:p>
              <a:endParaRPr lang="en-US" sz="1800"/>
            </a:p>
          </p:txBody>
        </p:sp>
        <p:sp>
          <p:nvSpPr>
            <p:cNvPr id="90378" name="Line 234">
              <a:extLst>
                <a:ext uri="{FF2B5EF4-FFF2-40B4-BE49-F238E27FC236}">
                  <a16:creationId xmlns:a16="http://schemas.microsoft.com/office/drawing/2014/main" id="{B643FDE6-D36D-5852-AE82-4F1DEACFEFF6}"/>
                </a:ext>
              </a:extLst>
            </p:cNvPr>
            <p:cNvSpPr>
              <a:spLocks noChangeShapeType="1"/>
            </p:cNvSpPr>
            <p:nvPr/>
          </p:nvSpPr>
          <p:spPr bwMode="auto">
            <a:xfrm>
              <a:off x="3946" y="929"/>
              <a:ext cx="0" cy="255"/>
            </a:xfrm>
            <a:prstGeom prst="line">
              <a:avLst/>
            </a:prstGeom>
            <a:grpFill/>
            <a:ln w="12700">
              <a:solidFill>
                <a:srgbClr val="000000"/>
              </a:solidFill>
              <a:round/>
              <a:headEnd/>
              <a:tailEnd/>
            </a:ln>
          </p:spPr>
          <p:txBody>
            <a:bodyPr/>
            <a:lstStyle/>
            <a:p>
              <a:endParaRPr lang="en-US" sz="1800"/>
            </a:p>
          </p:txBody>
        </p:sp>
        <p:sp>
          <p:nvSpPr>
            <p:cNvPr id="90379" name="Line 235">
              <a:extLst>
                <a:ext uri="{FF2B5EF4-FFF2-40B4-BE49-F238E27FC236}">
                  <a16:creationId xmlns:a16="http://schemas.microsoft.com/office/drawing/2014/main" id="{E2C47C72-4380-75DC-843C-88FECE404D82}"/>
                </a:ext>
              </a:extLst>
            </p:cNvPr>
            <p:cNvSpPr>
              <a:spLocks noChangeShapeType="1"/>
            </p:cNvSpPr>
            <p:nvPr/>
          </p:nvSpPr>
          <p:spPr bwMode="auto">
            <a:xfrm flipH="1">
              <a:off x="3693" y="1184"/>
              <a:ext cx="253" cy="0"/>
            </a:xfrm>
            <a:prstGeom prst="line">
              <a:avLst/>
            </a:prstGeom>
            <a:grpFill/>
            <a:ln w="12700">
              <a:solidFill>
                <a:srgbClr val="000000"/>
              </a:solidFill>
              <a:round/>
              <a:headEnd/>
              <a:tailEnd/>
            </a:ln>
          </p:spPr>
          <p:txBody>
            <a:bodyPr/>
            <a:lstStyle/>
            <a:p>
              <a:endParaRPr lang="en-US" sz="1800"/>
            </a:p>
          </p:txBody>
        </p:sp>
        <p:sp>
          <p:nvSpPr>
            <p:cNvPr id="90380" name="Line 236">
              <a:extLst>
                <a:ext uri="{FF2B5EF4-FFF2-40B4-BE49-F238E27FC236}">
                  <a16:creationId xmlns:a16="http://schemas.microsoft.com/office/drawing/2014/main" id="{21A42BBA-7B24-4DF0-6C13-03D341D7D00F}"/>
                </a:ext>
              </a:extLst>
            </p:cNvPr>
            <p:cNvSpPr>
              <a:spLocks noChangeShapeType="1"/>
            </p:cNvSpPr>
            <p:nvPr/>
          </p:nvSpPr>
          <p:spPr bwMode="auto">
            <a:xfrm>
              <a:off x="3886" y="976"/>
              <a:ext cx="0" cy="154"/>
            </a:xfrm>
            <a:prstGeom prst="line">
              <a:avLst/>
            </a:prstGeom>
            <a:grpFill/>
            <a:ln w="12700">
              <a:solidFill>
                <a:srgbClr val="000000"/>
              </a:solidFill>
              <a:round/>
              <a:headEnd/>
              <a:tailEnd/>
            </a:ln>
          </p:spPr>
          <p:txBody>
            <a:bodyPr/>
            <a:lstStyle/>
            <a:p>
              <a:endParaRPr lang="en-US" sz="1800"/>
            </a:p>
          </p:txBody>
        </p:sp>
        <p:sp>
          <p:nvSpPr>
            <p:cNvPr id="90381" name="Line 237">
              <a:extLst>
                <a:ext uri="{FF2B5EF4-FFF2-40B4-BE49-F238E27FC236}">
                  <a16:creationId xmlns:a16="http://schemas.microsoft.com/office/drawing/2014/main" id="{1E05E969-346E-73FC-7048-4F310F93DB2D}"/>
                </a:ext>
              </a:extLst>
            </p:cNvPr>
            <p:cNvSpPr>
              <a:spLocks noChangeShapeType="1"/>
            </p:cNvSpPr>
            <p:nvPr/>
          </p:nvSpPr>
          <p:spPr bwMode="auto">
            <a:xfrm flipH="1">
              <a:off x="3740" y="1130"/>
              <a:ext cx="146" cy="0"/>
            </a:xfrm>
            <a:prstGeom prst="line">
              <a:avLst/>
            </a:prstGeom>
            <a:grpFill/>
            <a:ln w="12700">
              <a:solidFill>
                <a:srgbClr val="000000"/>
              </a:solidFill>
              <a:round/>
              <a:headEnd/>
              <a:tailEnd/>
            </a:ln>
          </p:spPr>
          <p:txBody>
            <a:bodyPr/>
            <a:lstStyle/>
            <a:p>
              <a:endParaRPr lang="en-US" sz="1800"/>
            </a:p>
          </p:txBody>
        </p:sp>
        <p:sp>
          <p:nvSpPr>
            <p:cNvPr id="90382" name="Line 238">
              <a:extLst>
                <a:ext uri="{FF2B5EF4-FFF2-40B4-BE49-F238E27FC236}">
                  <a16:creationId xmlns:a16="http://schemas.microsoft.com/office/drawing/2014/main" id="{6C693A0D-A66B-A168-3161-0C9B85DC927A}"/>
                </a:ext>
              </a:extLst>
            </p:cNvPr>
            <p:cNvSpPr>
              <a:spLocks noChangeShapeType="1"/>
            </p:cNvSpPr>
            <p:nvPr/>
          </p:nvSpPr>
          <p:spPr bwMode="auto">
            <a:xfrm>
              <a:off x="3693" y="1177"/>
              <a:ext cx="0" cy="7"/>
            </a:xfrm>
            <a:prstGeom prst="line">
              <a:avLst/>
            </a:prstGeom>
            <a:grpFill/>
            <a:ln w="12700">
              <a:solidFill>
                <a:srgbClr val="000000"/>
              </a:solidFill>
              <a:round/>
              <a:headEnd/>
              <a:tailEnd/>
            </a:ln>
          </p:spPr>
          <p:txBody>
            <a:bodyPr/>
            <a:lstStyle/>
            <a:p>
              <a:endParaRPr lang="en-US" sz="1800"/>
            </a:p>
          </p:txBody>
        </p:sp>
        <p:sp>
          <p:nvSpPr>
            <p:cNvPr id="90383" name="Freeform 239">
              <a:extLst>
                <a:ext uri="{FF2B5EF4-FFF2-40B4-BE49-F238E27FC236}">
                  <a16:creationId xmlns:a16="http://schemas.microsoft.com/office/drawing/2014/main" id="{B0D29DBB-18B1-3333-1E9D-F8AF6BE6F6D4}"/>
                </a:ext>
              </a:extLst>
            </p:cNvPr>
            <p:cNvSpPr>
              <a:spLocks/>
            </p:cNvSpPr>
            <p:nvPr/>
          </p:nvSpPr>
          <p:spPr bwMode="auto">
            <a:xfrm>
              <a:off x="3693" y="1130"/>
              <a:ext cx="47" cy="47"/>
            </a:xfrm>
            <a:custGeom>
              <a:avLst/>
              <a:gdLst>
                <a:gd name="T0" fmla="*/ 0 w 189"/>
                <a:gd name="T1" fmla="*/ 12 h 189"/>
                <a:gd name="T2" fmla="*/ 0 w 189"/>
                <a:gd name="T3" fmla="*/ 10 h 189"/>
                <a:gd name="T4" fmla="*/ 0 w 189"/>
                <a:gd name="T5" fmla="*/ 9 h 189"/>
                <a:gd name="T6" fmla="*/ 0 w 189"/>
                <a:gd name="T7" fmla="*/ 8 h 189"/>
                <a:gd name="T8" fmla="*/ 1 w 189"/>
                <a:gd name="T9" fmla="*/ 7 h 189"/>
                <a:gd name="T10" fmla="*/ 2 w 189"/>
                <a:gd name="T11" fmla="*/ 5 h 189"/>
                <a:gd name="T12" fmla="*/ 2 w 189"/>
                <a:gd name="T13" fmla="*/ 4 h 189"/>
                <a:gd name="T14" fmla="*/ 3 w 189"/>
                <a:gd name="T15" fmla="*/ 3 h 189"/>
                <a:gd name="T16" fmla="*/ 4 w 189"/>
                <a:gd name="T17" fmla="*/ 2 h 189"/>
                <a:gd name="T18" fmla="*/ 5 w 189"/>
                <a:gd name="T19" fmla="*/ 2 h 189"/>
                <a:gd name="T20" fmla="*/ 6 w 189"/>
                <a:gd name="T21" fmla="*/ 1 h 189"/>
                <a:gd name="T22" fmla="*/ 8 w 189"/>
                <a:gd name="T23" fmla="*/ 1 h 189"/>
                <a:gd name="T24" fmla="*/ 9 w 189"/>
                <a:gd name="T25" fmla="*/ 0 h 189"/>
                <a:gd name="T26" fmla="*/ 10 w 189"/>
                <a:gd name="T27" fmla="*/ 0 h 189"/>
                <a:gd name="T28" fmla="*/ 12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1" y="168"/>
                  </a:lnTo>
                  <a:lnTo>
                    <a:pt x="5" y="148"/>
                  </a:lnTo>
                  <a:lnTo>
                    <a:pt x="10" y="127"/>
                  </a:lnTo>
                  <a:lnTo>
                    <a:pt x="18" y="108"/>
                  </a:lnTo>
                  <a:lnTo>
                    <a:pt x="28" y="89"/>
                  </a:lnTo>
                  <a:lnTo>
                    <a:pt x="41" y="72"/>
                  </a:lnTo>
                  <a:lnTo>
                    <a:pt x="55" y="57"/>
                  </a:lnTo>
                  <a:lnTo>
                    <a:pt x="71" y="42"/>
                  </a:lnTo>
                  <a:lnTo>
                    <a:pt x="87" y="29"/>
                  </a:lnTo>
                  <a:lnTo>
                    <a:pt x="106" y="19"/>
                  </a:lnTo>
                  <a:lnTo>
                    <a:pt x="126" y="12"/>
                  </a:lnTo>
                  <a:lnTo>
                    <a:pt x="146" y="5"/>
                  </a:lnTo>
                  <a:lnTo>
                    <a:pt x="167" y="2"/>
                  </a:lnTo>
                  <a:lnTo>
                    <a:pt x="189" y="0"/>
                  </a:lnTo>
                </a:path>
              </a:pathLst>
            </a:custGeom>
            <a:grpFill/>
            <a:ln w="12700">
              <a:solidFill>
                <a:srgbClr val="000000"/>
              </a:solidFill>
              <a:prstDash val="solid"/>
              <a:round/>
              <a:headEnd/>
              <a:tailEnd/>
            </a:ln>
          </p:spPr>
          <p:txBody>
            <a:bodyPr/>
            <a:lstStyle/>
            <a:p>
              <a:endParaRPr lang="en-US" sz="1800"/>
            </a:p>
          </p:txBody>
        </p:sp>
        <p:sp>
          <p:nvSpPr>
            <p:cNvPr id="90384" name="Line 240">
              <a:extLst>
                <a:ext uri="{FF2B5EF4-FFF2-40B4-BE49-F238E27FC236}">
                  <a16:creationId xmlns:a16="http://schemas.microsoft.com/office/drawing/2014/main" id="{5D7B81F0-9506-89E2-9EB2-E1CAEB4D4DDA}"/>
                </a:ext>
              </a:extLst>
            </p:cNvPr>
            <p:cNvSpPr>
              <a:spLocks noChangeShapeType="1"/>
            </p:cNvSpPr>
            <p:nvPr/>
          </p:nvSpPr>
          <p:spPr bwMode="auto">
            <a:xfrm flipH="1">
              <a:off x="3934" y="929"/>
              <a:ext cx="12" cy="0"/>
            </a:xfrm>
            <a:prstGeom prst="line">
              <a:avLst/>
            </a:prstGeom>
            <a:grpFill/>
            <a:ln w="12700">
              <a:solidFill>
                <a:srgbClr val="000000"/>
              </a:solidFill>
              <a:round/>
              <a:headEnd/>
              <a:tailEnd/>
            </a:ln>
          </p:spPr>
          <p:txBody>
            <a:bodyPr/>
            <a:lstStyle/>
            <a:p>
              <a:endParaRPr lang="en-US" sz="1800"/>
            </a:p>
          </p:txBody>
        </p:sp>
        <p:sp>
          <p:nvSpPr>
            <p:cNvPr id="90385" name="Freeform 241">
              <a:extLst>
                <a:ext uri="{FF2B5EF4-FFF2-40B4-BE49-F238E27FC236}">
                  <a16:creationId xmlns:a16="http://schemas.microsoft.com/office/drawing/2014/main" id="{2ABFE15D-8728-E76C-0DA1-478F80445510}"/>
                </a:ext>
              </a:extLst>
            </p:cNvPr>
            <p:cNvSpPr>
              <a:spLocks/>
            </p:cNvSpPr>
            <p:nvPr/>
          </p:nvSpPr>
          <p:spPr bwMode="auto">
            <a:xfrm>
              <a:off x="3886" y="929"/>
              <a:ext cx="48" cy="47"/>
            </a:xfrm>
            <a:custGeom>
              <a:avLst/>
              <a:gdLst>
                <a:gd name="T0" fmla="*/ 12 w 189"/>
                <a:gd name="T1" fmla="*/ 0 h 189"/>
                <a:gd name="T2" fmla="*/ 11 w 189"/>
                <a:gd name="T3" fmla="*/ 0 h 189"/>
                <a:gd name="T4" fmla="*/ 9 w 189"/>
                <a:gd name="T5" fmla="*/ 0 h 189"/>
                <a:gd name="T6" fmla="*/ 8 w 189"/>
                <a:gd name="T7" fmla="*/ 0 h 189"/>
                <a:gd name="T8" fmla="*/ 7 w 189"/>
                <a:gd name="T9" fmla="*/ 1 h 189"/>
                <a:gd name="T10" fmla="*/ 6 w 189"/>
                <a:gd name="T11" fmla="*/ 2 h 189"/>
                <a:gd name="T12" fmla="*/ 5 w 189"/>
                <a:gd name="T13" fmla="*/ 2 h 189"/>
                <a:gd name="T14" fmla="*/ 4 w 189"/>
                <a:gd name="T15" fmla="*/ 3 h 189"/>
                <a:gd name="T16" fmla="*/ 3 w 189"/>
                <a:gd name="T17" fmla="*/ 4 h 189"/>
                <a:gd name="T18" fmla="*/ 2 w 189"/>
                <a:gd name="T19" fmla="*/ 5 h 189"/>
                <a:gd name="T20" fmla="*/ 1 w 189"/>
                <a:gd name="T21" fmla="*/ 7 h 189"/>
                <a:gd name="T22" fmla="*/ 1 w 189"/>
                <a:gd name="T23" fmla="*/ 8 h 189"/>
                <a:gd name="T24" fmla="*/ 0 w 189"/>
                <a:gd name="T25" fmla="*/ 9 h 189"/>
                <a:gd name="T26" fmla="*/ 0 w 189"/>
                <a:gd name="T27" fmla="*/ 10 h 189"/>
                <a:gd name="T28" fmla="*/ 0 w 189"/>
                <a:gd name="T29" fmla="*/ 12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68" y="1"/>
                  </a:lnTo>
                  <a:lnTo>
                    <a:pt x="146" y="5"/>
                  </a:lnTo>
                  <a:lnTo>
                    <a:pt x="126" y="10"/>
                  </a:lnTo>
                  <a:lnTo>
                    <a:pt x="106" y="19"/>
                  </a:lnTo>
                  <a:lnTo>
                    <a:pt x="89" y="29"/>
                  </a:lnTo>
                  <a:lnTo>
                    <a:pt x="71" y="41"/>
                  </a:lnTo>
                  <a:lnTo>
                    <a:pt x="55" y="55"/>
                  </a:lnTo>
                  <a:lnTo>
                    <a:pt x="41" y="72"/>
                  </a:lnTo>
                  <a:lnTo>
                    <a:pt x="29" y="89"/>
                  </a:lnTo>
                  <a:lnTo>
                    <a:pt x="19" y="107"/>
                  </a:lnTo>
                  <a:lnTo>
                    <a:pt x="10" y="127"/>
                  </a:lnTo>
                  <a:lnTo>
                    <a:pt x="5" y="147"/>
                  </a:lnTo>
                  <a:lnTo>
                    <a:pt x="1" y="168"/>
                  </a:lnTo>
                  <a:lnTo>
                    <a:pt x="0" y="189"/>
                  </a:lnTo>
                </a:path>
              </a:pathLst>
            </a:custGeom>
            <a:grpFill/>
            <a:ln w="12700">
              <a:solidFill>
                <a:srgbClr val="000000"/>
              </a:solidFill>
              <a:prstDash val="solid"/>
              <a:round/>
              <a:headEnd/>
              <a:tailEnd/>
            </a:ln>
          </p:spPr>
          <p:txBody>
            <a:bodyPr/>
            <a:lstStyle/>
            <a:p>
              <a:endParaRPr lang="en-US" sz="1800"/>
            </a:p>
          </p:txBody>
        </p:sp>
        <p:sp>
          <p:nvSpPr>
            <p:cNvPr id="90386" name="Freeform 242">
              <a:extLst>
                <a:ext uri="{FF2B5EF4-FFF2-40B4-BE49-F238E27FC236}">
                  <a16:creationId xmlns:a16="http://schemas.microsoft.com/office/drawing/2014/main" id="{D9A163AF-7DD8-350B-ACFA-E82C191AE3A7}"/>
                </a:ext>
              </a:extLst>
            </p:cNvPr>
            <p:cNvSpPr>
              <a:spLocks/>
            </p:cNvSpPr>
            <p:nvPr/>
          </p:nvSpPr>
          <p:spPr bwMode="auto">
            <a:xfrm>
              <a:off x="2508" y="960"/>
              <a:ext cx="253" cy="255"/>
            </a:xfrm>
            <a:custGeom>
              <a:avLst/>
              <a:gdLst>
                <a:gd name="T0" fmla="*/ 0 w 1012"/>
                <a:gd name="T1" fmla="*/ 0 h 1021"/>
                <a:gd name="T2" fmla="*/ 0 w 1012"/>
                <a:gd name="T3" fmla="*/ 64 h 1021"/>
                <a:gd name="T4" fmla="*/ 63 w 1012"/>
                <a:gd name="T5" fmla="*/ 64 h 1021"/>
                <a:gd name="T6" fmla="*/ 63 w 1012"/>
                <a:gd name="T7" fmla="*/ 62 h 1021"/>
                <a:gd name="T8" fmla="*/ 63 w 1012"/>
                <a:gd name="T9" fmla="*/ 61 h 1021"/>
                <a:gd name="T10" fmla="*/ 63 w 1012"/>
                <a:gd name="T11" fmla="*/ 59 h 1021"/>
                <a:gd name="T12" fmla="*/ 63 w 1012"/>
                <a:gd name="T13" fmla="*/ 58 h 1021"/>
                <a:gd name="T14" fmla="*/ 62 w 1012"/>
                <a:gd name="T15" fmla="*/ 57 h 1021"/>
                <a:gd name="T16" fmla="*/ 62 w 1012"/>
                <a:gd name="T17" fmla="*/ 56 h 1021"/>
                <a:gd name="T18" fmla="*/ 61 w 1012"/>
                <a:gd name="T19" fmla="*/ 55 h 1021"/>
                <a:gd name="T20" fmla="*/ 60 w 1012"/>
                <a:gd name="T21" fmla="*/ 54 h 1021"/>
                <a:gd name="T22" fmla="*/ 59 w 1012"/>
                <a:gd name="T23" fmla="*/ 53 h 1021"/>
                <a:gd name="T24" fmla="*/ 58 w 1012"/>
                <a:gd name="T25" fmla="*/ 52 h 1021"/>
                <a:gd name="T26" fmla="*/ 57 w 1012"/>
                <a:gd name="T27" fmla="*/ 51 h 1021"/>
                <a:gd name="T28" fmla="*/ 56 w 1012"/>
                <a:gd name="T29" fmla="*/ 51 h 1021"/>
                <a:gd name="T30" fmla="*/ 54 w 1012"/>
                <a:gd name="T31" fmla="*/ 50 h 1021"/>
                <a:gd name="T32" fmla="*/ 53 w 1012"/>
                <a:gd name="T33" fmla="*/ 50 h 1021"/>
                <a:gd name="T34" fmla="*/ 52 w 1012"/>
                <a:gd name="T35" fmla="*/ 50 h 1021"/>
                <a:gd name="T36" fmla="*/ 15 w 1012"/>
                <a:gd name="T37" fmla="*/ 50 h 1021"/>
                <a:gd name="T38" fmla="*/ 15 w 1012"/>
                <a:gd name="T39" fmla="*/ 12 h 1021"/>
                <a:gd name="T40" fmla="*/ 15 w 1012"/>
                <a:gd name="T41" fmla="*/ 10 h 1021"/>
                <a:gd name="T42" fmla="*/ 15 w 1012"/>
                <a:gd name="T43" fmla="*/ 9 h 1021"/>
                <a:gd name="T44" fmla="*/ 14 w 1012"/>
                <a:gd name="T45" fmla="*/ 8 h 1021"/>
                <a:gd name="T46" fmla="*/ 14 w 1012"/>
                <a:gd name="T47" fmla="*/ 7 h 1021"/>
                <a:gd name="T48" fmla="*/ 13 w 1012"/>
                <a:gd name="T49" fmla="*/ 5 h 1021"/>
                <a:gd name="T50" fmla="*/ 12 w 1012"/>
                <a:gd name="T51" fmla="*/ 4 h 1021"/>
                <a:gd name="T52" fmla="*/ 12 w 1012"/>
                <a:gd name="T53" fmla="*/ 3 h 1021"/>
                <a:gd name="T54" fmla="*/ 11 w 1012"/>
                <a:gd name="T55" fmla="*/ 2 h 1021"/>
                <a:gd name="T56" fmla="*/ 9 w 1012"/>
                <a:gd name="T57" fmla="*/ 2 h 1021"/>
                <a:gd name="T58" fmla="*/ 8 w 1012"/>
                <a:gd name="T59" fmla="*/ 1 h 1021"/>
                <a:gd name="T60" fmla="*/ 7 w 1012"/>
                <a:gd name="T61" fmla="*/ 1 h 1021"/>
                <a:gd name="T62" fmla="*/ 6 w 1012"/>
                <a:gd name="T63" fmla="*/ 0 h 1021"/>
                <a:gd name="T64" fmla="*/ 4 w 1012"/>
                <a:gd name="T65" fmla="*/ 0 h 1021"/>
                <a:gd name="T66" fmla="*/ 3 w 1012"/>
                <a:gd name="T67" fmla="*/ 0 h 1021"/>
                <a:gd name="T68" fmla="*/ 0 w 1012"/>
                <a:gd name="T69" fmla="*/ 0 h 10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12" h="1021">
                  <a:moveTo>
                    <a:pt x="0" y="0"/>
                  </a:moveTo>
                  <a:lnTo>
                    <a:pt x="0" y="1021"/>
                  </a:lnTo>
                  <a:lnTo>
                    <a:pt x="1012" y="1021"/>
                  </a:lnTo>
                  <a:lnTo>
                    <a:pt x="1012" y="995"/>
                  </a:lnTo>
                  <a:lnTo>
                    <a:pt x="1011" y="974"/>
                  </a:lnTo>
                  <a:lnTo>
                    <a:pt x="1007" y="952"/>
                  </a:lnTo>
                  <a:lnTo>
                    <a:pt x="1002" y="932"/>
                  </a:lnTo>
                  <a:lnTo>
                    <a:pt x="993" y="912"/>
                  </a:lnTo>
                  <a:lnTo>
                    <a:pt x="983" y="893"/>
                  </a:lnTo>
                  <a:lnTo>
                    <a:pt x="971" y="876"/>
                  </a:lnTo>
                  <a:lnTo>
                    <a:pt x="957" y="861"/>
                  </a:lnTo>
                  <a:lnTo>
                    <a:pt x="941" y="847"/>
                  </a:lnTo>
                  <a:lnTo>
                    <a:pt x="923" y="835"/>
                  </a:lnTo>
                  <a:lnTo>
                    <a:pt x="906" y="825"/>
                  </a:lnTo>
                  <a:lnTo>
                    <a:pt x="886" y="816"/>
                  </a:lnTo>
                  <a:lnTo>
                    <a:pt x="866" y="810"/>
                  </a:lnTo>
                  <a:lnTo>
                    <a:pt x="844" y="807"/>
                  </a:lnTo>
                  <a:lnTo>
                    <a:pt x="823" y="806"/>
                  </a:lnTo>
                  <a:lnTo>
                    <a:pt x="237" y="806"/>
                  </a:lnTo>
                  <a:lnTo>
                    <a:pt x="237" y="190"/>
                  </a:lnTo>
                  <a:lnTo>
                    <a:pt x="236" y="168"/>
                  </a:lnTo>
                  <a:lnTo>
                    <a:pt x="232" y="148"/>
                  </a:lnTo>
                  <a:lnTo>
                    <a:pt x="226" y="127"/>
                  </a:lnTo>
                  <a:lnTo>
                    <a:pt x="218" y="108"/>
                  </a:lnTo>
                  <a:lnTo>
                    <a:pt x="208" y="89"/>
                  </a:lnTo>
                  <a:lnTo>
                    <a:pt x="196" y="72"/>
                  </a:lnTo>
                  <a:lnTo>
                    <a:pt x="182" y="55"/>
                  </a:lnTo>
                  <a:lnTo>
                    <a:pt x="166" y="42"/>
                  </a:lnTo>
                  <a:lnTo>
                    <a:pt x="148" y="29"/>
                  </a:lnTo>
                  <a:lnTo>
                    <a:pt x="129" y="19"/>
                  </a:lnTo>
                  <a:lnTo>
                    <a:pt x="111" y="12"/>
                  </a:lnTo>
                  <a:lnTo>
                    <a:pt x="91" y="5"/>
                  </a:lnTo>
                  <a:lnTo>
                    <a:pt x="69" y="2"/>
                  </a:lnTo>
                  <a:lnTo>
                    <a:pt x="4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90387" name="Line 243">
              <a:extLst>
                <a:ext uri="{FF2B5EF4-FFF2-40B4-BE49-F238E27FC236}">
                  <a16:creationId xmlns:a16="http://schemas.microsoft.com/office/drawing/2014/main" id="{62B63FC3-73C8-EE54-3C93-6836F3A64450}"/>
                </a:ext>
              </a:extLst>
            </p:cNvPr>
            <p:cNvSpPr>
              <a:spLocks noChangeShapeType="1"/>
            </p:cNvSpPr>
            <p:nvPr/>
          </p:nvSpPr>
          <p:spPr bwMode="auto">
            <a:xfrm flipH="1">
              <a:off x="2508" y="982"/>
              <a:ext cx="52" cy="30"/>
            </a:xfrm>
            <a:prstGeom prst="line">
              <a:avLst/>
            </a:prstGeom>
            <a:grpFill/>
            <a:ln w="12700">
              <a:solidFill>
                <a:srgbClr val="000000"/>
              </a:solidFill>
              <a:round/>
              <a:headEnd/>
              <a:tailEnd/>
            </a:ln>
          </p:spPr>
          <p:txBody>
            <a:bodyPr/>
            <a:lstStyle/>
            <a:p>
              <a:endParaRPr lang="en-US" sz="1800"/>
            </a:p>
          </p:txBody>
        </p:sp>
        <p:sp>
          <p:nvSpPr>
            <p:cNvPr id="90388" name="Line 244">
              <a:extLst>
                <a:ext uri="{FF2B5EF4-FFF2-40B4-BE49-F238E27FC236}">
                  <a16:creationId xmlns:a16="http://schemas.microsoft.com/office/drawing/2014/main" id="{B5130D3A-709A-43FB-06B4-BF5B74CFF87A}"/>
                </a:ext>
              </a:extLst>
            </p:cNvPr>
            <p:cNvSpPr>
              <a:spLocks noChangeShapeType="1"/>
            </p:cNvSpPr>
            <p:nvPr/>
          </p:nvSpPr>
          <p:spPr bwMode="auto">
            <a:xfrm flipH="1">
              <a:off x="2508" y="1064"/>
              <a:ext cx="59" cy="35"/>
            </a:xfrm>
            <a:prstGeom prst="line">
              <a:avLst/>
            </a:prstGeom>
            <a:grpFill/>
            <a:ln w="12700">
              <a:solidFill>
                <a:srgbClr val="000000"/>
              </a:solidFill>
              <a:round/>
              <a:headEnd/>
              <a:tailEnd/>
            </a:ln>
          </p:spPr>
          <p:txBody>
            <a:bodyPr/>
            <a:lstStyle/>
            <a:p>
              <a:endParaRPr lang="en-US" sz="1800"/>
            </a:p>
          </p:txBody>
        </p:sp>
        <p:sp>
          <p:nvSpPr>
            <p:cNvPr id="90389" name="Line 245">
              <a:extLst>
                <a:ext uri="{FF2B5EF4-FFF2-40B4-BE49-F238E27FC236}">
                  <a16:creationId xmlns:a16="http://schemas.microsoft.com/office/drawing/2014/main" id="{8A3671F1-4DF7-A266-1917-92B7EEC2087D}"/>
                </a:ext>
              </a:extLst>
            </p:cNvPr>
            <p:cNvSpPr>
              <a:spLocks noChangeShapeType="1"/>
            </p:cNvSpPr>
            <p:nvPr/>
          </p:nvSpPr>
          <p:spPr bwMode="auto">
            <a:xfrm flipH="1">
              <a:off x="2508" y="1151"/>
              <a:ext cx="59" cy="34"/>
            </a:xfrm>
            <a:prstGeom prst="line">
              <a:avLst/>
            </a:prstGeom>
            <a:grpFill/>
            <a:ln w="12700">
              <a:solidFill>
                <a:srgbClr val="000000"/>
              </a:solidFill>
              <a:round/>
              <a:headEnd/>
              <a:tailEnd/>
            </a:ln>
          </p:spPr>
          <p:txBody>
            <a:bodyPr/>
            <a:lstStyle/>
            <a:p>
              <a:endParaRPr lang="en-US" sz="1800"/>
            </a:p>
          </p:txBody>
        </p:sp>
        <p:sp>
          <p:nvSpPr>
            <p:cNvPr id="90390" name="Line 246">
              <a:extLst>
                <a:ext uri="{FF2B5EF4-FFF2-40B4-BE49-F238E27FC236}">
                  <a16:creationId xmlns:a16="http://schemas.microsoft.com/office/drawing/2014/main" id="{A39A6AB6-C102-691A-9398-201A963221FC}"/>
                </a:ext>
              </a:extLst>
            </p:cNvPr>
            <p:cNvSpPr>
              <a:spLocks noChangeShapeType="1"/>
            </p:cNvSpPr>
            <p:nvPr/>
          </p:nvSpPr>
          <p:spPr bwMode="auto">
            <a:xfrm flipH="1">
              <a:off x="2606" y="1161"/>
              <a:ext cx="93" cy="54"/>
            </a:xfrm>
            <a:prstGeom prst="line">
              <a:avLst/>
            </a:prstGeom>
            <a:grpFill/>
            <a:ln w="12700">
              <a:solidFill>
                <a:srgbClr val="000000"/>
              </a:solidFill>
              <a:round/>
              <a:headEnd/>
              <a:tailEnd/>
            </a:ln>
          </p:spPr>
          <p:txBody>
            <a:bodyPr/>
            <a:lstStyle/>
            <a:p>
              <a:endParaRPr lang="en-US" sz="1800"/>
            </a:p>
          </p:txBody>
        </p:sp>
        <p:sp>
          <p:nvSpPr>
            <p:cNvPr id="90391" name="Line 247">
              <a:extLst>
                <a:ext uri="{FF2B5EF4-FFF2-40B4-BE49-F238E27FC236}">
                  <a16:creationId xmlns:a16="http://schemas.microsoft.com/office/drawing/2014/main" id="{676FB3F9-586A-543A-3258-CCD3A4B66C46}"/>
                </a:ext>
              </a:extLst>
            </p:cNvPr>
            <p:cNvSpPr>
              <a:spLocks noChangeShapeType="1"/>
            </p:cNvSpPr>
            <p:nvPr/>
          </p:nvSpPr>
          <p:spPr bwMode="auto">
            <a:xfrm flipH="1">
              <a:off x="2756" y="1212"/>
              <a:ext cx="5" cy="3"/>
            </a:xfrm>
            <a:prstGeom prst="line">
              <a:avLst/>
            </a:prstGeom>
            <a:grpFill/>
            <a:ln w="12700">
              <a:solidFill>
                <a:srgbClr val="000000"/>
              </a:solidFill>
              <a:round/>
              <a:headEnd/>
              <a:tailEnd/>
            </a:ln>
          </p:spPr>
          <p:txBody>
            <a:bodyPr/>
            <a:lstStyle/>
            <a:p>
              <a:endParaRPr lang="en-US" sz="1800"/>
            </a:p>
          </p:txBody>
        </p:sp>
        <p:sp>
          <p:nvSpPr>
            <p:cNvPr id="90392" name="Line 248">
              <a:extLst>
                <a:ext uri="{FF2B5EF4-FFF2-40B4-BE49-F238E27FC236}">
                  <a16:creationId xmlns:a16="http://schemas.microsoft.com/office/drawing/2014/main" id="{E2EC8128-A19D-8B8E-2FBB-CA2A4655222D}"/>
                </a:ext>
              </a:extLst>
            </p:cNvPr>
            <p:cNvSpPr>
              <a:spLocks noChangeShapeType="1"/>
            </p:cNvSpPr>
            <p:nvPr/>
          </p:nvSpPr>
          <p:spPr bwMode="auto">
            <a:xfrm>
              <a:off x="2508" y="960"/>
              <a:ext cx="0" cy="255"/>
            </a:xfrm>
            <a:prstGeom prst="line">
              <a:avLst/>
            </a:prstGeom>
            <a:grpFill/>
            <a:ln w="12700">
              <a:solidFill>
                <a:srgbClr val="000000"/>
              </a:solidFill>
              <a:round/>
              <a:headEnd/>
              <a:tailEnd/>
            </a:ln>
          </p:spPr>
          <p:txBody>
            <a:bodyPr/>
            <a:lstStyle/>
            <a:p>
              <a:endParaRPr lang="en-US" sz="1800"/>
            </a:p>
          </p:txBody>
        </p:sp>
        <p:sp>
          <p:nvSpPr>
            <p:cNvPr id="90393" name="Line 249">
              <a:extLst>
                <a:ext uri="{FF2B5EF4-FFF2-40B4-BE49-F238E27FC236}">
                  <a16:creationId xmlns:a16="http://schemas.microsoft.com/office/drawing/2014/main" id="{115E6AC4-1085-C01B-2902-2EE28FA7CD81}"/>
                </a:ext>
              </a:extLst>
            </p:cNvPr>
            <p:cNvSpPr>
              <a:spLocks noChangeShapeType="1"/>
            </p:cNvSpPr>
            <p:nvPr/>
          </p:nvSpPr>
          <p:spPr bwMode="auto">
            <a:xfrm>
              <a:off x="2508" y="1215"/>
              <a:ext cx="253" cy="0"/>
            </a:xfrm>
            <a:prstGeom prst="line">
              <a:avLst/>
            </a:prstGeom>
            <a:grpFill/>
            <a:ln w="12700">
              <a:solidFill>
                <a:srgbClr val="000000"/>
              </a:solidFill>
              <a:round/>
              <a:headEnd/>
              <a:tailEnd/>
            </a:ln>
          </p:spPr>
          <p:txBody>
            <a:bodyPr/>
            <a:lstStyle/>
            <a:p>
              <a:endParaRPr lang="en-US" sz="1800"/>
            </a:p>
          </p:txBody>
        </p:sp>
        <p:sp>
          <p:nvSpPr>
            <p:cNvPr id="90394" name="Line 250">
              <a:extLst>
                <a:ext uri="{FF2B5EF4-FFF2-40B4-BE49-F238E27FC236}">
                  <a16:creationId xmlns:a16="http://schemas.microsoft.com/office/drawing/2014/main" id="{D3BE7BF5-B03A-53F7-FB65-7A9B71BC0056}"/>
                </a:ext>
              </a:extLst>
            </p:cNvPr>
            <p:cNvSpPr>
              <a:spLocks noChangeShapeType="1"/>
            </p:cNvSpPr>
            <p:nvPr/>
          </p:nvSpPr>
          <p:spPr bwMode="auto">
            <a:xfrm>
              <a:off x="2567" y="1007"/>
              <a:ext cx="0" cy="154"/>
            </a:xfrm>
            <a:prstGeom prst="line">
              <a:avLst/>
            </a:prstGeom>
            <a:grpFill/>
            <a:ln w="12700">
              <a:solidFill>
                <a:srgbClr val="000000"/>
              </a:solidFill>
              <a:round/>
              <a:headEnd/>
              <a:tailEnd/>
            </a:ln>
          </p:spPr>
          <p:txBody>
            <a:bodyPr/>
            <a:lstStyle/>
            <a:p>
              <a:endParaRPr lang="en-US" sz="1800"/>
            </a:p>
          </p:txBody>
        </p:sp>
        <p:sp>
          <p:nvSpPr>
            <p:cNvPr id="90395" name="Line 251">
              <a:extLst>
                <a:ext uri="{FF2B5EF4-FFF2-40B4-BE49-F238E27FC236}">
                  <a16:creationId xmlns:a16="http://schemas.microsoft.com/office/drawing/2014/main" id="{43422033-1679-10E9-8171-7A438B9269FD}"/>
                </a:ext>
              </a:extLst>
            </p:cNvPr>
            <p:cNvSpPr>
              <a:spLocks noChangeShapeType="1"/>
            </p:cNvSpPr>
            <p:nvPr/>
          </p:nvSpPr>
          <p:spPr bwMode="auto">
            <a:xfrm>
              <a:off x="2567" y="1161"/>
              <a:ext cx="147" cy="0"/>
            </a:xfrm>
            <a:prstGeom prst="line">
              <a:avLst/>
            </a:prstGeom>
            <a:grpFill/>
            <a:ln w="12700">
              <a:solidFill>
                <a:srgbClr val="000000"/>
              </a:solidFill>
              <a:round/>
              <a:headEnd/>
              <a:tailEnd/>
            </a:ln>
          </p:spPr>
          <p:txBody>
            <a:bodyPr/>
            <a:lstStyle/>
            <a:p>
              <a:endParaRPr lang="en-US" sz="1800"/>
            </a:p>
          </p:txBody>
        </p:sp>
        <p:sp>
          <p:nvSpPr>
            <p:cNvPr id="90396" name="Line 252">
              <a:extLst>
                <a:ext uri="{FF2B5EF4-FFF2-40B4-BE49-F238E27FC236}">
                  <a16:creationId xmlns:a16="http://schemas.microsoft.com/office/drawing/2014/main" id="{18396754-7E75-BEF8-D4E9-ADBC176EE67F}"/>
                </a:ext>
              </a:extLst>
            </p:cNvPr>
            <p:cNvSpPr>
              <a:spLocks noChangeShapeType="1"/>
            </p:cNvSpPr>
            <p:nvPr/>
          </p:nvSpPr>
          <p:spPr bwMode="auto">
            <a:xfrm>
              <a:off x="2761" y="1209"/>
              <a:ext cx="0" cy="6"/>
            </a:xfrm>
            <a:prstGeom prst="line">
              <a:avLst/>
            </a:prstGeom>
            <a:grpFill/>
            <a:ln w="12700">
              <a:solidFill>
                <a:srgbClr val="000000"/>
              </a:solidFill>
              <a:round/>
              <a:headEnd/>
              <a:tailEnd/>
            </a:ln>
          </p:spPr>
          <p:txBody>
            <a:bodyPr/>
            <a:lstStyle/>
            <a:p>
              <a:endParaRPr lang="en-US" sz="1800"/>
            </a:p>
          </p:txBody>
        </p:sp>
        <p:sp>
          <p:nvSpPr>
            <p:cNvPr id="90397" name="Freeform 253">
              <a:extLst>
                <a:ext uri="{FF2B5EF4-FFF2-40B4-BE49-F238E27FC236}">
                  <a16:creationId xmlns:a16="http://schemas.microsoft.com/office/drawing/2014/main" id="{FB68648F-104B-0452-E837-A256FE75736A}"/>
                </a:ext>
              </a:extLst>
            </p:cNvPr>
            <p:cNvSpPr>
              <a:spLocks/>
            </p:cNvSpPr>
            <p:nvPr/>
          </p:nvSpPr>
          <p:spPr bwMode="auto">
            <a:xfrm>
              <a:off x="2714" y="1161"/>
              <a:ext cx="47" cy="48"/>
            </a:xfrm>
            <a:custGeom>
              <a:avLst/>
              <a:gdLst>
                <a:gd name="T0" fmla="*/ 12 w 189"/>
                <a:gd name="T1" fmla="*/ 12 h 189"/>
                <a:gd name="T2" fmla="*/ 12 w 189"/>
                <a:gd name="T3" fmla="*/ 11 h 189"/>
                <a:gd name="T4" fmla="*/ 11 w 189"/>
                <a:gd name="T5" fmla="*/ 9 h 189"/>
                <a:gd name="T6" fmla="*/ 11 w 189"/>
                <a:gd name="T7" fmla="*/ 8 h 189"/>
                <a:gd name="T8" fmla="*/ 10 w 189"/>
                <a:gd name="T9" fmla="*/ 7 h 189"/>
                <a:gd name="T10" fmla="*/ 10 w 189"/>
                <a:gd name="T11" fmla="*/ 6 h 189"/>
                <a:gd name="T12" fmla="*/ 9 w 189"/>
                <a:gd name="T13" fmla="*/ 5 h 189"/>
                <a:gd name="T14" fmla="*/ 8 w 189"/>
                <a:gd name="T15" fmla="*/ 4 h 189"/>
                <a:gd name="T16" fmla="*/ 7 w 189"/>
                <a:gd name="T17" fmla="*/ 3 h 189"/>
                <a:gd name="T18" fmla="*/ 6 w 189"/>
                <a:gd name="T19" fmla="*/ 2 h 189"/>
                <a:gd name="T20" fmla="*/ 5 w 189"/>
                <a:gd name="T21" fmla="*/ 1 h 189"/>
                <a:gd name="T22" fmla="*/ 4 w 189"/>
                <a:gd name="T23" fmla="*/ 1 h 189"/>
                <a:gd name="T24" fmla="*/ 3 w 189"/>
                <a:gd name="T25" fmla="*/ 0 h 189"/>
                <a:gd name="T26" fmla="*/ 1 w 189"/>
                <a:gd name="T27" fmla="*/ 0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88" y="168"/>
                  </a:lnTo>
                  <a:lnTo>
                    <a:pt x="184" y="146"/>
                  </a:lnTo>
                  <a:lnTo>
                    <a:pt x="179" y="126"/>
                  </a:lnTo>
                  <a:lnTo>
                    <a:pt x="170" y="106"/>
                  </a:lnTo>
                  <a:lnTo>
                    <a:pt x="160" y="87"/>
                  </a:lnTo>
                  <a:lnTo>
                    <a:pt x="148" y="70"/>
                  </a:lnTo>
                  <a:lnTo>
                    <a:pt x="134" y="55"/>
                  </a:lnTo>
                  <a:lnTo>
                    <a:pt x="118" y="41"/>
                  </a:lnTo>
                  <a:lnTo>
                    <a:pt x="100" y="29"/>
                  </a:lnTo>
                  <a:lnTo>
                    <a:pt x="83" y="19"/>
                  </a:lnTo>
                  <a:lnTo>
                    <a:pt x="63" y="10"/>
                  </a:lnTo>
                  <a:lnTo>
                    <a:pt x="43" y="4"/>
                  </a:lnTo>
                  <a:lnTo>
                    <a:pt x="21" y="1"/>
                  </a:lnTo>
                  <a:lnTo>
                    <a:pt x="0" y="0"/>
                  </a:lnTo>
                </a:path>
              </a:pathLst>
            </a:custGeom>
            <a:grpFill/>
            <a:ln w="12700">
              <a:solidFill>
                <a:srgbClr val="000000"/>
              </a:solidFill>
              <a:prstDash val="solid"/>
              <a:round/>
              <a:headEnd/>
              <a:tailEnd/>
            </a:ln>
          </p:spPr>
          <p:txBody>
            <a:bodyPr/>
            <a:lstStyle/>
            <a:p>
              <a:endParaRPr lang="en-US" sz="1800"/>
            </a:p>
          </p:txBody>
        </p:sp>
        <p:sp>
          <p:nvSpPr>
            <p:cNvPr id="90398" name="Line 254">
              <a:extLst>
                <a:ext uri="{FF2B5EF4-FFF2-40B4-BE49-F238E27FC236}">
                  <a16:creationId xmlns:a16="http://schemas.microsoft.com/office/drawing/2014/main" id="{2C0341D1-7381-DE9E-749F-60D9286501A7}"/>
                </a:ext>
              </a:extLst>
            </p:cNvPr>
            <p:cNvSpPr>
              <a:spLocks noChangeShapeType="1"/>
            </p:cNvSpPr>
            <p:nvPr/>
          </p:nvSpPr>
          <p:spPr bwMode="auto">
            <a:xfrm>
              <a:off x="2508" y="960"/>
              <a:ext cx="12" cy="0"/>
            </a:xfrm>
            <a:prstGeom prst="line">
              <a:avLst/>
            </a:prstGeom>
            <a:grpFill/>
            <a:ln w="12700">
              <a:solidFill>
                <a:srgbClr val="000000"/>
              </a:solidFill>
              <a:round/>
              <a:headEnd/>
              <a:tailEnd/>
            </a:ln>
          </p:spPr>
          <p:txBody>
            <a:bodyPr/>
            <a:lstStyle/>
            <a:p>
              <a:endParaRPr lang="en-US" sz="1800"/>
            </a:p>
          </p:txBody>
        </p:sp>
        <p:sp>
          <p:nvSpPr>
            <p:cNvPr id="90399" name="Freeform 255">
              <a:extLst>
                <a:ext uri="{FF2B5EF4-FFF2-40B4-BE49-F238E27FC236}">
                  <a16:creationId xmlns:a16="http://schemas.microsoft.com/office/drawing/2014/main" id="{299051B1-667C-5C3B-5211-D3F5373E28F8}"/>
                </a:ext>
              </a:extLst>
            </p:cNvPr>
            <p:cNvSpPr>
              <a:spLocks/>
            </p:cNvSpPr>
            <p:nvPr/>
          </p:nvSpPr>
          <p:spPr bwMode="auto">
            <a:xfrm>
              <a:off x="2520" y="960"/>
              <a:ext cx="47" cy="47"/>
            </a:xfrm>
            <a:custGeom>
              <a:avLst/>
              <a:gdLst>
                <a:gd name="T0" fmla="*/ 0 w 189"/>
                <a:gd name="T1" fmla="*/ 0 h 190"/>
                <a:gd name="T2" fmla="*/ 1 w 189"/>
                <a:gd name="T3" fmla="*/ 0 h 190"/>
                <a:gd name="T4" fmla="*/ 3 w 189"/>
                <a:gd name="T5" fmla="*/ 0 h 190"/>
                <a:gd name="T6" fmla="*/ 4 w 189"/>
                <a:gd name="T7" fmla="*/ 1 h 190"/>
                <a:gd name="T8" fmla="*/ 5 w 189"/>
                <a:gd name="T9" fmla="*/ 1 h 190"/>
                <a:gd name="T10" fmla="*/ 6 w 189"/>
                <a:gd name="T11" fmla="*/ 2 h 190"/>
                <a:gd name="T12" fmla="*/ 7 w 189"/>
                <a:gd name="T13" fmla="*/ 2 h 190"/>
                <a:gd name="T14" fmla="*/ 8 w 189"/>
                <a:gd name="T15" fmla="*/ 3 h 190"/>
                <a:gd name="T16" fmla="*/ 9 w 189"/>
                <a:gd name="T17" fmla="*/ 4 h 190"/>
                <a:gd name="T18" fmla="*/ 10 w 189"/>
                <a:gd name="T19" fmla="*/ 5 h 190"/>
                <a:gd name="T20" fmla="*/ 10 w 189"/>
                <a:gd name="T21" fmla="*/ 7 h 190"/>
                <a:gd name="T22" fmla="*/ 11 w 189"/>
                <a:gd name="T23" fmla="*/ 8 h 190"/>
                <a:gd name="T24" fmla="*/ 11 w 189"/>
                <a:gd name="T25" fmla="*/ 9 h 190"/>
                <a:gd name="T26" fmla="*/ 12 w 189"/>
                <a:gd name="T27" fmla="*/ 10 h 190"/>
                <a:gd name="T28" fmla="*/ 12 w 189"/>
                <a:gd name="T29" fmla="*/ 12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0" y="0"/>
                  </a:moveTo>
                  <a:lnTo>
                    <a:pt x="21" y="2"/>
                  </a:lnTo>
                  <a:lnTo>
                    <a:pt x="43" y="5"/>
                  </a:lnTo>
                  <a:lnTo>
                    <a:pt x="63" y="12"/>
                  </a:lnTo>
                  <a:lnTo>
                    <a:pt x="81" y="19"/>
                  </a:lnTo>
                  <a:lnTo>
                    <a:pt x="100" y="29"/>
                  </a:lnTo>
                  <a:lnTo>
                    <a:pt x="118" y="42"/>
                  </a:lnTo>
                  <a:lnTo>
                    <a:pt x="134" y="55"/>
                  </a:lnTo>
                  <a:lnTo>
                    <a:pt x="148" y="72"/>
                  </a:lnTo>
                  <a:lnTo>
                    <a:pt x="160" y="89"/>
                  </a:lnTo>
                  <a:lnTo>
                    <a:pt x="170" y="108"/>
                  </a:lnTo>
                  <a:lnTo>
                    <a:pt x="178" y="127"/>
                  </a:lnTo>
                  <a:lnTo>
                    <a:pt x="184" y="148"/>
                  </a:lnTo>
                  <a:lnTo>
                    <a:pt x="188" y="168"/>
                  </a:lnTo>
                  <a:lnTo>
                    <a:pt x="189" y="190"/>
                  </a:lnTo>
                </a:path>
              </a:pathLst>
            </a:custGeom>
            <a:grpFill/>
            <a:ln w="12700">
              <a:solidFill>
                <a:srgbClr val="000000"/>
              </a:solidFill>
              <a:prstDash val="solid"/>
              <a:round/>
              <a:headEnd/>
              <a:tailEnd/>
            </a:ln>
          </p:spPr>
          <p:txBody>
            <a:bodyPr/>
            <a:lstStyle/>
            <a:p>
              <a:endParaRPr lang="en-US" sz="1800"/>
            </a:p>
          </p:txBody>
        </p:sp>
        <p:sp>
          <p:nvSpPr>
            <p:cNvPr id="90400" name="Freeform 256">
              <a:extLst>
                <a:ext uri="{FF2B5EF4-FFF2-40B4-BE49-F238E27FC236}">
                  <a16:creationId xmlns:a16="http://schemas.microsoft.com/office/drawing/2014/main" id="{9E6ABC91-6E64-CFD6-501D-4FA8535D5390}"/>
                </a:ext>
              </a:extLst>
            </p:cNvPr>
            <p:cNvSpPr>
              <a:spLocks/>
            </p:cNvSpPr>
            <p:nvPr/>
          </p:nvSpPr>
          <p:spPr bwMode="auto">
            <a:xfrm>
              <a:off x="2197" y="961"/>
              <a:ext cx="253" cy="256"/>
            </a:xfrm>
            <a:custGeom>
              <a:avLst/>
              <a:gdLst>
                <a:gd name="T0" fmla="*/ 49 w 1012"/>
                <a:gd name="T1" fmla="*/ 12 h 1021"/>
                <a:gd name="T2" fmla="*/ 49 w 1012"/>
                <a:gd name="T3" fmla="*/ 51 h 1021"/>
                <a:gd name="T4" fmla="*/ 12 w 1012"/>
                <a:gd name="T5" fmla="*/ 51 h 1021"/>
                <a:gd name="T6" fmla="*/ 11 w 1012"/>
                <a:gd name="T7" fmla="*/ 51 h 1021"/>
                <a:gd name="T8" fmla="*/ 9 w 1012"/>
                <a:gd name="T9" fmla="*/ 51 h 1021"/>
                <a:gd name="T10" fmla="*/ 8 w 1012"/>
                <a:gd name="T11" fmla="*/ 51 h 1021"/>
                <a:gd name="T12" fmla="*/ 7 w 1012"/>
                <a:gd name="T13" fmla="*/ 52 h 1021"/>
                <a:gd name="T14" fmla="*/ 6 w 1012"/>
                <a:gd name="T15" fmla="*/ 52 h 1021"/>
                <a:gd name="T16" fmla="*/ 5 w 1012"/>
                <a:gd name="T17" fmla="*/ 53 h 1021"/>
                <a:gd name="T18" fmla="*/ 4 w 1012"/>
                <a:gd name="T19" fmla="*/ 54 h 1021"/>
                <a:gd name="T20" fmla="*/ 3 w 1012"/>
                <a:gd name="T21" fmla="*/ 55 h 1021"/>
                <a:gd name="T22" fmla="*/ 2 w 1012"/>
                <a:gd name="T23" fmla="*/ 56 h 1021"/>
                <a:gd name="T24" fmla="*/ 1 w 1012"/>
                <a:gd name="T25" fmla="*/ 57 h 1021"/>
                <a:gd name="T26" fmla="*/ 1 w 1012"/>
                <a:gd name="T27" fmla="*/ 59 h 1021"/>
                <a:gd name="T28" fmla="*/ 0 w 1012"/>
                <a:gd name="T29" fmla="*/ 60 h 1021"/>
                <a:gd name="T30" fmla="*/ 0 w 1012"/>
                <a:gd name="T31" fmla="*/ 61 h 1021"/>
                <a:gd name="T32" fmla="*/ 0 w 1012"/>
                <a:gd name="T33" fmla="*/ 62 h 1021"/>
                <a:gd name="T34" fmla="*/ 0 w 1012"/>
                <a:gd name="T35" fmla="*/ 64 h 1021"/>
                <a:gd name="T36" fmla="*/ 63 w 1012"/>
                <a:gd name="T37" fmla="*/ 64 h 1021"/>
                <a:gd name="T38" fmla="*/ 63 w 1012"/>
                <a:gd name="T39" fmla="*/ 0 h 1021"/>
                <a:gd name="T40" fmla="*/ 60 w 1012"/>
                <a:gd name="T41" fmla="*/ 0 h 1021"/>
                <a:gd name="T42" fmla="*/ 59 w 1012"/>
                <a:gd name="T43" fmla="*/ 0 h 1021"/>
                <a:gd name="T44" fmla="*/ 58 w 1012"/>
                <a:gd name="T45" fmla="*/ 0 h 1021"/>
                <a:gd name="T46" fmla="*/ 57 w 1012"/>
                <a:gd name="T47" fmla="*/ 1 h 1021"/>
                <a:gd name="T48" fmla="*/ 55 w 1012"/>
                <a:gd name="T49" fmla="*/ 1 h 1021"/>
                <a:gd name="T50" fmla="*/ 54 w 1012"/>
                <a:gd name="T51" fmla="*/ 2 h 1021"/>
                <a:gd name="T52" fmla="*/ 53 w 1012"/>
                <a:gd name="T53" fmla="*/ 3 h 1021"/>
                <a:gd name="T54" fmla="*/ 52 w 1012"/>
                <a:gd name="T55" fmla="*/ 4 h 1021"/>
                <a:gd name="T56" fmla="*/ 51 w 1012"/>
                <a:gd name="T57" fmla="*/ 5 h 1021"/>
                <a:gd name="T58" fmla="*/ 50 w 1012"/>
                <a:gd name="T59" fmla="*/ 6 h 1021"/>
                <a:gd name="T60" fmla="*/ 50 w 1012"/>
                <a:gd name="T61" fmla="*/ 7 h 1021"/>
                <a:gd name="T62" fmla="*/ 49 w 1012"/>
                <a:gd name="T63" fmla="*/ 8 h 1021"/>
                <a:gd name="T64" fmla="*/ 49 w 1012"/>
                <a:gd name="T65" fmla="*/ 9 h 1021"/>
                <a:gd name="T66" fmla="*/ 49 w 1012"/>
                <a:gd name="T67" fmla="*/ 11 h 1021"/>
                <a:gd name="T68" fmla="*/ 49 w 1012"/>
                <a:gd name="T69" fmla="*/ 12 h 10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12" h="1021">
                  <a:moveTo>
                    <a:pt x="775" y="190"/>
                  </a:moveTo>
                  <a:lnTo>
                    <a:pt x="775" y="806"/>
                  </a:lnTo>
                  <a:lnTo>
                    <a:pt x="189" y="806"/>
                  </a:lnTo>
                  <a:lnTo>
                    <a:pt x="168" y="807"/>
                  </a:lnTo>
                  <a:lnTo>
                    <a:pt x="147" y="810"/>
                  </a:lnTo>
                  <a:lnTo>
                    <a:pt x="126" y="816"/>
                  </a:lnTo>
                  <a:lnTo>
                    <a:pt x="106" y="825"/>
                  </a:lnTo>
                  <a:lnTo>
                    <a:pt x="89" y="835"/>
                  </a:lnTo>
                  <a:lnTo>
                    <a:pt x="71" y="847"/>
                  </a:lnTo>
                  <a:lnTo>
                    <a:pt x="55" y="861"/>
                  </a:lnTo>
                  <a:lnTo>
                    <a:pt x="41" y="877"/>
                  </a:lnTo>
                  <a:lnTo>
                    <a:pt x="29" y="893"/>
                  </a:lnTo>
                  <a:lnTo>
                    <a:pt x="19" y="912"/>
                  </a:lnTo>
                  <a:lnTo>
                    <a:pt x="10" y="932"/>
                  </a:lnTo>
                  <a:lnTo>
                    <a:pt x="5" y="952"/>
                  </a:lnTo>
                  <a:lnTo>
                    <a:pt x="1" y="974"/>
                  </a:lnTo>
                  <a:lnTo>
                    <a:pt x="0" y="995"/>
                  </a:lnTo>
                  <a:lnTo>
                    <a:pt x="0" y="1021"/>
                  </a:lnTo>
                  <a:lnTo>
                    <a:pt x="1012" y="1021"/>
                  </a:lnTo>
                  <a:lnTo>
                    <a:pt x="1012" y="0"/>
                  </a:lnTo>
                  <a:lnTo>
                    <a:pt x="964" y="0"/>
                  </a:lnTo>
                  <a:lnTo>
                    <a:pt x="943" y="2"/>
                  </a:lnTo>
                  <a:lnTo>
                    <a:pt x="922" y="5"/>
                  </a:lnTo>
                  <a:lnTo>
                    <a:pt x="902" y="12"/>
                  </a:lnTo>
                  <a:lnTo>
                    <a:pt x="883" y="19"/>
                  </a:lnTo>
                  <a:lnTo>
                    <a:pt x="864" y="29"/>
                  </a:lnTo>
                  <a:lnTo>
                    <a:pt x="846" y="42"/>
                  </a:lnTo>
                  <a:lnTo>
                    <a:pt x="830" y="56"/>
                  </a:lnTo>
                  <a:lnTo>
                    <a:pt x="816" y="72"/>
                  </a:lnTo>
                  <a:lnTo>
                    <a:pt x="804" y="89"/>
                  </a:lnTo>
                  <a:lnTo>
                    <a:pt x="794" y="108"/>
                  </a:lnTo>
                  <a:lnTo>
                    <a:pt x="786" y="127"/>
                  </a:lnTo>
                  <a:lnTo>
                    <a:pt x="780" y="148"/>
                  </a:lnTo>
                  <a:lnTo>
                    <a:pt x="776" y="168"/>
                  </a:lnTo>
                  <a:lnTo>
                    <a:pt x="775" y="1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90401" name="Line 257">
              <a:extLst>
                <a:ext uri="{FF2B5EF4-FFF2-40B4-BE49-F238E27FC236}">
                  <a16:creationId xmlns:a16="http://schemas.microsoft.com/office/drawing/2014/main" id="{E7BCE863-7D36-B2FD-F4FE-723B897515DE}"/>
                </a:ext>
              </a:extLst>
            </p:cNvPr>
            <p:cNvSpPr>
              <a:spLocks noChangeShapeType="1"/>
            </p:cNvSpPr>
            <p:nvPr/>
          </p:nvSpPr>
          <p:spPr bwMode="auto">
            <a:xfrm flipH="1">
              <a:off x="2395" y="961"/>
              <a:ext cx="50" cy="29"/>
            </a:xfrm>
            <a:prstGeom prst="line">
              <a:avLst/>
            </a:prstGeom>
            <a:grpFill/>
            <a:ln w="12700">
              <a:solidFill>
                <a:srgbClr val="000000"/>
              </a:solidFill>
              <a:round/>
              <a:headEnd/>
              <a:tailEnd/>
            </a:ln>
          </p:spPr>
          <p:txBody>
            <a:bodyPr/>
            <a:lstStyle/>
            <a:p>
              <a:endParaRPr lang="en-US" sz="1800"/>
            </a:p>
          </p:txBody>
        </p:sp>
        <p:sp>
          <p:nvSpPr>
            <p:cNvPr id="90402" name="Line 258">
              <a:extLst>
                <a:ext uri="{FF2B5EF4-FFF2-40B4-BE49-F238E27FC236}">
                  <a16:creationId xmlns:a16="http://schemas.microsoft.com/office/drawing/2014/main" id="{14B12615-9BCA-7BA6-C421-A0ACDD81D9C3}"/>
                </a:ext>
              </a:extLst>
            </p:cNvPr>
            <p:cNvSpPr>
              <a:spLocks noChangeShapeType="1"/>
            </p:cNvSpPr>
            <p:nvPr/>
          </p:nvSpPr>
          <p:spPr bwMode="auto">
            <a:xfrm flipH="1">
              <a:off x="2391" y="1045"/>
              <a:ext cx="59" cy="34"/>
            </a:xfrm>
            <a:prstGeom prst="line">
              <a:avLst/>
            </a:prstGeom>
            <a:grpFill/>
            <a:ln w="12700">
              <a:solidFill>
                <a:srgbClr val="000000"/>
              </a:solidFill>
              <a:round/>
              <a:headEnd/>
              <a:tailEnd/>
            </a:ln>
          </p:spPr>
          <p:txBody>
            <a:bodyPr/>
            <a:lstStyle/>
            <a:p>
              <a:endParaRPr lang="en-US" sz="1800"/>
            </a:p>
          </p:txBody>
        </p:sp>
        <p:sp>
          <p:nvSpPr>
            <p:cNvPr id="90403" name="Line 259">
              <a:extLst>
                <a:ext uri="{FF2B5EF4-FFF2-40B4-BE49-F238E27FC236}">
                  <a16:creationId xmlns:a16="http://schemas.microsoft.com/office/drawing/2014/main" id="{D918CD72-81D3-CF92-B440-1607E01DCB1E}"/>
                </a:ext>
              </a:extLst>
            </p:cNvPr>
            <p:cNvSpPr>
              <a:spLocks noChangeShapeType="1"/>
            </p:cNvSpPr>
            <p:nvPr/>
          </p:nvSpPr>
          <p:spPr bwMode="auto">
            <a:xfrm flipH="1">
              <a:off x="2203" y="1163"/>
              <a:ext cx="44" cy="25"/>
            </a:xfrm>
            <a:prstGeom prst="line">
              <a:avLst/>
            </a:prstGeom>
            <a:grpFill/>
            <a:ln w="12700">
              <a:solidFill>
                <a:srgbClr val="000000"/>
              </a:solidFill>
              <a:round/>
              <a:headEnd/>
              <a:tailEnd/>
            </a:ln>
          </p:spPr>
          <p:txBody>
            <a:bodyPr/>
            <a:lstStyle/>
            <a:p>
              <a:endParaRPr lang="en-US" sz="1800"/>
            </a:p>
          </p:txBody>
        </p:sp>
        <p:sp>
          <p:nvSpPr>
            <p:cNvPr id="90404" name="Line 260">
              <a:extLst>
                <a:ext uri="{FF2B5EF4-FFF2-40B4-BE49-F238E27FC236}">
                  <a16:creationId xmlns:a16="http://schemas.microsoft.com/office/drawing/2014/main" id="{0B09F86E-4F05-1878-D071-DE303FE28994}"/>
                </a:ext>
              </a:extLst>
            </p:cNvPr>
            <p:cNvSpPr>
              <a:spLocks noChangeShapeType="1"/>
            </p:cNvSpPr>
            <p:nvPr/>
          </p:nvSpPr>
          <p:spPr bwMode="auto">
            <a:xfrm flipH="1">
              <a:off x="2303" y="1132"/>
              <a:ext cx="147" cy="85"/>
            </a:xfrm>
            <a:prstGeom prst="line">
              <a:avLst/>
            </a:prstGeom>
            <a:grpFill/>
            <a:ln w="12700">
              <a:solidFill>
                <a:srgbClr val="000000"/>
              </a:solidFill>
              <a:round/>
              <a:headEnd/>
              <a:tailEnd/>
            </a:ln>
          </p:spPr>
          <p:txBody>
            <a:bodyPr/>
            <a:lstStyle/>
            <a:p>
              <a:endParaRPr lang="en-US" sz="1800"/>
            </a:p>
          </p:txBody>
        </p:sp>
        <p:sp>
          <p:nvSpPr>
            <p:cNvPr id="90405" name="Line 261">
              <a:extLst>
                <a:ext uri="{FF2B5EF4-FFF2-40B4-BE49-F238E27FC236}">
                  <a16:creationId xmlns:a16="http://schemas.microsoft.com/office/drawing/2014/main" id="{57DDD733-7889-F7A7-187D-8AF0DB28DBCF}"/>
                </a:ext>
              </a:extLst>
            </p:cNvPr>
            <p:cNvSpPr>
              <a:spLocks noChangeShapeType="1"/>
            </p:cNvSpPr>
            <p:nvPr/>
          </p:nvSpPr>
          <p:spPr bwMode="auto">
            <a:xfrm>
              <a:off x="2450" y="961"/>
              <a:ext cx="0" cy="256"/>
            </a:xfrm>
            <a:prstGeom prst="line">
              <a:avLst/>
            </a:prstGeom>
            <a:grpFill/>
            <a:ln w="12700">
              <a:solidFill>
                <a:srgbClr val="000000"/>
              </a:solidFill>
              <a:round/>
              <a:headEnd/>
              <a:tailEnd/>
            </a:ln>
          </p:spPr>
          <p:txBody>
            <a:bodyPr/>
            <a:lstStyle/>
            <a:p>
              <a:endParaRPr lang="en-US" sz="1800"/>
            </a:p>
          </p:txBody>
        </p:sp>
        <p:sp>
          <p:nvSpPr>
            <p:cNvPr id="90406" name="Line 262">
              <a:extLst>
                <a:ext uri="{FF2B5EF4-FFF2-40B4-BE49-F238E27FC236}">
                  <a16:creationId xmlns:a16="http://schemas.microsoft.com/office/drawing/2014/main" id="{4BCBD9BC-374E-7A27-E2BF-60705EB3382A}"/>
                </a:ext>
              </a:extLst>
            </p:cNvPr>
            <p:cNvSpPr>
              <a:spLocks noChangeShapeType="1"/>
            </p:cNvSpPr>
            <p:nvPr/>
          </p:nvSpPr>
          <p:spPr bwMode="auto">
            <a:xfrm flipH="1">
              <a:off x="2197" y="1217"/>
              <a:ext cx="253" cy="0"/>
            </a:xfrm>
            <a:prstGeom prst="line">
              <a:avLst/>
            </a:prstGeom>
            <a:grpFill/>
            <a:ln w="12700">
              <a:solidFill>
                <a:srgbClr val="000000"/>
              </a:solidFill>
              <a:round/>
              <a:headEnd/>
              <a:tailEnd/>
            </a:ln>
          </p:spPr>
          <p:txBody>
            <a:bodyPr/>
            <a:lstStyle/>
            <a:p>
              <a:endParaRPr lang="en-US" sz="1800"/>
            </a:p>
          </p:txBody>
        </p:sp>
        <p:sp>
          <p:nvSpPr>
            <p:cNvPr id="90407" name="Line 263">
              <a:extLst>
                <a:ext uri="{FF2B5EF4-FFF2-40B4-BE49-F238E27FC236}">
                  <a16:creationId xmlns:a16="http://schemas.microsoft.com/office/drawing/2014/main" id="{E40486F9-A002-894E-0B10-726D0AF0BF9E}"/>
                </a:ext>
              </a:extLst>
            </p:cNvPr>
            <p:cNvSpPr>
              <a:spLocks noChangeShapeType="1"/>
            </p:cNvSpPr>
            <p:nvPr/>
          </p:nvSpPr>
          <p:spPr bwMode="auto">
            <a:xfrm>
              <a:off x="2391" y="1009"/>
              <a:ext cx="0" cy="154"/>
            </a:xfrm>
            <a:prstGeom prst="line">
              <a:avLst/>
            </a:prstGeom>
            <a:grpFill/>
            <a:ln w="12700">
              <a:solidFill>
                <a:srgbClr val="000000"/>
              </a:solidFill>
              <a:round/>
              <a:headEnd/>
              <a:tailEnd/>
            </a:ln>
          </p:spPr>
          <p:txBody>
            <a:bodyPr/>
            <a:lstStyle/>
            <a:p>
              <a:endParaRPr lang="en-US" sz="1800"/>
            </a:p>
          </p:txBody>
        </p:sp>
        <p:sp>
          <p:nvSpPr>
            <p:cNvPr id="90408" name="Line 264">
              <a:extLst>
                <a:ext uri="{FF2B5EF4-FFF2-40B4-BE49-F238E27FC236}">
                  <a16:creationId xmlns:a16="http://schemas.microsoft.com/office/drawing/2014/main" id="{C824CA1C-2ABC-6D71-87DC-904E285E6C56}"/>
                </a:ext>
              </a:extLst>
            </p:cNvPr>
            <p:cNvSpPr>
              <a:spLocks noChangeShapeType="1"/>
            </p:cNvSpPr>
            <p:nvPr/>
          </p:nvSpPr>
          <p:spPr bwMode="auto">
            <a:xfrm flipH="1">
              <a:off x="2245" y="1163"/>
              <a:ext cx="146" cy="0"/>
            </a:xfrm>
            <a:prstGeom prst="line">
              <a:avLst/>
            </a:prstGeom>
            <a:grpFill/>
            <a:ln w="12700">
              <a:solidFill>
                <a:srgbClr val="000000"/>
              </a:solidFill>
              <a:round/>
              <a:headEnd/>
              <a:tailEnd/>
            </a:ln>
          </p:spPr>
          <p:txBody>
            <a:bodyPr/>
            <a:lstStyle/>
            <a:p>
              <a:endParaRPr lang="en-US" sz="1800"/>
            </a:p>
          </p:txBody>
        </p:sp>
        <p:sp>
          <p:nvSpPr>
            <p:cNvPr id="90409" name="Line 265">
              <a:extLst>
                <a:ext uri="{FF2B5EF4-FFF2-40B4-BE49-F238E27FC236}">
                  <a16:creationId xmlns:a16="http://schemas.microsoft.com/office/drawing/2014/main" id="{71641CD6-CAF7-E313-AA13-5BAAE6D90985}"/>
                </a:ext>
              </a:extLst>
            </p:cNvPr>
            <p:cNvSpPr>
              <a:spLocks noChangeShapeType="1"/>
            </p:cNvSpPr>
            <p:nvPr/>
          </p:nvSpPr>
          <p:spPr bwMode="auto">
            <a:xfrm>
              <a:off x="2197" y="1210"/>
              <a:ext cx="0" cy="7"/>
            </a:xfrm>
            <a:prstGeom prst="line">
              <a:avLst/>
            </a:prstGeom>
            <a:grpFill/>
            <a:ln w="12700">
              <a:solidFill>
                <a:srgbClr val="000000"/>
              </a:solidFill>
              <a:round/>
              <a:headEnd/>
              <a:tailEnd/>
            </a:ln>
          </p:spPr>
          <p:txBody>
            <a:bodyPr/>
            <a:lstStyle/>
            <a:p>
              <a:endParaRPr lang="en-US" sz="1800"/>
            </a:p>
          </p:txBody>
        </p:sp>
        <p:sp>
          <p:nvSpPr>
            <p:cNvPr id="90410" name="Freeform 266">
              <a:extLst>
                <a:ext uri="{FF2B5EF4-FFF2-40B4-BE49-F238E27FC236}">
                  <a16:creationId xmlns:a16="http://schemas.microsoft.com/office/drawing/2014/main" id="{240BF2C3-DC93-3A17-0DCA-4E6926FB3C4C}"/>
                </a:ext>
              </a:extLst>
            </p:cNvPr>
            <p:cNvSpPr>
              <a:spLocks/>
            </p:cNvSpPr>
            <p:nvPr/>
          </p:nvSpPr>
          <p:spPr bwMode="auto">
            <a:xfrm>
              <a:off x="2197" y="1163"/>
              <a:ext cx="48" cy="47"/>
            </a:xfrm>
            <a:custGeom>
              <a:avLst/>
              <a:gdLst>
                <a:gd name="T0" fmla="*/ 0 w 189"/>
                <a:gd name="T1" fmla="*/ 12 h 189"/>
                <a:gd name="T2" fmla="*/ 0 w 189"/>
                <a:gd name="T3" fmla="*/ 10 h 189"/>
                <a:gd name="T4" fmla="*/ 0 w 189"/>
                <a:gd name="T5" fmla="*/ 9 h 189"/>
                <a:gd name="T6" fmla="*/ 1 w 189"/>
                <a:gd name="T7" fmla="*/ 8 h 189"/>
                <a:gd name="T8" fmla="*/ 1 w 189"/>
                <a:gd name="T9" fmla="*/ 6 h 189"/>
                <a:gd name="T10" fmla="*/ 2 w 189"/>
                <a:gd name="T11" fmla="*/ 5 h 189"/>
                <a:gd name="T12" fmla="*/ 3 w 189"/>
                <a:gd name="T13" fmla="*/ 4 h 189"/>
                <a:gd name="T14" fmla="*/ 4 w 189"/>
                <a:gd name="T15" fmla="*/ 3 h 189"/>
                <a:gd name="T16" fmla="*/ 5 w 189"/>
                <a:gd name="T17" fmla="*/ 2 h 189"/>
                <a:gd name="T18" fmla="*/ 6 w 189"/>
                <a:gd name="T19" fmla="*/ 2 h 189"/>
                <a:gd name="T20" fmla="*/ 7 w 189"/>
                <a:gd name="T21" fmla="*/ 1 h 189"/>
                <a:gd name="T22" fmla="*/ 8 w 189"/>
                <a:gd name="T23" fmla="*/ 0 h 189"/>
                <a:gd name="T24" fmla="*/ 9 w 189"/>
                <a:gd name="T25" fmla="*/ 0 h 189"/>
                <a:gd name="T26" fmla="*/ 11 w 189"/>
                <a:gd name="T27" fmla="*/ 0 h 189"/>
                <a:gd name="T28" fmla="*/ 12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1" y="168"/>
                  </a:lnTo>
                  <a:lnTo>
                    <a:pt x="5" y="146"/>
                  </a:lnTo>
                  <a:lnTo>
                    <a:pt x="10" y="126"/>
                  </a:lnTo>
                  <a:lnTo>
                    <a:pt x="19" y="106"/>
                  </a:lnTo>
                  <a:lnTo>
                    <a:pt x="29" y="87"/>
                  </a:lnTo>
                  <a:lnTo>
                    <a:pt x="41" y="71"/>
                  </a:lnTo>
                  <a:lnTo>
                    <a:pt x="55" y="55"/>
                  </a:lnTo>
                  <a:lnTo>
                    <a:pt x="71" y="41"/>
                  </a:lnTo>
                  <a:lnTo>
                    <a:pt x="89" y="29"/>
                  </a:lnTo>
                  <a:lnTo>
                    <a:pt x="106" y="19"/>
                  </a:lnTo>
                  <a:lnTo>
                    <a:pt x="126" y="10"/>
                  </a:lnTo>
                  <a:lnTo>
                    <a:pt x="147" y="4"/>
                  </a:lnTo>
                  <a:lnTo>
                    <a:pt x="168" y="1"/>
                  </a:lnTo>
                  <a:lnTo>
                    <a:pt x="189" y="0"/>
                  </a:lnTo>
                </a:path>
              </a:pathLst>
            </a:custGeom>
            <a:grpFill/>
            <a:ln w="12700">
              <a:solidFill>
                <a:srgbClr val="000000"/>
              </a:solidFill>
              <a:prstDash val="solid"/>
              <a:round/>
              <a:headEnd/>
              <a:tailEnd/>
            </a:ln>
          </p:spPr>
          <p:txBody>
            <a:bodyPr/>
            <a:lstStyle/>
            <a:p>
              <a:endParaRPr lang="en-US" sz="1800"/>
            </a:p>
          </p:txBody>
        </p:sp>
        <p:sp>
          <p:nvSpPr>
            <p:cNvPr id="90411" name="Line 267">
              <a:extLst>
                <a:ext uri="{FF2B5EF4-FFF2-40B4-BE49-F238E27FC236}">
                  <a16:creationId xmlns:a16="http://schemas.microsoft.com/office/drawing/2014/main" id="{5651A065-EC8D-34F6-6B19-1A8CD5074995}"/>
                </a:ext>
              </a:extLst>
            </p:cNvPr>
            <p:cNvSpPr>
              <a:spLocks noChangeShapeType="1"/>
            </p:cNvSpPr>
            <p:nvPr/>
          </p:nvSpPr>
          <p:spPr bwMode="auto">
            <a:xfrm flipH="1">
              <a:off x="2438" y="961"/>
              <a:ext cx="12" cy="0"/>
            </a:xfrm>
            <a:prstGeom prst="line">
              <a:avLst/>
            </a:prstGeom>
            <a:grpFill/>
            <a:ln w="12700">
              <a:solidFill>
                <a:srgbClr val="000000"/>
              </a:solidFill>
              <a:round/>
              <a:headEnd/>
              <a:tailEnd/>
            </a:ln>
          </p:spPr>
          <p:txBody>
            <a:bodyPr/>
            <a:lstStyle/>
            <a:p>
              <a:endParaRPr lang="en-US" sz="1800"/>
            </a:p>
          </p:txBody>
        </p:sp>
        <p:sp>
          <p:nvSpPr>
            <p:cNvPr id="90412" name="Freeform 268">
              <a:extLst>
                <a:ext uri="{FF2B5EF4-FFF2-40B4-BE49-F238E27FC236}">
                  <a16:creationId xmlns:a16="http://schemas.microsoft.com/office/drawing/2014/main" id="{E32B0EEE-CCD9-840E-196D-39F43EC912DA}"/>
                </a:ext>
              </a:extLst>
            </p:cNvPr>
            <p:cNvSpPr>
              <a:spLocks/>
            </p:cNvSpPr>
            <p:nvPr/>
          </p:nvSpPr>
          <p:spPr bwMode="auto">
            <a:xfrm>
              <a:off x="2391" y="961"/>
              <a:ext cx="47" cy="48"/>
            </a:xfrm>
            <a:custGeom>
              <a:avLst/>
              <a:gdLst>
                <a:gd name="T0" fmla="*/ 12 w 189"/>
                <a:gd name="T1" fmla="*/ 0 h 190"/>
                <a:gd name="T2" fmla="*/ 10 w 189"/>
                <a:gd name="T3" fmla="*/ 0 h 190"/>
                <a:gd name="T4" fmla="*/ 9 w 189"/>
                <a:gd name="T5" fmla="*/ 0 h 190"/>
                <a:gd name="T6" fmla="*/ 8 w 189"/>
                <a:gd name="T7" fmla="*/ 1 h 190"/>
                <a:gd name="T8" fmla="*/ 7 w 189"/>
                <a:gd name="T9" fmla="*/ 1 h 190"/>
                <a:gd name="T10" fmla="*/ 5 w 189"/>
                <a:gd name="T11" fmla="*/ 2 h 190"/>
                <a:gd name="T12" fmla="*/ 4 w 189"/>
                <a:gd name="T13" fmla="*/ 3 h 190"/>
                <a:gd name="T14" fmla="*/ 3 w 189"/>
                <a:gd name="T15" fmla="*/ 4 h 190"/>
                <a:gd name="T16" fmla="*/ 2 w 189"/>
                <a:gd name="T17" fmla="*/ 5 h 190"/>
                <a:gd name="T18" fmla="*/ 2 w 189"/>
                <a:gd name="T19" fmla="*/ 6 h 190"/>
                <a:gd name="T20" fmla="*/ 1 w 189"/>
                <a:gd name="T21" fmla="*/ 7 h 190"/>
                <a:gd name="T22" fmla="*/ 1 w 189"/>
                <a:gd name="T23" fmla="*/ 8 h 190"/>
                <a:gd name="T24" fmla="*/ 0 w 189"/>
                <a:gd name="T25" fmla="*/ 9 h 190"/>
                <a:gd name="T26" fmla="*/ 0 w 189"/>
                <a:gd name="T27" fmla="*/ 11 h 190"/>
                <a:gd name="T28" fmla="*/ 0 w 189"/>
                <a:gd name="T29" fmla="*/ 12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189" y="0"/>
                  </a:moveTo>
                  <a:lnTo>
                    <a:pt x="168" y="2"/>
                  </a:lnTo>
                  <a:lnTo>
                    <a:pt x="147" y="5"/>
                  </a:lnTo>
                  <a:lnTo>
                    <a:pt x="127" y="12"/>
                  </a:lnTo>
                  <a:lnTo>
                    <a:pt x="108" y="19"/>
                  </a:lnTo>
                  <a:lnTo>
                    <a:pt x="89" y="29"/>
                  </a:lnTo>
                  <a:lnTo>
                    <a:pt x="71" y="42"/>
                  </a:lnTo>
                  <a:lnTo>
                    <a:pt x="55" y="56"/>
                  </a:lnTo>
                  <a:lnTo>
                    <a:pt x="41" y="72"/>
                  </a:lnTo>
                  <a:lnTo>
                    <a:pt x="29" y="89"/>
                  </a:lnTo>
                  <a:lnTo>
                    <a:pt x="19" y="108"/>
                  </a:lnTo>
                  <a:lnTo>
                    <a:pt x="11" y="127"/>
                  </a:lnTo>
                  <a:lnTo>
                    <a:pt x="5" y="148"/>
                  </a:lnTo>
                  <a:lnTo>
                    <a:pt x="1" y="168"/>
                  </a:lnTo>
                  <a:lnTo>
                    <a:pt x="0" y="190"/>
                  </a:lnTo>
                </a:path>
              </a:pathLst>
            </a:custGeom>
            <a:grpFill/>
            <a:ln w="12700">
              <a:solidFill>
                <a:srgbClr val="000000"/>
              </a:solidFill>
              <a:prstDash val="solid"/>
              <a:round/>
              <a:headEnd/>
              <a:tailEnd/>
            </a:ln>
          </p:spPr>
          <p:txBody>
            <a:bodyPr/>
            <a:lstStyle/>
            <a:p>
              <a:endParaRPr lang="en-US" sz="1800"/>
            </a:p>
          </p:txBody>
        </p:sp>
        <p:sp>
          <p:nvSpPr>
            <p:cNvPr id="90413" name="Rectangle 269">
              <a:extLst>
                <a:ext uri="{FF2B5EF4-FFF2-40B4-BE49-F238E27FC236}">
                  <a16:creationId xmlns:a16="http://schemas.microsoft.com/office/drawing/2014/main" id="{95F4CD69-C7FB-A900-E7CF-B280ADFD493C}"/>
                </a:ext>
              </a:extLst>
            </p:cNvPr>
            <p:cNvSpPr>
              <a:spLocks noChangeArrowheads="1"/>
            </p:cNvSpPr>
            <p:nvPr/>
          </p:nvSpPr>
          <p:spPr bwMode="auto">
            <a:xfrm>
              <a:off x="1450" y="2751"/>
              <a:ext cx="44" cy="60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0414" name="Freeform 270">
              <a:extLst>
                <a:ext uri="{FF2B5EF4-FFF2-40B4-BE49-F238E27FC236}">
                  <a16:creationId xmlns:a16="http://schemas.microsoft.com/office/drawing/2014/main" id="{5A29A442-4FF1-6FC9-4243-318A2B92993F}"/>
                </a:ext>
              </a:extLst>
            </p:cNvPr>
            <p:cNvSpPr>
              <a:spLocks/>
            </p:cNvSpPr>
            <p:nvPr/>
          </p:nvSpPr>
          <p:spPr bwMode="auto">
            <a:xfrm>
              <a:off x="1494" y="2727"/>
              <a:ext cx="255" cy="649"/>
            </a:xfrm>
            <a:custGeom>
              <a:avLst/>
              <a:gdLst>
                <a:gd name="T0" fmla="*/ 0 w 1023"/>
                <a:gd name="T1" fmla="*/ 158 h 2595"/>
                <a:gd name="T2" fmla="*/ 0 w 1023"/>
                <a:gd name="T3" fmla="*/ 162 h 2595"/>
                <a:gd name="T4" fmla="*/ 64 w 1023"/>
                <a:gd name="T5" fmla="*/ 160 h 2595"/>
                <a:gd name="T6" fmla="*/ 63 w 1023"/>
                <a:gd name="T7" fmla="*/ 157 h 2595"/>
                <a:gd name="T8" fmla="*/ 62 w 1023"/>
                <a:gd name="T9" fmla="*/ 155 h 2595"/>
                <a:gd name="T10" fmla="*/ 61 w 1023"/>
                <a:gd name="T11" fmla="*/ 153 h 2595"/>
                <a:gd name="T12" fmla="*/ 59 w 1023"/>
                <a:gd name="T13" fmla="*/ 151 h 2595"/>
                <a:gd name="T14" fmla="*/ 57 w 1023"/>
                <a:gd name="T15" fmla="*/ 149 h 2595"/>
                <a:gd name="T16" fmla="*/ 54 w 1023"/>
                <a:gd name="T17" fmla="*/ 149 h 2595"/>
                <a:gd name="T18" fmla="*/ 52 w 1023"/>
                <a:gd name="T19" fmla="*/ 148 h 2595"/>
                <a:gd name="T20" fmla="*/ 28 w 1023"/>
                <a:gd name="T21" fmla="*/ 148 h 2595"/>
                <a:gd name="T22" fmla="*/ 26 w 1023"/>
                <a:gd name="T23" fmla="*/ 148 h 2595"/>
                <a:gd name="T24" fmla="*/ 24 w 1023"/>
                <a:gd name="T25" fmla="*/ 146 h 2595"/>
                <a:gd name="T26" fmla="*/ 21 w 1023"/>
                <a:gd name="T27" fmla="*/ 145 h 2595"/>
                <a:gd name="T28" fmla="*/ 20 w 1023"/>
                <a:gd name="T29" fmla="*/ 143 h 2595"/>
                <a:gd name="T30" fmla="*/ 19 w 1023"/>
                <a:gd name="T31" fmla="*/ 140 h 2595"/>
                <a:gd name="T32" fmla="*/ 18 w 1023"/>
                <a:gd name="T33" fmla="*/ 138 h 2595"/>
                <a:gd name="T34" fmla="*/ 18 w 1023"/>
                <a:gd name="T35" fmla="*/ 26 h 2595"/>
                <a:gd name="T36" fmla="*/ 18 w 1023"/>
                <a:gd name="T37" fmla="*/ 23 h 2595"/>
                <a:gd name="T38" fmla="*/ 19 w 1023"/>
                <a:gd name="T39" fmla="*/ 21 h 2595"/>
                <a:gd name="T40" fmla="*/ 21 w 1023"/>
                <a:gd name="T41" fmla="*/ 19 h 2595"/>
                <a:gd name="T42" fmla="*/ 22 w 1023"/>
                <a:gd name="T43" fmla="*/ 17 h 2595"/>
                <a:gd name="T44" fmla="*/ 25 w 1023"/>
                <a:gd name="T45" fmla="*/ 15 h 2595"/>
                <a:gd name="T46" fmla="*/ 27 w 1023"/>
                <a:gd name="T47" fmla="*/ 15 h 2595"/>
                <a:gd name="T48" fmla="*/ 30 w 1023"/>
                <a:gd name="T49" fmla="*/ 14 h 2595"/>
                <a:gd name="T50" fmla="*/ 53 w 1023"/>
                <a:gd name="T51" fmla="*/ 14 h 2595"/>
                <a:gd name="T52" fmla="*/ 56 w 1023"/>
                <a:gd name="T53" fmla="*/ 14 h 2595"/>
                <a:gd name="T54" fmla="*/ 58 w 1023"/>
                <a:gd name="T55" fmla="*/ 12 h 2595"/>
                <a:gd name="T56" fmla="*/ 60 w 1023"/>
                <a:gd name="T57" fmla="*/ 11 h 2595"/>
                <a:gd name="T58" fmla="*/ 62 w 1023"/>
                <a:gd name="T59" fmla="*/ 9 h 2595"/>
                <a:gd name="T60" fmla="*/ 63 w 1023"/>
                <a:gd name="T61" fmla="*/ 6 h 2595"/>
                <a:gd name="T62" fmla="*/ 64 w 1023"/>
                <a:gd name="T63" fmla="*/ 4 h 2595"/>
                <a:gd name="T64" fmla="*/ 64 w 1023"/>
                <a:gd name="T65" fmla="*/ 0 h 2595"/>
                <a:gd name="T66" fmla="*/ 0 w 1023"/>
                <a:gd name="T67" fmla="*/ 6 h 259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23" h="2595">
                  <a:moveTo>
                    <a:pt x="3" y="95"/>
                  </a:moveTo>
                  <a:lnTo>
                    <a:pt x="3" y="2526"/>
                  </a:lnTo>
                  <a:lnTo>
                    <a:pt x="0" y="2526"/>
                  </a:lnTo>
                  <a:lnTo>
                    <a:pt x="0" y="2595"/>
                  </a:lnTo>
                  <a:lnTo>
                    <a:pt x="1023" y="2595"/>
                  </a:lnTo>
                  <a:lnTo>
                    <a:pt x="1023" y="2559"/>
                  </a:lnTo>
                  <a:lnTo>
                    <a:pt x="1022" y="2538"/>
                  </a:lnTo>
                  <a:lnTo>
                    <a:pt x="1018" y="2516"/>
                  </a:lnTo>
                  <a:lnTo>
                    <a:pt x="1012" y="2496"/>
                  </a:lnTo>
                  <a:lnTo>
                    <a:pt x="1004" y="2476"/>
                  </a:lnTo>
                  <a:lnTo>
                    <a:pt x="994" y="2458"/>
                  </a:lnTo>
                  <a:lnTo>
                    <a:pt x="982" y="2441"/>
                  </a:lnTo>
                  <a:lnTo>
                    <a:pt x="967" y="2425"/>
                  </a:lnTo>
                  <a:lnTo>
                    <a:pt x="952" y="2411"/>
                  </a:lnTo>
                  <a:lnTo>
                    <a:pt x="934" y="2399"/>
                  </a:lnTo>
                  <a:lnTo>
                    <a:pt x="915" y="2389"/>
                  </a:lnTo>
                  <a:lnTo>
                    <a:pt x="897" y="2380"/>
                  </a:lnTo>
                  <a:lnTo>
                    <a:pt x="875" y="2375"/>
                  </a:lnTo>
                  <a:lnTo>
                    <a:pt x="855" y="2371"/>
                  </a:lnTo>
                  <a:lnTo>
                    <a:pt x="834" y="2370"/>
                  </a:lnTo>
                  <a:lnTo>
                    <a:pt x="480" y="2370"/>
                  </a:lnTo>
                  <a:lnTo>
                    <a:pt x="458" y="2369"/>
                  </a:lnTo>
                  <a:lnTo>
                    <a:pt x="437" y="2365"/>
                  </a:lnTo>
                  <a:lnTo>
                    <a:pt x="417" y="2359"/>
                  </a:lnTo>
                  <a:lnTo>
                    <a:pt x="397" y="2351"/>
                  </a:lnTo>
                  <a:lnTo>
                    <a:pt x="380" y="2341"/>
                  </a:lnTo>
                  <a:lnTo>
                    <a:pt x="362" y="2329"/>
                  </a:lnTo>
                  <a:lnTo>
                    <a:pt x="346" y="2315"/>
                  </a:lnTo>
                  <a:lnTo>
                    <a:pt x="332" y="2298"/>
                  </a:lnTo>
                  <a:lnTo>
                    <a:pt x="319" y="2281"/>
                  </a:lnTo>
                  <a:lnTo>
                    <a:pt x="309" y="2262"/>
                  </a:lnTo>
                  <a:lnTo>
                    <a:pt x="301" y="2243"/>
                  </a:lnTo>
                  <a:lnTo>
                    <a:pt x="296" y="2222"/>
                  </a:lnTo>
                  <a:lnTo>
                    <a:pt x="292" y="2202"/>
                  </a:lnTo>
                  <a:lnTo>
                    <a:pt x="291" y="2181"/>
                  </a:lnTo>
                  <a:lnTo>
                    <a:pt x="291" y="416"/>
                  </a:lnTo>
                  <a:lnTo>
                    <a:pt x="292" y="395"/>
                  </a:lnTo>
                  <a:lnTo>
                    <a:pt x="296" y="373"/>
                  </a:lnTo>
                  <a:lnTo>
                    <a:pt x="301" y="353"/>
                  </a:lnTo>
                  <a:lnTo>
                    <a:pt x="309" y="333"/>
                  </a:lnTo>
                  <a:lnTo>
                    <a:pt x="319" y="314"/>
                  </a:lnTo>
                  <a:lnTo>
                    <a:pt x="332" y="297"/>
                  </a:lnTo>
                  <a:lnTo>
                    <a:pt x="346" y="282"/>
                  </a:lnTo>
                  <a:lnTo>
                    <a:pt x="362" y="267"/>
                  </a:lnTo>
                  <a:lnTo>
                    <a:pt x="380" y="255"/>
                  </a:lnTo>
                  <a:lnTo>
                    <a:pt x="397" y="245"/>
                  </a:lnTo>
                  <a:lnTo>
                    <a:pt x="417" y="237"/>
                  </a:lnTo>
                  <a:lnTo>
                    <a:pt x="437" y="230"/>
                  </a:lnTo>
                  <a:lnTo>
                    <a:pt x="458" y="228"/>
                  </a:lnTo>
                  <a:lnTo>
                    <a:pt x="480" y="227"/>
                  </a:lnTo>
                  <a:lnTo>
                    <a:pt x="834" y="227"/>
                  </a:lnTo>
                  <a:lnTo>
                    <a:pt x="855" y="225"/>
                  </a:lnTo>
                  <a:lnTo>
                    <a:pt x="875" y="222"/>
                  </a:lnTo>
                  <a:lnTo>
                    <a:pt x="897" y="215"/>
                  </a:lnTo>
                  <a:lnTo>
                    <a:pt x="915" y="208"/>
                  </a:lnTo>
                  <a:lnTo>
                    <a:pt x="934" y="197"/>
                  </a:lnTo>
                  <a:lnTo>
                    <a:pt x="952" y="185"/>
                  </a:lnTo>
                  <a:lnTo>
                    <a:pt x="967" y="170"/>
                  </a:lnTo>
                  <a:lnTo>
                    <a:pt x="982" y="155"/>
                  </a:lnTo>
                  <a:lnTo>
                    <a:pt x="994" y="138"/>
                  </a:lnTo>
                  <a:lnTo>
                    <a:pt x="1004" y="119"/>
                  </a:lnTo>
                  <a:lnTo>
                    <a:pt x="1012" y="99"/>
                  </a:lnTo>
                  <a:lnTo>
                    <a:pt x="1018" y="79"/>
                  </a:lnTo>
                  <a:lnTo>
                    <a:pt x="1022" y="59"/>
                  </a:lnTo>
                  <a:lnTo>
                    <a:pt x="1023" y="38"/>
                  </a:lnTo>
                  <a:lnTo>
                    <a:pt x="1023" y="0"/>
                  </a:lnTo>
                  <a:lnTo>
                    <a:pt x="0" y="0"/>
                  </a:lnTo>
                  <a:lnTo>
                    <a:pt x="0" y="95"/>
                  </a:lnTo>
                  <a:lnTo>
                    <a:pt x="3" y="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90415" name="Line 271">
              <a:extLst>
                <a:ext uri="{FF2B5EF4-FFF2-40B4-BE49-F238E27FC236}">
                  <a16:creationId xmlns:a16="http://schemas.microsoft.com/office/drawing/2014/main" id="{3600EADE-ACD5-DA86-109C-862E5654736F}"/>
                </a:ext>
              </a:extLst>
            </p:cNvPr>
            <p:cNvSpPr>
              <a:spLocks noChangeShapeType="1"/>
            </p:cNvSpPr>
            <p:nvPr/>
          </p:nvSpPr>
          <p:spPr bwMode="auto">
            <a:xfrm flipH="1">
              <a:off x="1494" y="2727"/>
              <a:ext cx="144" cy="83"/>
            </a:xfrm>
            <a:prstGeom prst="line">
              <a:avLst/>
            </a:prstGeom>
            <a:grpFill/>
            <a:ln w="12700">
              <a:solidFill>
                <a:srgbClr val="000000"/>
              </a:solidFill>
              <a:round/>
              <a:headEnd/>
              <a:tailEnd/>
            </a:ln>
          </p:spPr>
          <p:txBody>
            <a:bodyPr/>
            <a:lstStyle/>
            <a:p>
              <a:endParaRPr lang="en-US" sz="1800"/>
            </a:p>
          </p:txBody>
        </p:sp>
        <p:sp>
          <p:nvSpPr>
            <p:cNvPr id="90416" name="Line 272">
              <a:extLst>
                <a:ext uri="{FF2B5EF4-FFF2-40B4-BE49-F238E27FC236}">
                  <a16:creationId xmlns:a16="http://schemas.microsoft.com/office/drawing/2014/main" id="{1676040E-3596-BFF6-BD05-613B5E0392EB}"/>
                </a:ext>
              </a:extLst>
            </p:cNvPr>
            <p:cNvSpPr>
              <a:spLocks noChangeShapeType="1"/>
            </p:cNvSpPr>
            <p:nvPr/>
          </p:nvSpPr>
          <p:spPr bwMode="auto">
            <a:xfrm flipH="1">
              <a:off x="1690" y="2751"/>
              <a:ext cx="57" cy="33"/>
            </a:xfrm>
            <a:prstGeom prst="line">
              <a:avLst/>
            </a:prstGeom>
            <a:grpFill/>
            <a:ln w="12700">
              <a:solidFill>
                <a:srgbClr val="000000"/>
              </a:solidFill>
              <a:round/>
              <a:headEnd/>
              <a:tailEnd/>
            </a:ln>
          </p:spPr>
          <p:txBody>
            <a:bodyPr/>
            <a:lstStyle/>
            <a:p>
              <a:endParaRPr lang="en-US" sz="1800"/>
            </a:p>
          </p:txBody>
        </p:sp>
        <p:sp>
          <p:nvSpPr>
            <p:cNvPr id="90417" name="Line 273">
              <a:extLst>
                <a:ext uri="{FF2B5EF4-FFF2-40B4-BE49-F238E27FC236}">
                  <a16:creationId xmlns:a16="http://schemas.microsoft.com/office/drawing/2014/main" id="{BD42630F-32A2-C8B5-4649-18F34974C449}"/>
                </a:ext>
              </a:extLst>
            </p:cNvPr>
            <p:cNvSpPr>
              <a:spLocks noChangeShapeType="1"/>
            </p:cNvSpPr>
            <p:nvPr/>
          </p:nvSpPr>
          <p:spPr bwMode="auto">
            <a:xfrm flipH="1">
              <a:off x="1494" y="2856"/>
              <a:ext cx="72" cy="41"/>
            </a:xfrm>
            <a:prstGeom prst="line">
              <a:avLst/>
            </a:prstGeom>
            <a:grpFill/>
            <a:ln w="12700">
              <a:solidFill>
                <a:srgbClr val="000000"/>
              </a:solidFill>
              <a:round/>
              <a:headEnd/>
              <a:tailEnd/>
            </a:ln>
          </p:spPr>
          <p:txBody>
            <a:bodyPr/>
            <a:lstStyle/>
            <a:p>
              <a:endParaRPr lang="en-US" sz="1800"/>
            </a:p>
          </p:txBody>
        </p:sp>
        <p:sp>
          <p:nvSpPr>
            <p:cNvPr id="90418" name="Line 274">
              <a:extLst>
                <a:ext uri="{FF2B5EF4-FFF2-40B4-BE49-F238E27FC236}">
                  <a16:creationId xmlns:a16="http://schemas.microsoft.com/office/drawing/2014/main" id="{5657A461-F29B-5A89-852D-FE3F47296E3D}"/>
                </a:ext>
              </a:extLst>
            </p:cNvPr>
            <p:cNvSpPr>
              <a:spLocks noChangeShapeType="1"/>
            </p:cNvSpPr>
            <p:nvPr/>
          </p:nvSpPr>
          <p:spPr bwMode="auto">
            <a:xfrm flipH="1">
              <a:off x="1494" y="2942"/>
              <a:ext cx="72" cy="42"/>
            </a:xfrm>
            <a:prstGeom prst="line">
              <a:avLst/>
            </a:prstGeom>
            <a:grpFill/>
            <a:ln w="12700">
              <a:solidFill>
                <a:srgbClr val="000000"/>
              </a:solidFill>
              <a:round/>
              <a:headEnd/>
              <a:tailEnd/>
            </a:ln>
          </p:spPr>
          <p:txBody>
            <a:bodyPr/>
            <a:lstStyle/>
            <a:p>
              <a:endParaRPr lang="en-US" sz="1800"/>
            </a:p>
          </p:txBody>
        </p:sp>
        <p:sp>
          <p:nvSpPr>
            <p:cNvPr id="90419" name="Line 275">
              <a:extLst>
                <a:ext uri="{FF2B5EF4-FFF2-40B4-BE49-F238E27FC236}">
                  <a16:creationId xmlns:a16="http://schemas.microsoft.com/office/drawing/2014/main" id="{3439D511-6221-B477-96D8-FC8A31CF0C34}"/>
                </a:ext>
              </a:extLst>
            </p:cNvPr>
            <p:cNvSpPr>
              <a:spLocks noChangeShapeType="1"/>
            </p:cNvSpPr>
            <p:nvPr/>
          </p:nvSpPr>
          <p:spPr bwMode="auto">
            <a:xfrm flipH="1">
              <a:off x="1494" y="3029"/>
              <a:ext cx="72" cy="41"/>
            </a:xfrm>
            <a:prstGeom prst="line">
              <a:avLst/>
            </a:prstGeom>
            <a:grpFill/>
            <a:ln w="12700">
              <a:solidFill>
                <a:srgbClr val="000000"/>
              </a:solidFill>
              <a:round/>
              <a:headEnd/>
              <a:tailEnd/>
            </a:ln>
          </p:spPr>
          <p:txBody>
            <a:bodyPr/>
            <a:lstStyle/>
            <a:p>
              <a:endParaRPr lang="en-US" sz="1800"/>
            </a:p>
          </p:txBody>
        </p:sp>
        <p:sp>
          <p:nvSpPr>
            <p:cNvPr id="90420" name="Line 276">
              <a:extLst>
                <a:ext uri="{FF2B5EF4-FFF2-40B4-BE49-F238E27FC236}">
                  <a16:creationId xmlns:a16="http://schemas.microsoft.com/office/drawing/2014/main" id="{FE2B10FB-A444-B793-661F-8D63A91E08F0}"/>
                </a:ext>
              </a:extLst>
            </p:cNvPr>
            <p:cNvSpPr>
              <a:spLocks noChangeShapeType="1"/>
            </p:cNvSpPr>
            <p:nvPr/>
          </p:nvSpPr>
          <p:spPr bwMode="auto">
            <a:xfrm flipH="1">
              <a:off x="1494" y="3115"/>
              <a:ext cx="72" cy="42"/>
            </a:xfrm>
            <a:prstGeom prst="line">
              <a:avLst/>
            </a:prstGeom>
            <a:grpFill/>
            <a:ln w="12700">
              <a:solidFill>
                <a:srgbClr val="000000"/>
              </a:solidFill>
              <a:round/>
              <a:headEnd/>
              <a:tailEnd/>
            </a:ln>
          </p:spPr>
          <p:txBody>
            <a:bodyPr/>
            <a:lstStyle/>
            <a:p>
              <a:endParaRPr lang="en-US" sz="1800"/>
            </a:p>
          </p:txBody>
        </p:sp>
        <p:sp>
          <p:nvSpPr>
            <p:cNvPr id="90421" name="Line 277">
              <a:extLst>
                <a:ext uri="{FF2B5EF4-FFF2-40B4-BE49-F238E27FC236}">
                  <a16:creationId xmlns:a16="http://schemas.microsoft.com/office/drawing/2014/main" id="{621CDC38-C414-CBE4-B7A0-44F6196A83A3}"/>
                </a:ext>
              </a:extLst>
            </p:cNvPr>
            <p:cNvSpPr>
              <a:spLocks noChangeShapeType="1"/>
            </p:cNvSpPr>
            <p:nvPr/>
          </p:nvSpPr>
          <p:spPr bwMode="auto">
            <a:xfrm flipH="1">
              <a:off x="1494" y="3202"/>
              <a:ext cx="72" cy="42"/>
            </a:xfrm>
            <a:prstGeom prst="line">
              <a:avLst/>
            </a:prstGeom>
            <a:grpFill/>
            <a:ln w="12700">
              <a:solidFill>
                <a:srgbClr val="000000"/>
              </a:solidFill>
              <a:round/>
              <a:headEnd/>
              <a:tailEnd/>
            </a:ln>
          </p:spPr>
          <p:txBody>
            <a:bodyPr/>
            <a:lstStyle/>
            <a:p>
              <a:endParaRPr lang="en-US" sz="1800"/>
            </a:p>
          </p:txBody>
        </p:sp>
        <p:sp>
          <p:nvSpPr>
            <p:cNvPr id="90422" name="Line 278">
              <a:extLst>
                <a:ext uri="{FF2B5EF4-FFF2-40B4-BE49-F238E27FC236}">
                  <a16:creationId xmlns:a16="http://schemas.microsoft.com/office/drawing/2014/main" id="{105F5C0E-C9F9-65E3-D10D-E0538E46523C}"/>
                </a:ext>
              </a:extLst>
            </p:cNvPr>
            <p:cNvSpPr>
              <a:spLocks noChangeShapeType="1"/>
            </p:cNvSpPr>
            <p:nvPr/>
          </p:nvSpPr>
          <p:spPr bwMode="auto">
            <a:xfrm flipH="1">
              <a:off x="1494" y="3287"/>
              <a:ext cx="75" cy="43"/>
            </a:xfrm>
            <a:prstGeom prst="line">
              <a:avLst/>
            </a:prstGeom>
            <a:grpFill/>
            <a:ln w="12700">
              <a:solidFill>
                <a:srgbClr val="000000"/>
              </a:solidFill>
              <a:round/>
              <a:headEnd/>
              <a:tailEnd/>
            </a:ln>
          </p:spPr>
          <p:txBody>
            <a:bodyPr/>
            <a:lstStyle/>
            <a:p>
              <a:endParaRPr lang="en-US" sz="1800"/>
            </a:p>
          </p:txBody>
        </p:sp>
        <p:sp>
          <p:nvSpPr>
            <p:cNvPr id="90423" name="Line 279">
              <a:extLst>
                <a:ext uri="{FF2B5EF4-FFF2-40B4-BE49-F238E27FC236}">
                  <a16:creationId xmlns:a16="http://schemas.microsoft.com/office/drawing/2014/main" id="{4979139A-A766-E14F-F5D0-D9DEC5A0DDDA}"/>
                </a:ext>
              </a:extLst>
            </p:cNvPr>
            <p:cNvSpPr>
              <a:spLocks noChangeShapeType="1"/>
            </p:cNvSpPr>
            <p:nvPr/>
          </p:nvSpPr>
          <p:spPr bwMode="auto">
            <a:xfrm flipH="1">
              <a:off x="1564" y="3320"/>
              <a:ext cx="98" cy="56"/>
            </a:xfrm>
            <a:prstGeom prst="line">
              <a:avLst/>
            </a:prstGeom>
            <a:grpFill/>
            <a:ln w="12700">
              <a:solidFill>
                <a:srgbClr val="000000"/>
              </a:solidFill>
              <a:round/>
              <a:headEnd/>
              <a:tailEnd/>
            </a:ln>
          </p:spPr>
          <p:txBody>
            <a:bodyPr/>
            <a:lstStyle/>
            <a:p>
              <a:endParaRPr lang="en-US" sz="1800"/>
            </a:p>
          </p:txBody>
        </p:sp>
        <p:sp>
          <p:nvSpPr>
            <p:cNvPr id="90424" name="Line 280">
              <a:extLst>
                <a:ext uri="{FF2B5EF4-FFF2-40B4-BE49-F238E27FC236}">
                  <a16:creationId xmlns:a16="http://schemas.microsoft.com/office/drawing/2014/main" id="{4736C158-B729-BF2E-9F36-11994BAF057C}"/>
                </a:ext>
              </a:extLst>
            </p:cNvPr>
            <p:cNvSpPr>
              <a:spLocks noChangeShapeType="1"/>
            </p:cNvSpPr>
            <p:nvPr/>
          </p:nvSpPr>
          <p:spPr bwMode="auto">
            <a:xfrm flipH="1">
              <a:off x="1714" y="3357"/>
              <a:ext cx="34" cy="19"/>
            </a:xfrm>
            <a:prstGeom prst="line">
              <a:avLst/>
            </a:prstGeom>
            <a:grpFill/>
            <a:ln w="12700">
              <a:solidFill>
                <a:srgbClr val="000000"/>
              </a:solidFill>
              <a:round/>
              <a:headEnd/>
              <a:tailEnd/>
            </a:ln>
          </p:spPr>
          <p:txBody>
            <a:bodyPr/>
            <a:lstStyle/>
            <a:p>
              <a:endParaRPr lang="en-US" sz="1800"/>
            </a:p>
          </p:txBody>
        </p:sp>
        <p:sp>
          <p:nvSpPr>
            <p:cNvPr id="90425" name="Line 281">
              <a:extLst>
                <a:ext uri="{FF2B5EF4-FFF2-40B4-BE49-F238E27FC236}">
                  <a16:creationId xmlns:a16="http://schemas.microsoft.com/office/drawing/2014/main" id="{A1543310-B957-8EBE-93C0-B61E31842B76}"/>
                </a:ext>
              </a:extLst>
            </p:cNvPr>
            <p:cNvSpPr>
              <a:spLocks noChangeShapeType="1"/>
            </p:cNvSpPr>
            <p:nvPr/>
          </p:nvSpPr>
          <p:spPr bwMode="auto">
            <a:xfrm>
              <a:off x="1486" y="2751"/>
              <a:ext cx="8" cy="4"/>
            </a:xfrm>
            <a:prstGeom prst="line">
              <a:avLst/>
            </a:prstGeom>
            <a:grpFill/>
            <a:ln w="12700">
              <a:solidFill>
                <a:srgbClr val="000000"/>
              </a:solidFill>
              <a:round/>
              <a:headEnd/>
              <a:tailEnd/>
            </a:ln>
          </p:spPr>
          <p:txBody>
            <a:bodyPr/>
            <a:lstStyle/>
            <a:p>
              <a:endParaRPr lang="en-US" sz="1800"/>
            </a:p>
          </p:txBody>
        </p:sp>
        <p:sp>
          <p:nvSpPr>
            <p:cNvPr id="90426" name="Line 282">
              <a:extLst>
                <a:ext uri="{FF2B5EF4-FFF2-40B4-BE49-F238E27FC236}">
                  <a16:creationId xmlns:a16="http://schemas.microsoft.com/office/drawing/2014/main" id="{1EEC259E-FDEE-925E-06FF-F284E99836BD}"/>
                </a:ext>
              </a:extLst>
            </p:cNvPr>
            <p:cNvSpPr>
              <a:spLocks noChangeShapeType="1"/>
            </p:cNvSpPr>
            <p:nvPr/>
          </p:nvSpPr>
          <p:spPr bwMode="auto">
            <a:xfrm>
              <a:off x="1450" y="2817"/>
              <a:ext cx="44" cy="25"/>
            </a:xfrm>
            <a:prstGeom prst="line">
              <a:avLst/>
            </a:prstGeom>
            <a:grpFill/>
            <a:ln w="12700">
              <a:solidFill>
                <a:srgbClr val="000000"/>
              </a:solidFill>
              <a:round/>
              <a:headEnd/>
              <a:tailEnd/>
            </a:ln>
          </p:spPr>
          <p:txBody>
            <a:bodyPr/>
            <a:lstStyle/>
            <a:p>
              <a:endParaRPr lang="en-US" sz="1800"/>
            </a:p>
          </p:txBody>
        </p:sp>
        <p:sp>
          <p:nvSpPr>
            <p:cNvPr id="90427" name="Line 283">
              <a:extLst>
                <a:ext uri="{FF2B5EF4-FFF2-40B4-BE49-F238E27FC236}">
                  <a16:creationId xmlns:a16="http://schemas.microsoft.com/office/drawing/2014/main" id="{5374153C-8F3E-121F-59C4-220DC38E5B9E}"/>
                </a:ext>
              </a:extLst>
            </p:cNvPr>
            <p:cNvSpPr>
              <a:spLocks noChangeShapeType="1"/>
            </p:cNvSpPr>
            <p:nvPr/>
          </p:nvSpPr>
          <p:spPr bwMode="auto">
            <a:xfrm>
              <a:off x="1450" y="2904"/>
              <a:ext cx="44" cy="25"/>
            </a:xfrm>
            <a:prstGeom prst="line">
              <a:avLst/>
            </a:prstGeom>
            <a:grpFill/>
            <a:ln w="12700">
              <a:solidFill>
                <a:srgbClr val="000000"/>
              </a:solidFill>
              <a:round/>
              <a:headEnd/>
              <a:tailEnd/>
            </a:ln>
          </p:spPr>
          <p:txBody>
            <a:bodyPr/>
            <a:lstStyle/>
            <a:p>
              <a:endParaRPr lang="en-US" sz="1800"/>
            </a:p>
          </p:txBody>
        </p:sp>
        <p:sp>
          <p:nvSpPr>
            <p:cNvPr id="90428" name="Line 284">
              <a:extLst>
                <a:ext uri="{FF2B5EF4-FFF2-40B4-BE49-F238E27FC236}">
                  <a16:creationId xmlns:a16="http://schemas.microsoft.com/office/drawing/2014/main" id="{ED6821FD-2813-7A01-2146-09D58B0AF3D6}"/>
                </a:ext>
              </a:extLst>
            </p:cNvPr>
            <p:cNvSpPr>
              <a:spLocks noChangeShapeType="1"/>
            </p:cNvSpPr>
            <p:nvPr/>
          </p:nvSpPr>
          <p:spPr bwMode="auto">
            <a:xfrm>
              <a:off x="1450" y="2990"/>
              <a:ext cx="44" cy="25"/>
            </a:xfrm>
            <a:prstGeom prst="line">
              <a:avLst/>
            </a:prstGeom>
            <a:grpFill/>
            <a:ln w="12700">
              <a:solidFill>
                <a:srgbClr val="000000"/>
              </a:solidFill>
              <a:round/>
              <a:headEnd/>
              <a:tailEnd/>
            </a:ln>
          </p:spPr>
          <p:txBody>
            <a:bodyPr/>
            <a:lstStyle/>
            <a:p>
              <a:endParaRPr lang="en-US" sz="1800"/>
            </a:p>
          </p:txBody>
        </p:sp>
        <p:sp>
          <p:nvSpPr>
            <p:cNvPr id="90429" name="Line 285">
              <a:extLst>
                <a:ext uri="{FF2B5EF4-FFF2-40B4-BE49-F238E27FC236}">
                  <a16:creationId xmlns:a16="http://schemas.microsoft.com/office/drawing/2014/main" id="{7994C5EC-E0BB-F18D-A7AC-C219F36F20DD}"/>
                </a:ext>
              </a:extLst>
            </p:cNvPr>
            <p:cNvSpPr>
              <a:spLocks noChangeShapeType="1"/>
            </p:cNvSpPr>
            <p:nvPr/>
          </p:nvSpPr>
          <p:spPr bwMode="auto">
            <a:xfrm>
              <a:off x="1450" y="3077"/>
              <a:ext cx="44" cy="25"/>
            </a:xfrm>
            <a:prstGeom prst="line">
              <a:avLst/>
            </a:prstGeom>
            <a:grpFill/>
            <a:ln w="12700">
              <a:solidFill>
                <a:srgbClr val="000000"/>
              </a:solidFill>
              <a:round/>
              <a:headEnd/>
              <a:tailEnd/>
            </a:ln>
          </p:spPr>
          <p:txBody>
            <a:bodyPr/>
            <a:lstStyle/>
            <a:p>
              <a:endParaRPr lang="en-US" sz="1800"/>
            </a:p>
          </p:txBody>
        </p:sp>
        <p:sp>
          <p:nvSpPr>
            <p:cNvPr id="90430" name="Line 286">
              <a:extLst>
                <a:ext uri="{FF2B5EF4-FFF2-40B4-BE49-F238E27FC236}">
                  <a16:creationId xmlns:a16="http://schemas.microsoft.com/office/drawing/2014/main" id="{8DC280AD-9721-BA78-3D3F-C1638BD72D9E}"/>
                </a:ext>
              </a:extLst>
            </p:cNvPr>
            <p:cNvSpPr>
              <a:spLocks noChangeShapeType="1"/>
            </p:cNvSpPr>
            <p:nvPr/>
          </p:nvSpPr>
          <p:spPr bwMode="auto">
            <a:xfrm>
              <a:off x="1450" y="3164"/>
              <a:ext cx="44" cy="25"/>
            </a:xfrm>
            <a:prstGeom prst="line">
              <a:avLst/>
            </a:prstGeom>
            <a:grpFill/>
            <a:ln w="12700">
              <a:solidFill>
                <a:srgbClr val="000000"/>
              </a:solidFill>
              <a:round/>
              <a:headEnd/>
              <a:tailEnd/>
            </a:ln>
          </p:spPr>
          <p:txBody>
            <a:bodyPr/>
            <a:lstStyle/>
            <a:p>
              <a:endParaRPr lang="en-US" sz="1800"/>
            </a:p>
          </p:txBody>
        </p:sp>
        <p:sp>
          <p:nvSpPr>
            <p:cNvPr id="90431" name="Line 287">
              <a:extLst>
                <a:ext uri="{FF2B5EF4-FFF2-40B4-BE49-F238E27FC236}">
                  <a16:creationId xmlns:a16="http://schemas.microsoft.com/office/drawing/2014/main" id="{5F08B745-D296-A143-00E7-76C77D81813C}"/>
                </a:ext>
              </a:extLst>
            </p:cNvPr>
            <p:cNvSpPr>
              <a:spLocks noChangeShapeType="1"/>
            </p:cNvSpPr>
            <p:nvPr/>
          </p:nvSpPr>
          <p:spPr bwMode="auto">
            <a:xfrm>
              <a:off x="1450" y="3250"/>
              <a:ext cx="44" cy="25"/>
            </a:xfrm>
            <a:prstGeom prst="line">
              <a:avLst/>
            </a:prstGeom>
            <a:grpFill/>
            <a:ln w="12700">
              <a:solidFill>
                <a:srgbClr val="000000"/>
              </a:solidFill>
              <a:round/>
              <a:headEnd/>
              <a:tailEnd/>
            </a:ln>
          </p:spPr>
          <p:txBody>
            <a:bodyPr/>
            <a:lstStyle/>
            <a:p>
              <a:endParaRPr lang="en-US" sz="1800"/>
            </a:p>
          </p:txBody>
        </p:sp>
        <p:sp>
          <p:nvSpPr>
            <p:cNvPr id="90432" name="Line 288">
              <a:extLst>
                <a:ext uri="{FF2B5EF4-FFF2-40B4-BE49-F238E27FC236}">
                  <a16:creationId xmlns:a16="http://schemas.microsoft.com/office/drawing/2014/main" id="{122146FB-C620-1C5B-140B-EC6D0BDB0EC6}"/>
                </a:ext>
              </a:extLst>
            </p:cNvPr>
            <p:cNvSpPr>
              <a:spLocks noChangeShapeType="1"/>
            </p:cNvSpPr>
            <p:nvPr/>
          </p:nvSpPr>
          <p:spPr bwMode="auto">
            <a:xfrm>
              <a:off x="1450" y="3337"/>
              <a:ext cx="39" cy="22"/>
            </a:xfrm>
            <a:prstGeom prst="line">
              <a:avLst/>
            </a:prstGeom>
            <a:grpFill/>
            <a:ln w="12700">
              <a:solidFill>
                <a:srgbClr val="000000"/>
              </a:solidFill>
              <a:round/>
              <a:headEnd/>
              <a:tailEnd/>
            </a:ln>
          </p:spPr>
          <p:txBody>
            <a:bodyPr/>
            <a:lstStyle/>
            <a:p>
              <a:endParaRPr lang="en-US" sz="1800"/>
            </a:p>
          </p:txBody>
        </p:sp>
        <p:sp>
          <p:nvSpPr>
            <p:cNvPr id="90433" name="Line 289">
              <a:extLst>
                <a:ext uri="{FF2B5EF4-FFF2-40B4-BE49-F238E27FC236}">
                  <a16:creationId xmlns:a16="http://schemas.microsoft.com/office/drawing/2014/main" id="{9067BAFA-9875-5488-6EA7-01D75A714A2F}"/>
                </a:ext>
              </a:extLst>
            </p:cNvPr>
            <p:cNvSpPr>
              <a:spLocks noChangeShapeType="1"/>
            </p:cNvSpPr>
            <p:nvPr/>
          </p:nvSpPr>
          <p:spPr bwMode="auto">
            <a:xfrm flipH="1">
              <a:off x="1450" y="2751"/>
              <a:ext cx="44" cy="0"/>
            </a:xfrm>
            <a:prstGeom prst="line">
              <a:avLst/>
            </a:prstGeom>
            <a:grpFill/>
            <a:ln w="12700">
              <a:solidFill>
                <a:srgbClr val="000000"/>
              </a:solidFill>
              <a:round/>
              <a:headEnd/>
              <a:tailEnd/>
            </a:ln>
          </p:spPr>
          <p:txBody>
            <a:bodyPr/>
            <a:lstStyle/>
            <a:p>
              <a:endParaRPr lang="en-US" sz="1800"/>
            </a:p>
          </p:txBody>
        </p:sp>
        <p:sp>
          <p:nvSpPr>
            <p:cNvPr id="90434" name="Line 290">
              <a:extLst>
                <a:ext uri="{FF2B5EF4-FFF2-40B4-BE49-F238E27FC236}">
                  <a16:creationId xmlns:a16="http://schemas.microsoft.com/office/drawing/2014/main" id="{C336119D-CA92-1ACF-247B-7C970B804691}"/>
                </a:ext>
              </a:extLst>
            </p:cNvPr>
            <p:cNvSpPr>
              <a:spLocks noChangeShapeType="1"/>
            </p:cNvSpPr>
            <p:nvPr/>
          </p:nvSpPr>
          <p:spPr bwMode="auto">
            <a:xfrm>
              <a:off x="1450" y="2751"/>
              <a:ext cx="0" cy="608"/>
            </a:xfrm>
            <a:prstGeom prst="line">
              <a:avLst/>
            </a:prstGeom>
            <a:grpFill/>
            <a:ln w="12700">
              <a:solidFill>
                <a:srgbClr val="000000"/>
              </a:solidFill>
              <a:round/>
              <a:headEnd/>
              <a:tailEnd/>
            </a:ln>
          </p:spPr>
          <p:txBody>
            <a:bodyPr/>
            <a:lstStyle/>
            <a:p>
              <a:endParaRPr lang="en-US" sz="1800"/>
            </a:p>
          </p:txBody>
        </p:sp>
        <p:sp>
          <p:nvSpPr>
            <p:cNvPr id="90435" name="Line 291">
              <a:extLst>
                <a:ext uri="{FF2B5EF4-FFF2-40B4-BE49-F238E27FC236}">
                  <a16:creationId xmlns:a16="http://schemas.microsoft.com/office/drawing/2014/main" id="{E145538F-D70C-BD77-A421-B6C1D494F25B}"/>
                </a:ext>
              </a:extLst>
            </p:cNvPr>
            <p:cNvSpPr>
              <a:spLocks noChangeShapeType="1"/>
            </p:cNvSpPr>
            <p:nvPr/>
          </p:nvSpPr>
          <p:spPr bwMode="auto">
            <a:xfrm>
              <a:off x="1450" y="3359"/>
              <a:ext cx="44" cy="0"/>
            </a:xfrm>
            <a:prstGeom prst="line">
              <a:avLst/>
            </a:prstGeom>
            <a:grpFill/>
            <a:ln w="12700">
              <a:solidFill>
                <a:srgbClr val="000000"/>
              </a:solidFill>
              <a:round/>
              <a:headEnd/>
              <a:tailEnd/>
            </a:ln>
          </p:spPr>
          <p:txBody>
            <a:bodyPr/>
            <a:lstStyle/>
            <a:p>
              <a:endParaRPr lang="en-US" sz="1800"/>
            </a:p>
          </p:txBody>
        </p:sp>
        <p:sp>
          <p:nvSpPr>
            <p:cNvPr id="90436" name="Freeform 292">
              <a:extLst>
                <a:ext uri="{FF2B5EF4-FFF2-40B4-BE49-F238E27FC236}">
                  <a16:creationId xmlns:a16="http://schemas.microsoft.com/office/drawing/2014/main" id="{93FF4CA7-FBFA-283D-6068-540367207E26}"/>
                </a:ext>
              </a:extLst>
            </p:cNvPr>
            <p:cNvSpPr>
              <a:spLocks/>
            </p:cNvSpPr>
            <p:nvPr/>
          </p:nvSpPr>
          <p:spPr bwMode="auto">
            <a:xfrm>
              <a:off x="3905" y="2694"/>
              <a:ext cx="424" cy="649"/>
            </a:xfrm>
            <a:custGeom>
              <a:avLst/>
              <a:gdLst>
                <a:gd name="T0" fmla="*/ 60 w 1694"/>
                <a:gd name="T1" fmla="*/ 26 h 2597"/>
                <a:gd name="T2" fmla="*/ 61 w 1694"/>
                <a:gd name="T3" fmla="*/ 23 h 2597"/>
                <a:gd name="T4" fmla="*/ 61 w 1694"/>
                <a:gd name="T5" fmla="*/ 21 h 2597"/>
                <a:gd name="T6" fmla="*/ 63 w 1694"/>
                <a:gd name="T7" fmla="*/ 18 h 2597"/>
                <a:gd name="T8" fmla="*/ 65 w 1694"/>
                <a:gd name="T9" fmla="*/ 17 h 2597"/>
                <a:gd name="T10" fmla="*/ 67 w 1694"/>
                <a:gd name="T11" fmla="*/ 15 h 2597"/>
                <a:gd name="T12" fmla="*/ 70 w 1694"/>
                <a:gd name="T13" fmla="*/ 14 h 2597"/>
                <a:gd name="T14" fmla="*/ 72 w 1694"/>
                <a:gd name="T15" fmla="*/ 14 h 2597"/>
                <a:gd name="T16" fmla="*/ 96 w 1694"/>
                <a:gd name="T17" fmla="*/ 14 h 2597"/>
                <a:gd name="T18" fmla="*/ 98 w 1694"/>
                <a:gd name="T19" fmla="*/ 13 h 2597"/>
                <a:gd name="T20" fmla="*/ 101 w 1694"/>
                <a:gd name="T21" fmla="*/ 12 h 2597"/>
                <a:gd name="T22" fmla="*/ 103 w 1694"/>
                <a:gd name="T23" fmla="*/ 11 h 2597"/>
                <a:gd name="T24" fmla="*/ 104 w 1694"/>
                <a:gd name="T25" fmla="*/ 8 h 2597"/>
                <a:gd name="T26" fmla="*/ 105 w 1694"/>
                <a:gd name="T27" fmla="*/ 6 h 2597"/>
                <a:gd name="T28" fmla="*/ 106 w 1694"/>
                <a:gd name="T29" fmla="*/ 4 h 2597"/>
                <a:gd name="T30" fmla="*/ 106 w 1694"/>
                <a:gd name="T31" fmla="*/ 0 h 2597"/>
                <a:gd name="T32" fmla="*/ 0 w 1694"/>
                <a:gd name="T33" fmla="*/ 0 h 2597"/>
                <a:gd name="T34" fmla="*/ 0 w 1694"/>
                <a:gd name="T35" fmla="*/ 4 h 2597"/>
                <a:gd name="T36" fmla="*/ 1 w 1694"/>
                <a:gd name="T37" fmla="*/ 6 h 2597"/>
                <a:gd name="T38" fmla="*/ 2 w 1694"/>
                <a:gd name="T39" fmla="*/ 8 h 2597"/>
                <a:gd name="T40" fmla="*/ 4 w 1694"/>
                <a:gd name="T41" fmla="*/ 11 h 2597"/>
                <a:gd name="T42" fmla="*/ 6 w 1694"/>
                <a:gd name="T43" fmla="*/ 12 h 2597"/>
                <a:gd name="T44" fmla="*/ 8 w 1694"/>
                <a:gd name="T45" fmla="*/ 13 h 2597"/>
                <a:gd name="T46" fmla="*/ 11 w 1694"/>
                <a:gd name="T47" fmla="*/ 14 h 2597"/>
                <a:gd name="T48" fmla="*/ 34 w 1694"/>
                <a:gd name="T49" fmla="*/ 14 h 2597"/>
                <a:gd name="T50" fmla="*/ 37 w 1694"/>
                <a:gd name="T51" fmla="*/ 14 h 2597"/>
                <a:gd name="T52" fmla="*/ 39 w 1694"/>
                <a:gd name="T53" fmla="*/ 15 h 2597"/>
                <a:gd name="T54" fmla="*/ 41 w 1694"/>
                <a:gd name="T55" fmla="*/ 17 h 2597"/>
                <a:gd name="T56" fmla="*/ 43 w 1694"/>
                <a:gd name="T57" fmla="*/ 18 h 2597"/>
                <a:gd name="T58" fmla="*/ 45 w 1694"/>
                <a:gd name="T59" fmla="*/ 21 h 2597"/>
                <a:gd name="T60" fmla="*/ 46 w 1694"/>
                <a:gd name="T61" fmla="*/ 23 h 2597"/>
                <a:gd name="T62" fmla="*/ 46 w 1694"/>
                <a:gd name="T63" fmla="*/ 26 h 2597"/>
                <a:gd name="T64" fmla="*/ 46 w 1694"/>
                <a:gd name="T65" fmla="*/ 137 h 2597"/>
                <a:gd name="T66" fmla="*/ 45 w 1694"/>
                <a:gd name="T67" fmla="*/ 140 h 2597"/>
                <a:gd name="T68" fmla="*/ 44 w 1694"/>
                <a:gd name="T69" fmla="*/ 142 h 2597"/>
                <a:gd name="T70" fmla="*/ 42 w 1694"/>
                <a:gd name="T71" fmla="*/ 145 h 2597"/>
                <a:gd name="T72" fmla="*/ 40 w 1694"/>
                <a:gd name="T73" fmla="*/ 146 h 2597"/>
                <a:gd name="T74" fmla="*/ 38 w 1694"/>
                <a:gd name="T75" fmla="*/ 147 h 2597"/>
                <a:gd name="T76" fmla="*/ 35 w 1694"/>
                <a:gd name="T77" fmla="*/ 148 h 2597"/>
                <a:gd name="T78" fmla="*/ 12 w 1694"/>
                <a:gd name="T79" fmla="*/ 148 h 2597"/>
                <a:gd name="T80" fmla="*/ 9 w 1694"/>
                <a:gd name="T81" fmla="*/ 148 h 2597"/>
                <a:gd name="T82" fmla="*/ 7 w 1694"/>
                <a:gd name="T83" fmla="*/ 149 h 2597"/>
                <a:gd name="T84" fmla="*/ 5 w 1694"/>
                <a:gd name="T85" fmla="*/ 151 h 2597"/>
                <a:gd name="T86" fmla="*/ 3 w 1694"/>
                <a:gd name="T87" fmla="*/ 152 h 2597"/>
                <a:gd name="T88" fmla="*/ 1 w 1694"/>
                <a:gd name="T89" fmla="*/ 155 h 2597"/>
                <a:gd name="T90" fmla="*/ 0 w 1694"/>
                <a:gd name="T91" fmla="*/ 157 h 2597"/>
                <a:gd name="T92" fmla="*/ 0 w 1694"/>
                <a:gd name="T93" fmla="*/ 160 h 2597"/>
                <a:gd name="T94" fmla="*/ 64 w 1694"/>
                <a:gd name="T95" fmla="*/ 162 h 2597"/>
                <a:gd name="T96" fmla="*/ 106 w 1694"/>
                <a:gd name="T97" fmla="*/ 160 h 2597"/>
                <a:gd name="T98" fmla="*/ 106 w 1694"/>
                <a:gd name="T99" fmla="*/ 157 h 2597"/>
                <a:gd name="T100" fmla="*/ 105 w 1694"/>
                <a:gd name="T101" fmla="*/ 155 h 2597"/>
                <a:gd name="T102" fmla="*/ 104 w 1694"/>
                <a:gd name="T103" fmla="*/ 152 h 2597"/>
                <a:gd name="T104" fmla="*/ 102 w 1694"/>
                <a:gd name="T105" fmla="*/ 151 h 2597"/>
                <a:gd name="T106" fmla="*/ 99 w 1694"/>
                <a:gd name="T107" fmla="*/ 149 h 2597"/>
                <a:gd name="T108" fmla="*/ 97 w 1694"/>
                <a:gd name="T109" fmla="*/ 148 h 2597"/>
                <a:gd name="T110" fmla="*/ 94 w 1694"/>
                <a:gd name="T111" fmla="*/ 148 h 2597"/>
                <a:gd name="T112" fmla="*/ 71 w 1694"/>
                <a:gd name="T113" fmla="*/ 148 h 2597"/>
                <a:gd name="T114" fmla="*/ 68 w 1694"/>
                <a:gd name="T115" fmla="*/ 147 h 2597"/>
                <a:gd name="T116" fmla="*/ 66 w 1694"/>
                <a:gd name="T117" fmla="*/ 146 h 2597"/>
                <a:gd name="T118" fmla="*/ 64 w 1694"/>
                <a:gd name="T119" fmla="*/ 145 h 2597"/>
                <a:gd name="T120" fmla="*/ 62 w 1694"/>
                <a:gd name="T121" fmla="*/ 142 h 2597"/>
                <a:gd name="T122" fmla="*/ 61 w 1694"/>
                <a:gd name="T123" fmla="*/ 140 h 2597"/>
                <a:gd name="T124" fmla="*/ 60 w 1694"/>
                <a:gd name="T125" fmla="*/ 137 h 259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694" h="2597">
                  <a:moveTo>
                    <a:pt x="962" y="2181"/>
                  </a:moveTo>
                  <a:lnTo>
                    <a:pt x="962" y="416"/>
                  </a:lnTo>
                  <a:lnTo>
                    <a:pt x="963" y="394"/>
                  </a:lnTo>
                  <a:lnTo>
                    <a:pt x="967" y="373"/>
                  </a:lnTo>
                  <a:lnTo>
                    <a:pt x="973" y="353"/>
                  </a:lnTo>
                  <a:lnTo>
                    <a:pt x="980" y="333"/>
                  </a:lnTo>
                  <a:lnTo>
                    <a:pt x="990" y="316"/>
                  </a:lnTo>
                  <a:lnTo>
                    <a:pt x="1003" y="298"/>
                  </a:lnTo>
                  <a:lnTo>
                    <a:pt x="1017" y="282"/>
                  </a:lnTo>
                  <a:lnTo>
                    <a:pt x="1033" y="268"/>
                  </a:lnTo>
                  <a:lnTo>
                    <a:pt x="1050" y="255"/>
                  </a:lnTo>
                  <a:lnTo>
                    <a:pt x="1069" y="245"/>
                  </a:lnTo>
                  <a:lnTo>
                    <a:pt x="1088" y="237"/>
                  </a:lnTo>
                  <a:lnTo>
                    <a:pt x="1109" y="232"/>
                  </a:lnTo>
                  <a:lnTo>
                    <a:pt x="1129" y="228"/>
                  </a:lnTo>
                  <a:lnTo>
                    <a:pt x="1151" y="227"/>
                  </a:lnTo>
                  <a:lnTo>
                    <a:pt x="1505" y="227"/>
                  </a:lnTo>
                  <a:lnTo>
                    <a:pt x="1526" y="225"/>
                  </a:lnTo>
                  <a:lnTo>
                    <a:pt x="1546" y="222"/>
                  </a:lnTo>
                  <a:lnTo>
                    <a:pt x="1568" y="215"/>
                  </a:lnTo>
                  <a:lnTo>
                    <a:pt x="1586" y="208"/>
                  </a:lnTo>
                  <a:lnTo>
                    <a:pt x="1605" y="198"/>
                  </a:lnTo>
                  <a:lnTo>
                    <a:pt x="1623" y="185"/>
                  </a:lnTo>
                  <a:lnTo>
                    <a:pt x="1639" y="172"/>
                  </a:lnTo>
                  <a:lnTo>
                    <a:pt x="1653" y="155"/>
                  </a:lnTo>
                  <a:lnTo>
                    <a:pt x="1665" y="138"/>
                  </a:lnTo>
                  <a:lnTo>
                    <a:pt x="1675" y="119"/>
                  </a:lnTo>
                  <a:lnTo>
                    <a:pt x="1683" y="100"/>
                  </a:lnTo>
                  <a:lnTo>
                    <a:pt x="1689" y="80"/>
                  </a:lnTo>
                  <a:lnTo>
                    <a:pt x="1693" y="59"/>
                  </a:lnTo>
                  <a:lnTo>
                    <a:pt x="1694" y="38"/>
                  </a:lnTo>
                  <a:lnTo>
                    <a:pt x="1694" y="0"/>
                  </a:lnTo>
                  <a:lnTo>
                    <a:pt x="671" y="0"/>
                  </a:lnTo>
                  <a:lnTo>
                    <a:pt x="0" y="0"/>
                  </a:lnTo>
                  <a:lnTo>
                    <a:pt x="0" y="38"/>
                  </a:lnTo>
                  <a:lnTo>
                    <a:pt x="1" y="59"/>
                  </a:lnTo>
                  <a:lnTo>
                    <a:pt x="5" y="80"/>
                  </a:lnTo>
                  <a:lnTo>
                    <a:pt x="11" y="100"/>
                  </a:lnTo>
                  <a:lnTo>
                    <a:pt x="19" y="119"/>
                  </a:lnTo>
                  <a:lnTo>
                    <a:pt x="29" y="138"/>
                  </a:lnTo>
                  <a:lnTo>
                    <a:pt x="41" y="155"/>
                  </a:lnTo>
                  <a:lnTo>
                    <a:pt x="56" y="172"/>
                  </a:lnTo>
                  <a:lnTo>
                    <a:pt x="71" y="185"/>
                  </a:lnTo>
                  <a:lnTo>
                    <a:pt x="89" y="198"/>
                  </a:lnTo>
                  <a:lnTo>
                    <a:pt x="108" y="208"/>
                  </a:lnTo>
                  <a:lnTo>
                    <a:pt x="126" y="215"/>
                  </a:lnTo>
                  <a:lnTo>
                    <a:pt x="148" y="222"/>
                  </a:lnTo>
                  <a:lnTo>
                    <a:pt x="168" y="225"/>
                  </a:lnTo>
                  <a:lnTo>
                    <a:pt x="189" y="227"/>
                  </a:lnTo>
                  <a:lnTo>
                    <a:pt x="543" y="227"/>
                  </a:lnTo>
                  <a:lnTo>
                    <a:pt x="565" y="228"/>
                  </a:lnTo>
                  <a:lnTo>
                    <a:pt x="586" y="232"/>
                  </a:lnTo>
                  <a:lnTo>
                    <a:pt x="606" y="237"/>
                  </a:lnTo>
                  <a:lnTo>
                    <a:pt x="626" y="245"/>
                  </a:lnTo>
                  <a:lnTo>
                    <a:pt x="643" y="255"/>
                  </a:lnTo>
                  <a:lnTo>
                    <a:pt x="661" y="268"/>
                  </a:lnTo>
                  <a:lnTo>
                    <a:pt x="677" y="282"/>
                  </a:lnTo>
                  <a:lnTo>
                    <a:pt x="691" y="298"/>
                  </a:lnTo>
                  <a:lnTo>
                    <a:pt x="704" y="316"/>
                  </a:lnTo>
                  <a:lnTo>
                    <a:pt x="714" y="333"/>
                  </a:lnTo>
                  <a:lnTo>
                    <a:pt x="722" y="353"/>
                  </a:lnTo>
                  <a:lnTo>
                    <a:pt x="727" y="373"/>
                  </a:lnTo>
                  <a:lnTo>
                    <a:pt x="731" y="394"/>
                  </a:lnTo>
                  <a:lnTo>
                    <a:pt x="732" y="416"/>
                  </a:lnTo>
                  <a:lnTo>
                    <a:pt x="732" y="2181"/>
                  </a:lnTo>
                  <a:lnTo>
                    <a:pt x="731" y="2202"/>
                  </a:lnTo>
                  <a:lnTo>
                    <a:pt x="727" y="2223"/>
                  </a:lnTo>
                  <a:lnTo>
                    <a:pt x="722" y="2243"/>
                  </a:lnTo>
                  <a:lnTo>
                    <a:pt x="714" y="2263"/>
                  </a:lnTo>
                  <a:lnTo>
                    <a:pt x="704" y="2281"/>
                  </a:lnTo>
                  <a:lnTo>
                    <a:pt x="691" y="2298"/>
                  </a:lnTo>
                  <a:lnTo>
                    <a:pt x="677" y="2315"/>
                  </a:lnTo>
                  <a:lnTo>
                    <a:pt x="661" y="2328"/>
                  </a:lnTo>
                  <a:lnTo>
                    <a:pt x="643" y="2341"/>
                  </a:lnTo>
                  <a:lnTo>
                    <a:pt x="626" y="2351"/>
                  </a:lnTo>
                  <a:lnTo>
                    <a:pt x="606" y="2360"/>
                  </a:lnTo>
                  <a:lnTo>
                    <a:pt x="586" y="2365"/>
                  </a:lnTo>
                  <a:lnTo>
                    <a:pt x="565" y="2369"/>
                  </a:lnTo>
                  <a:lnTo>
                    <a:pt x="543" y="2370"/>
                  </a:lnTo>
                  <a:lnTo>
                    <a:pt x="189" y="2370"/>
                  </a:lnTo>
                  <a:lnTo>
                    <a:pt x="168" y="2371"/>
                  </a:lnTo>
                  <a:lnTo>
                    <a:pt x="148" y="2375"/>
                  </a:lnTo>
                  <a:lnTo>
                    <a:pt x="126" y="2381"/>
                  </a:lnTo>
                  <a:lnTo>
                    <a:pt x="108" y="2389"/>
                  </a:lnTo>
                  <a:lnTo>
                    <a:pt x="89" y="2399"/>
                  </a:lnTo>
                  <a:lnTo>
                    <a:pt x="71" y="2411"/>
                  </a:lnTo>
                  <a:lnTo>
                    <a:pt x="56" y="2425"/>
                  </a:lnTo>
                  <a:lnTo>
                    <a:pt x="41" y="2441"/>
                  </a:lnTo>
                  <a:lnTo>
                    <a:pt x="29" y="2459"/>
                  </a:lnTo>
                  <a:lnTo>
                    <a:pt x="19" y="2478"/>
                  </a:lnTo>
                  <a:lnTo>
                    <a:pt x="11" y="2496"/>
                  </a:lnTo>
                  <a:lnTo>
                    <a:pt x="5" y="2516"/>
                  </a:lnTo>
                  <a:lnTo>
                    <a:pt x="1" y="2538"/>
                  </a:lnTo>
                  <a:lnTo>
                    <a:pt x="0" y="2559"/>
                  </a:lnTo>
                  <a:lnTo>
                    <a:pt x="0" y="2597"/>
                  </a:lnTo>
                  <a:lnTo>
                    <a:pt x="1023" y="2597"/>
                  </a:lnTo>
                  <a:lnTo>
                    <a:pt x="1694" y="2597"/>
                  </a:lnTo>
                  <a:lnTo>
                    <a:pt x="1694" y="2559"/>
                  </a:lnTo>
                  <a:lnTo>
                    <a:pt x="1693" y="2538"/>
                  </a:lnTo>
                  <a:lnTo>
                    <a:pt x="1689" y="2516"/>
                  </a:lnTo>
                  <a:lnTo>
                    <a:pt x="1683" y="2496"/>
                  </a:lnTo>
                  <a:lnTo>
                    <a:pt x="1675" y="2478"/>
                  </a:lnTo>
                  <a:lnTo>
                    <a:pt x="1665" y="2459"/>
                  </a:lnTo>
                  <a:lnTo>
                    <a:pt x="1653" y="2441"/>
                  </a:lnTo>
                  <a:lnTo>
                    <a:pt x="1639" y="2425"/>
                  </a:lnTo>
                  <a:lnTo>
                    <a:pt x="1623" y="2411"/>
                  </a:lnTo>
                  <a:lnTo>
                    <a:pt x="1605" y="2399"/>
                  </a:lnTo>
                  <a:lnTo>
                    <a:pt x="1586" y="2389"/>
                  </a:lnTo>
                  <a:lnTo>
                    <a:pt x="1568" y="2381"/>
                  </a:lnTo>
                  <a:lnTo>
                    <a:pt x="1546" y="2375"/>
                  </a:lnTo>
                  <a:lnTo>
                    <a:pt x="1526" y="2371"/>
                  </a:lnTo>
                  <a:lnTo>
                    <a:pt x="1505" y="2370"/>
                  </a:lnTo>
                  <a:lnTo>
                    <a:pt x="1151" y="2370"/>
                  </a:lnTo>
                  <a:lnTo>
                    <a:pt x="1129" y="2369"/>
                  </a:lnTo>
                  <a:lnTo>
                    <a:pt x="1109" y="2365"/>
                  </a:lnTo>
                  <a:lnTo>
                    <a:pt x="1088" y="2360"/>
                  </a:lnTo>
                  <a:lnTo>
                    <a:pt x="1069" y="2351"/>
                  </a:lnTo>
                  <a:lnTo>
                    <a:pt x="1050" y="2341"/>
                  </a:lnTo>
                  <a:lnTo>
                    <a:pt x="1033" y="2328"/>
                  </a:lnTo>
                  <a:lnTo>
                    <a:pt x="1017" y="2315"/>
                  </a:lnTo>
                  <a:lnTo>
                    <a:pt x="1003" y="2298"/>
                  </a:lnTo>
                  <a:lnTo>
                    <a:pt x="990" y="2281"/>
                  </a:lnTo>
                  <a:lnTo>
                    <a:pt x="980" y="2263"/>
                  </a:lnTo>
                  <a:lnTo>
                    <a:pt x="973" y="2243"/>
                  </a:lnTo>
                  <a:lnTo>
                    <a:pt x="967" y="2223"/>
                  </a:lnTo>
                  <a:lnTo>
                    <a:pt x="963" y="2202"/>
                  </a:lnTo>
                  <a:lnTo>
                    <a:pt x="962" y="21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90437" name="Line 293">
              <a:extLst>
                <a:ext uri="{FF2B5EF4-FFF2-40B4-BE49-F238E27FC236}">
                  <a16:creationId xmlns:a16="http://schemas.microsoft.com/office/drawing/2014/main" id="{DC9B3D7D-79D0-54B1-4DC1-473E23A654FF}"/>
                </a:ext>
              </a:extLst>
            </p:cNvPr>
            <p:cNvSpPr>
              <a:spLocks noChangeShapeType="1"/>
            </p:cNvSpPr>
            <p:nvPr/>
          </p:nvSpPr>
          <p:spPr bwMode="auto">
            <a:xfrm flipH="1">
              <a:off x="3907" y="2694"/>
              <a:ext cx="39" cy="23"/>
            </a:xfrm>
            <a:prstGeom prst="line">
              <a:avLst/>
            </a:prstGeom>
            <a:grpFill/>
            <a:ln w="12700">
              <a:solidFill>
                <a:srgbClr val="000000"/>
              </a:solidFill>
              <a:round/>
              <a:headEnd/>
              <a:tailEnd/>
            </a:ln>
          </p:spPr>
          <p:txBody>
            <a:bodyPr/>
            <a:lstStyle/>
            <a:p>
              <a:endParaRPr lang="en-US" sz="1800"/>
            </a:p>
          </p:txBody>
        </p:sp>
        <p:sp>
          <p:nvSpPr>
            <p:cNvPr id="90438" name="Line 294">
              <a:extLst>
                <a:ext uri="{FF2B5EF4-FFF2-40B4-BE49-F238E27FC236}">
                  <a16:creationId xmlns:a16="http://schemas.microsoft.com/office/drawing/2014/main" id="{1DDE32C7-85D5-7544-73F6-ED667266B3B5}"/>
                </a:ext>
              </a:extLst>
            </p:cNvPr>
            <p:cNvSpPr>
              <a:spLocks noChangeShapeType="1"/>
            </p:cNvSpPr>
            <p:nvPr/>
          </p:nvSpPr>
          <p:spPr bwMode="auto">
            <a:xfrm flipH="1">
              <a:off x="3998" y="2694"/>
              <a:ext cx="98" cy="57"/>
            </a:xfrm>
            <a:prstGeom prst="line">
              <a:avLst/>
            </a:prstGeom>
            <a:grpFill/>
            <a:ln w="12700">
              <a:solidFill>
                <a:srgbClr val="000000"/>
              </a:solidFill>
              <a:round/>
              <a:headEnd/>
              <a:tailEnd/>
            </a:ln>
          </p:spPr>
          <p:txBody>
            <a:bodyPr/>
            <a:lstStyle/>
            <a:p>
              <a:endParaRPr lang="en-US" sz="1800"/>
            </a:p>
          </p:txBody>
        </p:sp>
        <p:sp>
          <p:nvSpPr>
            <p:cNvPr id="90439" name="Line 295">
              <a:extLst>
                <a:ext uri="{FF2B5EF4-FFF2-40B4-BE49-F238E27FC236}">
                  <a16:creationId xmlns:a16="http://schemas.microsoft.com/office/drawing/2014/main" id="{01FD87AD-98B3-A1F0-5E99-5A07C0DE7CA1}"/>
                </a:ext>
              </a:extLst>
            </p:cNvPr>
            <p:cNvSpPr>
              <a:spLocks noChangeShapeType="1"/>
            </p:cNvSpPr>
            <p:nvPr/>
          </p:nvSpPr>
          <p:spPr bwMode="auto">
            <a:xfrm flipH="1">
              <a:off x="4087" y="2694"/>
              <a:ext cx="159" cy="92"/>
            </a:xfrm>
            <a:prstGeom prst="line">
              <a:avLst/>
            </a:prstGeom>
            <a:grpFill/>
            <a:ln w="12700">
              <a:solidFill>
                <a:srgbClr val="000000"/>
              </a:solidFill>
              <a:round/>
              <a:headEnd/>
              <a:tailEnd/>
            </a:ln>
          </p:spPr>
          <p:txBody>
            <a:bodyPr/>
            <a:lstStyle/>
            <a:p>
              <a:endParaRPr lang="en-US" sz="1800"/>
            </a:p>
          </p:txBody>
        </p:sp>
        <p:sp>
          <p:nvSpPr>
            <p:cNvPr id="90440" name="Line 296">
              <a:extLst>
                <a:ext uri="{FF2B5EF4-FFF2-40B4-BE49-F238E27FC236}">
                  <a16:creationId xmlns:a16="http://schemas.microsoft.com/office/drawing/2014/main" id="{A9110111-EA8A-0E5F-AFF1-E6B952EFD29F}"/>
                </a:ext>
              </a:extLst>
            </p:cNvPr>
            <p:cNvSpPr>
              <a:spLocks noChangeShapeType="1"/>
            </p:cNvSpPr>
            <p:nvPr/>
          </p:nvSpPr>
          <p:spPr bwMode="auto">
            <a:xfrm flipH="1">
              <a:off x="4088" y="2839"/>
              <a:ext cx="58" cy="33"/>
            </a:xfrm>
            <a:prstGeom prst="line">
              <a:avLst/>
            </a:prstGeom>
            <a:grpFill/>
            <a:ln w="12700">
              <a:solidFill>
                <a:srgbClr val="000000"/>
              </a:solidFill>
              <a:round/>
              <a:headEnd/>
              <a:tailEnd/>
            </a:ln>
          </p:spPr>
          <p:txBody>
            <a:bodyPr/>
            <a:lstStyle/>
            <a:p>
              <a:endParaRPr lang="en-US" sz="1800"/>
            </a:p>
          </p:txBody>
        </p:sp>
        <p:sp>
          <p:nvSpPr>
            <p:cNvPr id="90441" name="Line 297">
              <a:extLst>
                <a:ext uri="{FF2B5EF4-FFF2-40B4-BE49-F238E27FC236}">
                  <a16:creationId xmlns:a16="http://schemas.microsoft.com/office/drawing/2014/main" id="{E8B37868-6571-5642-7B73-00D9A12BA82D}"/>
                </a:ext>
              </a:extLst>
            </p:cNvPr>
            <p:cNvSpPr>
              <a:spLocks noChangeShapeType="1"/>
            </p:cNvSpPr>
            <p:nvPr/>
          </p:nvSpPr>
          <p:spPr bwMode="auto">
            <a:xfrm flipH="1">
              <a:off x="4088" y="2925"/>
              <a:ext cx="58" cy="34"/>
            </a:xfrm>
            <a:prstGeom prst="line">
              <a:avLst/>
            </a:prstGeom>
            <a:grpFill/>
            <a:ln w="12700">
              <a:solidFill>
                <a:srgbClr val="000000"/>
              </a:solidFill>
              <a:round/>
              <a:headEnd/>
              <a:tailEnd/>
            </a:ln>
          </p:spPr>
          <p:txBody>
            <a:bodyPr/>
            <a:lstStyle/>
            <a:p>
              <a:endParaRPr lang="en-US" sz="1800"/>
            </a:p>
          </p:txBody>
        </p:sp>
        <p:sp>
          <p:nvSpPr>
            <p:cNvPr id="90442" name="Line 298">
              <a:extLst>
                <a:ext uri="{FF2B5EF4-FFF2-40B4-BE49-F238E27FC236}">
                  <a16:creationId xmlns:a16="http://schemas.microsoft.com/office/drawing/2014/main" id="{8297BA73-C640-216F-0D2A-988F247591B0}"/>
                </a:ext>
              </a:extLst>
            </p:cNvPr>
            <p:cNvSpPr>
              <a:spLocks noChangeShapeType="1"/>
            </p:cNvSpPr>
            <p:nvPr/>
          </p:nvSpPr>
          <p:spPr bwMode="auto">
            <a:xfrm flipH="1">
              <a:off x="4088" y="3012"/>
              <a:ext cx="58" cy="33"/>
            </a:xfrm>
            <a:prstGeom prst="line">
              <a:avLst/>
            </a:prstGeom>
            <a:grpFill/>
            <a:ln w="12700">
              <a:solidFill>
                <a:srgbClr val="000000"/>
              </a:solidFill>
              <a:round/>
              <a:headEnd/>
              <a:tailEnd/>
            </a:ln>
          </p:spPr>
          <p:txBody>
            <a:bodyPr/>
            <a:lstStyle/>
            <a:p>
              <a:endParaRPr lang="en-US" sz="1800"/>
            </a:p>
          </p:txBody>
        </p:sp>
        <p:sp>
          <p:nvSpPr>
            <p:cNvPr id="90443" name="Line 299">
              <a:extLst>
                <a:ext uri="{FF2B5EF4-FFF2-40B4-BE49-F238E27FC236}">
                  <a16:creationId xmlns:a16="http://schemas.microsoft.com/office/drawing/2014/main" id="{451BA662-1E84-814E-8349-DEEC1F462918}"/>
                </a:ext>
              </a:extLst>
            </p:cNvPr>
            <p:cNvSpPr>
              <a:spLocks noChangeShapeType="1"/>
            </p:cNvSpPr>
            <p:nvPr/>
          </p:nvSpPr>
          <p:spPr bwMode="auto">
            <a:xfrm flipH="1">
              <a:off x="4088" y="3099"/>
              <a:ext cx="58" cy="33"/>
            </a:xfrm>
            <a:prstGeom prst="line">
              <a:avLst/>
            </a:prstGeom>
            <a:grpFill/>
            <a:ln w="12700">
              <a:solidFill>
                <a:srgbClr val="000000"/>
              </a:solidFill>
              <a:round/>
              <a:headEnd/>
              <a:tailEnd/>
            </a:ln>
          </p:spPr>
          <p:txBody>
            <a:bodyPr/>
            <a:lstStyle/>
            <a:p>
              <a:endParaRPr lang="en-US" sz="1800"/>
            </a:p>
          </p:txBody>
        </p:sp>
        <p:sp>
          <p:nvSpPr>
            <p:cNvPr id="90444" name="Line 300">
              <a:extLst>
                <a:ext uri="{FF2B5EF4-FFF2-40B4-BE49-F238E27FC236}">
                  <a16:creationId xmlns:a16="http://schemas.microsoft.com/office/drawing/2014/main" id="{0AD94833-D0CE-3622-B6AB-FD8069B2A013}"/>
                </a:ext>
              </a:extLst>
            </p:cNvPr>
            <p:cNvSpPr>
              <a:spLocks noChangeShapeType="1"/>
            </p:cNvSpPr>
            <p:nvPr/>
          </p:nvSpPr>
          <p:spPr bwMode="auto">
            <a:xfrm flipH="1">
              <a:off x="4088" y="3185"/>
              <a:ext cx="58" cy="34"/>
            </a:xfrm>
            <a:prstGeom prst="line">
              <a:avLst/>
            </a:prstGeom>
            <a:grpFill/>
            <a:ln w="12700">
              <a:solidFill>
                <a:srgbClr val="000000"/>
              </a:solidFill>
              <a:round/>
              <a:headEnd/>
              <a:tailEnd/>
            </a:ln>
          </p:spPr>
          <p:txBody>
            <a:bodyPr/>
            <a:lstStyle/>
            <a:p>
              <a:endParaRPr lang="en-US" sz="1800"/>
            </a:p>
          </p:txBody>
        </p:sp>
        <p:sp>
          <p:nvSpPr>
            <p:cNvPr id="90445" name="Line 301">
              <a:extLst>
                <a:ext uri="{FF2B5EF4-FFF2-40B4-BE49-F238E27FC236}">
                  <a16:creationId xmlns:a16="http://schemas.microsoft.com/office/drawing/2014/main" id="{A2EF8A27-4F17-9997-3ADA-DC39ABF26B71}"/>
                </a:ext>
              </a:extLst>
            </p:cNvPr>
            <p:cNvSpPr>
              <a:spLocks noChangeShapeType="1"/>
            </p:cNvSpPr>
            <p:nvPr/>
          </p:nvSpPr>
          <p:spPr bwMode="auto">
            <a:xfrm flipH="1">
              <a:off x="3906" y="3286"/>
              <a:ext cx="65" cy="37"/>
            </a:xfrm>
            <a:prstGeom prst="line">
              <a:avLst/>
            </a:prstGeom>
            <a:grpFill/>
            <a:ln w="12700">
              <a:solidFill>
                <a:srgbClr val="000000"/>
              </a:solidFill>
              <a:round/>
              <a:headEnd/>
              <a:tailEnd/>
            </a:ln>
          </p:spPr>
          <p:txBody>
            <a:bodyPr/>
            <a:lstStyle/>
            <a:p>
              <a:endParaRPr lang="en-US" sz="1800"/>
            </a:p>
          </p:txBody>
        </p:sp>
        <p:sp>
          <p:nvSpPr>
            <p:cNvPr id="90446" name="Line 302">
              <a:extLst>
                <a:ext uri="{FF2B5EF4-FFF2-40B4-BE49-F238E27FC236}">
                  <a16:creationId xmlns:a16="http://schemas.microsoft.com/office/drawing/2014/main" id="{FB5B1ADA-0B3D-4FD0-F924-BB745F33921B}"/>
                </a:ext>
              </a:extLst>
            </p:cNvPr>
            <p:cNvSpPr>
              <a:spLocks noChangeShapeType="1"/>
            </p:cNvSpPr>
            <p:nvPr/>
          </p:nvSpPr>
          <p:spPr bwMode="auto">
            <a:xfrm flipH="1">
              <a:off x="4023" y="3267"/>
              <a:ext cx="132" cy="76"/>
            </a:xfrm>
            <a:prstGeom prst="line">
              <a:avLst/>
            </a:prstGeom>
            <a:grpFill/>
            <a:ln w="12700">
              <a:solidFill>
                <a:srgbClr val="000000"/>
              </a:solidFill>
              <a:round/>
              <a:headEnd/>
              <a:tailEnd/>
            </a:ln>
          </p:spPr>
          <p:txBody>
            <a:bodyPr/>
            <a:lstStyle/>
            <a:p>
              <a:endParaRPr lang="en-US" sz="1800"/>
            </a:p>
          </p:txBody>
        </p:sp>
        <p:sp>
          <p:nvSpPr>
            <p:cNvPr id="90447" name="Line 303">
              <a:extLst>
                <a:ext uri="{FF2B5EF4-FFF2-40B4-BE49-F238E27FC236}">
                  <a16:creationId xmlns:a16="http://schemas.microsoft.com/office/drawing/2014/main" id="{D38D0311-EDFE-DC32-ACDC-9F99EDC99DFF}"/>
                </a:ext>
              </a:extLst>
            </p:cNvPr>
            <p:cNvSpPr>
              <a:spLocks noChangeShapeType="1"/>
            </p:cNvSpPr>
            <p:nvPr/>
          </p:nvSpPr>
          <p:spPr bwMode="auto">
            <a:xfrm flipH="1">
              <a:off x="4173" y="3286"/>
              <a:ext cx="98" cy="57"/>
            </a:xfrm>
            <a:prstGeom prst="line">
              <a:avLst/>
            </a:prstGeom>
            <a:grpFill/>
            <a:ln w="12700">
              <a:solidFill>
                <a:srgbClr val="000000"/>
              </a:solidFill>
              <a:round/>
              <a:headEnd/>
              <a:tailEnd/>
            </a:ln>
          </p:spPr>
          <p:txBody>
            <a:bodyPr/>
            <a:lstStyle/>
            <a:p>
              <a:endParaRPr lang="en-US" sz="1800"/>
            </a:p>
          </p:txBody>
        </p:sp>
        <p:sp>
          <p:nvSpPr>
            <p:cNvPr id="90448" name="Line 304">
              <a:extLst>
                <a:ext uri="{FF2B5EF4-FFF2-40B4-BE49-F238E27FC236}">
                  <a16:creationId xmlns:a16="http://schemas.microsoft.com/office/drawing/2014/main" id="{D769D6B2-3A3D-4E14-6F95-CA4A958AE6B8}"/>
                </a:ext>
              </a:extLst>
            </p:cNvPr>
            <p:cNvSpPr>
              <a:spLocks noChangeShapeType="1"/>
            </p:cNvSpPr>
            <p:nvPr/>
          </p:nvSpPr>
          <p:spPr bwMode="auto">
            <a:xfrm flipH="1">
              <a:off x="4323" y="3340"/>
              <a:ext cx="6" cy="3"/>
            </a:xfrm>
            <a:prstGeom prst="line">
              <a:avLst/>
            </a:prstGeom>
            <a:grpFill/>
            <a:ln w="12700">
              <a:solidFill>
                <a:srgbClr val="000000"/>
              </a:solidFill>
              <a:round/>
              <a:headEnd/>
              <a:tailEnd/>
            </a:ln>
          </p:spPr>
          <p:txBody>
            <a:bodyPr/>
            <a:lstStyle/>
            <a:p>
              <a:endParaRPr lang="en-US" sz="1800"/>
            </a:p>
          </p:txBody>
        </p:sp>
        <p:sp>
          <p:nvSpPr>
            <p:cNvPr id="90449" name="Line 305">
              <a:extLst>
                <a:ext uri="{FF2B5EF4-FFF2-40B4-BE49-F238E27FC236}">
                  <a16:creationId xmlns:a16="http://schemas.microsoft.com/office/drawing/2014/main" id="{229222EF-CA25-A28C-6683-8346AE011198}"/>
                </a:ext>
              </a:extLst>
            </p:cNvPr>
            <p:cNvSpPr>
              <a:spLocks noChangeShapeType="1"/>
            </p:cNvSpPr>
            <p:nvPr/>
          </p:nvSpPr>
          <p:spPr bwMode="auto">
            <a:xfrm>
              <a:off x="4073" y="3343"/>
              <a:ext cx="256" cy="0"/>
            </a:xfrm>
            <a:prstGeom prst="line">
              <a:avLst/>
            </a:prstGeom>
            <a:grpFill/>
            <a:ln w="12700">
              <a:solidFill>
                <a:srgbClr val="000000"/>
              </a:solidFill>
              <a:round/>
              <a:headEnd/>
              <a:tailEnd/>
            </a:ln>
          </p:spPr>
          <p:txBody>
            <a:bodyPr/>
            <a:lstStyle/>
            <a:p>
              <a:endParaRPr lang="en-US" sz="1800"/>
            </a:p>
          </p:txBody>
        </p:sp>
        <p:sp>
          <p:nvSpPr>
            <p:cNvPr id="90450" name="Line 306">
              <a:extLst>
                <a:ext uri="{FF2B5EF4-FFF2-40B4-BE49-F238E27FC236}">
                  <a16:creationId xmlns:a16="http://schemas.microsoft.com/office/drawing/2014/main" id="{50D8A367-4671-E63D-F800-420ABE7868BC}"/>
                </a:ext>
              </a:extLst>
            </p:cNvPr>
            <p:cNvSpPr>
              <a:spLocks noChangeShapeType="1"/>
            </p:cNvSpPr>
            <p:nvPr/>
          </p:nvSpPr>
          <p:spPr bwMode="auto">
            <a:xfrm flipV="1">
              <a:off x="4329" y="3334"/>
              <a:ext cx="0" cy="9"/>
            </a:xfrm>
            <a:prstGeom prst="line">
              <a:avLst/>
            </a:prstGeom>
            <a:grpFill/>
            <a:ln w="12700">
              <a:solidFill>
                <a:srgbClr val="000000"/>
              </a:solidFill>
              <a:round/>
              <a:headEnd/>
              <a:tailEnd/>
            </a:ln>
          </p:spPr>
          <p:txBody>
            <a:bodyPr/>
            <a:lstStyle/>
            <a:p>
              <a:endParaRPr lang="en-US" sz="1800"/>
            </a:p>
          </p:txBody>
        </p:sp>
        <p:sp>
          <p:nvSpPr>
            <p:cNvPr id="90451" name="Line 307">
              <a:extLst>
                <a:ext uri="{FF2B5EF4-FFF2-40B4-BE49-F238E27FC236}">
                  <a16:creationId xmlns:a16="http://schemas.microsoft.com/office/drawing/2014/main" id="{0CE7FCA9-3F29-90EB-A55D-645EDC488818}"/>
                </a:ext>
              </a:extLst>
            </p:cNvPr>
            <p:cNvSpPr>
              <a:spLocks noChangeShapeType="1"/>
            </p:cNvSpPr>
            <p:nvPr/>
          </p:nvSpPr>
          <p:spPr bwMode="auto">
            <a:xfrm flipH="1">
              <a:off x="4193" y="3286"/>
              <a:ext cx="88" cy="0"/>
            </a:xfrm>
            <a:prstGeom prst="line">
              <a:avLst/>
            </a:prstGeom>
            <a:grpFill/>
            <a:ln w="12700">
              <a:solidFill>
                <a:srgbClr val="000000"/>
              </a:solidFill>
              <a:round/>
              <a:headEnd/>
              <a:tailEnd/>
            </a:ln>
          </p:spPr>
          <p:txBody>
            <a:bodyPr/>
            <a:lstStyle/>
            <a:p>
              <a:endParaRPr lang="en-US" sz="1800"/>
            </a:p>
          </p:txBody>
        </p:sp>
        <p:sp>
          <p:nvSpPr>
            <p:cNvPr id="90452" name="Line 308">
              <a:extLst>
                <a:ext uri="{FF2B5EF4-FFF2-40B4-BE49-F238E27FC236}">
                  <a16:creationId xmlns:a16="http://schemas.microsoft.com/office/drawing/2014/main" id="{1EDC28AE-A543-C2DA-D252-0E70C9C6FABF}"/>
                </a:ext>
              </a:extLst>
            </p:cNvPr>
            <p:cNvSpPr>
              <a:spLocks noChangeShapeType="1"/>
            </p:cNvSpPr>
            <p:nvPr/>
          </p:nvSpPr>
          <p:spPr bwMode="auto">
            <a:xfrm flipV="1">
              <a:off x="4146" y="2798"/>
              <a:ext cx="0" cy="441"/>
            </a:xfrm>
            <a:prstGeom prst="line">
              <a:avLst/>
            </a:prstGeom>
            <a:grpFill/>
            <a:ln w="12700">
              <a:solidFill>
                <a:srgbClr val="000000"/>
              </a:solidFill>
              <a:round/>
              <a:headEnd/>
              <a:tailEnd/>
            </a:ln>
          </p:spPr>
          <p:txBody>
            <a:bodyPr/>
            <a:lstStyle/>
            <a:p>
              <a:endParaRPr lang="en-US" sz="1800"/>
            </a:p>
          </p:txBody>
        </p:sp>
        <p:sp>
          <p:nvSpPr>
            <p:cNvPr id="90453" name="Line 309">
              <a:extLst>
                <a:ext uri="{FF2B5EF4-FFF2-40B4-BE49-F238E27FC236}">
                  <a16:creationId xmlns:a16="http://schemas.microsoft.com/office/drawing/2014/main" id="{A0B946BD-BD0A-E3ED-5BCB-77D0808059FA}"/>
                </a:ext>
              </a:extLst>
            </p:cNvPr>
            <p:cNvSpPr>
              <a:spLocks noChangeShapeType="1"/>
            </p:cNvSpPr>
            <p:nvPr/>
          </p:nvSpPr>
          <p:spPr bwMode="auto">
            <a:xfrm>
              <a:off x="4193" y="2751"/>
              <a:ext cx="88" cy="0"/>
            </a:xfrm>
            <a:prstGeom prst="line">
              <a:avLst/>
            </a:prstGeom>
            <a:grpFill/>
            <a:ln w="12700">
              <a:solidFill>
                <a:srgbClr val="000000"/>
              </a:solidFill>
              <a:round/>
              <a:headEnd/>
              <a:tailEnd/>
            </a:ln>
          </p:spPr>
          <p:txBody>
            <a:bodyPr/>
            <a:lstStyle/>
            <a:p>
              <a:endParaRPr lang="en-US" sz="1800"/>
            </a:p>
          </p:txBody>
        </p:sp>
        <p:sp>
          <p:nvSpPr>
            <p:cNvPr id="90454" name="Line 310">
              <a:extLst>
                <a:ext uri="{FF2B5EF4-FFF2-40B4-BE49-F238E27FC236}">
                  <a16:creationId xmlns:a16="http://schemas.microsoft.com/office/drawing/2014/main" id="{ED019470-4AB2-01B4-D36C-408824C8DE93}"/>
                </a:ext>
              </a:extLst>
            </p:cNvPr>
            <p:cNvSpPr>
              <a:spLocks noChangeShapeType="1"/>
            </p:cNvSpPr>
            <p:nvPr/>
          </p:nvSpPr>
          <p:spPr bwMode="auto">
            <a:xfrm flipV="1">
              <a:off x="4329" y="2694"/>
              <a:ext cx="0" cy="9"/>
            </a:xfrm>
            <a:prstGeom prst="line">
              <a:avLst/>
            </a:prstGeom>
            <a:grpFill/>
            <a:ln w="12700">
              <a:solidFill>
                <a:srgbClr val="000000"/>
              </a:solidFill>
              <a:round/>
              <a:headEnd/>
              <a:tailEnd/>
            </a:ln>
          </p:spPr>
          <p:txBody>
            <a:bodyPr/>
            <a:lstStyle/>
            <a:p>
              <a:endParaRPr lang="en-US" sz="1800"/>
            </a:p>
          </p:txBody>
        </p:sp>
        <p:sp>
          <p:nvSpPr>
            <p:cNvPr id="90455" name="Line 311">
              <a:extLst>
                <a:ext uri="{FF2B5EF4-FFF2-40B4-BE49-F238E27FC236}">
                  <a16:creationId xmlns:a16="http://schemas.microsoft.com/office/drawing/2014/main" id="{5229C0C9-FE5E-88DC-1429-F8456AF5E3F6}"/>
                </a:ext>
              </a:extLst>
            </p:cNvPr>
            <p:cNvSpPr>
              <a:spLocks noChangeShapeType="1"/>
            </p:cNvSpPr>
            <p:nvPr/>
          </p:nvSpPr>
          <p:spPr bwMode="auto">
            <a:xfrm flipH="1">
              <a:off x="4073" y="2694"/>
              <a:ext cx="256" cy="0"/>
            </a:xfrm>
            <a:prstGeom prst="line">
              <a:avLst/>
            </a:prstGeom>
            <a:grpFill/>
            <a:ln w="12700">
              <a:solidFill>
                <a:srgbClr val="000000"/>
              </a:solidFill>
              <a:round/>
              <a:headEnd/>
              <a:tailEnd/>
            </a:ln>
          </p:spPr>
          <p:txBody>
            <a:bodyPr/>
            <a:lstStyle/>
            <a:p>
              <a:endParaRPr lang="en-US" sz="1800"/>
            </a:p>
          </p:txBody>
        </p:sp>
        <p:sp>
          <p:nvSpPr>
            <p:cNvPr id="90456" name="Freeform 312">
              <a:extLst>
                <a:ext uri="{FF2B5EF4-FFF2-40B4-BE49-F238E27FC236}">
                  <a16:creationId xmlns:a16="http://schemas.microsoft.com/office/drawing/2014/main" id="{0C810E74-C3A0-DD9A-D562-54B8587BBD6E}"/>
                </a:ext>
              </a:extLst>
            </p:cNvPr>
            <p:cNvSpPr>
              <a:spLocks/>
            </p:cNvSpPr>
            <p:nvPr/>
          </p:nvSpPr>
          <p:spPr bwMode="auto">
            <a:xfrm>
              <a:off x="4146" y="2751"/>
              <a:ext cx="47" cy="47"/>
            </a:xfrm>
            <a:custGeom>
              <a:avLst/>
              <a:gdLst>
                <a:gd name="T0" fmla="*/ 0 w 189"/>
                <a:gd name="T1" fmla="*/ 12 h 189"/>
                <a:gd name="T2" fmla="*/ 0 w 189"/>
                <a:gd name="T3" fmla="*/ 10 h 189"/>
                <a:gd name="T4" fmla="*/ 0 w 189"/>
                <a:gd name="T5" fmla="*/ 9 h 189"/>
                <a:gd name="T6" fmla="*/ 1 w 189"/>
                <a:gd name="T7" fmla="*/ 8 h 189"/>
                <a:gd name="T8" fmla="*/ 1 w 189"/>
                <a:gd name="T9" fmla="*/ 6 h 189"/>
                <a:gd name="T10" fmla="*/ 2 w 189"/>
                <a:gd name="T11" fmla="*/ 5 h 189"/>
                <a:gd name="T12" fmla="*/ 2 w 189"/>
                <a:gd name="T13" fmla="*/ 4 h 189"/>
                <a:gd name="T14" fmla="*/ 3 w 189"/>
                <a:gd name="T15" fmla="*/ 3 h 189"/>
                <a:gd name="T16" fmla="*/ 4 w 189"/>
                <a:gd name="T17" fmla="*/ 2 h 189"/>
                <a:gd name="T18" fmla="*/ 5 w 189"/>
                <a:gd name="T19" fmla="*/ 2 h 189"/>
                <a:gd name="T20" fmla="*/ 7 w 189"/>
                <a:gd name="T21" fmla="*/ 1 h 189"/>
                <a:gd name="T22" fmla="*/ 8 w 189"/>
                <a:gd name="T23" fmla="*/ 0 h 189"/>
                <a:gd name="T24" fmla="*/ 9 w 189"/>
                <a:gd name="T25" fmla="*/ 0 h 189"/>
                <a:gd name="T26" fmla="*/ 10 w 189"/>
                <a:gd name="T27" fmla="*/ 0 h 189"/>
                <a:gd name="T28" fmla="*/ 12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1" y="167"/>
                  </a:lnTo>
                  <a:lnTo>
                    <a:pt x="5" y="146"/>
                  </a:lnTo>
                  <a:lnTo>
                    <a:pt x="11" y="126"/>
                  </a:lnTo>
                  <a:lnTo>
                    <a:pt x="18" y="106"/>
                  </a:lnTo>
                  <a:lnTo>
                    <a:pt x="28" y="89"/>
                  </a:lnTo>
                  <a:lnTo>
                    <a:pt x="41" y="71"/>
                  </a:lnTo>
                  <a:lnTo>
                    <a:pt x="55" y="55"/>
                  </a:lnTo>
                  <a:lnTo>
                    <a:pt x="71" y="41"/>
                  </a:lnTo>
                  <a:lnTo>
                    <a:pt x="88" y="28"/>
                  </a:lnTo>
                  <a:lnTo>
                    <a:pt x="107" y="18"/>
                  </a:lnTo>
                  <a:lnTo>
                    <a:pt x="126" y="10"/>
                  </a:lnTo>
                  <a:lnTo>
                    <a:pt x="147" y="5"/>
                  </a:lnTo>
                  <a:lnTo>
                    <a:pt x="167" y="1"/>
                  </a:lnTo>
                  <a:lnTo>
                    <a:pt x="189" y="0"/>
                  </a:lnTo>
                </a:path>
              </a:pathLst>
            </a:custGeom>
            <a:grpFill/>
            <a:ln w="12700">
              <a:solidFill>
                <a:srgbClr val="000000"/>
              </a:solidFill>
              <a:prstDash val="solid"/>
              <a:round/>
              <a:headEnd/>
              <a:tailEnd/>
            </a:ln>
          </p:spPr>
          <p:txBody>
            <a:bodyPr/>
            <a:lstStyle/>
            <a:p>
              <a:endParaRPr lang="en-US" sz="1800"/>
            </a:p>
          </p:txBody>
        </p:sp>
        <p:sp>
          <p:nvSpPr>
            <p:cNvPr id="90457" name="Freeform 313">
              <a:extLst>
                <a:ext uri="{FF2B5EF4-FFF2-40B4-BE49-F238E27FC236}">
                  <a16:creationId xmlns:a16="http://schemas.microsoft.com/office/drawing/2014/main" id="{80E0003D-F3BF-C821-FFDC-F134A107EE5E}"/>
                </a:ext>
              </a:extLst>
            </p:cNvPr>
            <p:cNvSpPr>
              <a:spLocks/>
            </p:cNvSpPr>
            <p:nvPr/>
          </p:nvSpPr>
          <p:spPr bwMode="auto">
            <a:xfrm>
              <a:off x="4146" y="3239"/>
              <a:ext cx="47" cy="47"/>
            </a:xfrm>
            <a:custGeom>
              <a:avLst/>
              <a:gdLst>
                <a:gd name="T0" fmla="*/ 12 w 189"/>
                <a:gd name="T1" fmla="*/ 12 h 189"/>
                <a:gd name="T2" fmla="*/ 10 w 189"/>
                <a:gd name="T3" fmla="*/ 12 h 189"/>
                <a:gd name="T4" fmla="*/ 9 w 189"/>
                <a:gd name="T5" fmla="*/ 11 h 189"/>
                <a:gd name="T6" fmla="*/ 8 w 189"/>
                <a:gd name="T7" fmla="*/ 11 h 189"/>
                <a:gd name="T8" fmla="*/ 7 w 189"/>
                <a:gd name="T9" fmla="*/ 10 h 189"/>
                <a:gd name="T10" fmla="*/ 5 w 189"/>
                <a:gd name="T11" fmla="*/ 10 h 189"/>
                <a:gd name="T12" fmla="*/ 4 w 189"/>
                <a:gd name="T13" fmla="*/ 9 h 189"/>
                <a:gd name="T14" fmla="*/ 3 w 189"/>
                <a:gd name="T15" fmla="*/ 8 h 189"/>
                <a:gd name="T16" fmla="*/ 2 w 189"/>
                <a:gd name="T17" fmla="*/ 7 h 189"/>
                <a:gd name="T18" fmla="*/ 2 w 189"/>
                <a:gd name="T19" fmla="*/ 6 h 189"/>
                <a:gd name="T20" fmla="*/ 1 w 189"/>
                <a:gd name="T21" fmla="*/ 5 h 189"/>
                <a:gd name="T22" fmla="*/ 1 w 189"/>
                <a:gd name="T23" fmla="*/ 4 h 189"/>
                <a:gd name="T24" fmla="*/ 0 w 189"/>
                <a:gd name="T25" fmla="*/ 2 h 189"/>
                <a:gd name="T26" fmla="*/ 0 w 189"/>
                <a:gd name="T27" fmla="*/ 1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67" y="188"/>
                  </a:lnTo>
                  <a:lnTo>
                    <a:pt x="147" y="184"/>
                  </a:lnTo>
                  <a:lnTo>
                    <a:pt x="126" y="179"/>
                  </a:lnTo>
                  <a:lnTo>
                    <a:pt x="107" y="170"/>
                  </a:lnTo>
                  <a:lnTo>
                    <a:pt x="88" y="160"/>
                  </a:lnTo>
                  <a:lnTo>
                    <a:pt x="71" y="147"/>
                  </a:lnTo>
                  <a:lnTo>
                    <a:pt x="55" y="134"/>
                  </a:lnTo>
                  <a:lnTo>
                    <a:pt x="41" y="117"/>
                  </a:lnTo>
                  <a:lnTo>
                    <a:pt x="28" y="100"/>
                  </a:lnTo>
                  <a:lnTo>
                    <a:pt x="18" y="82"/>
                  </a:lnTo>
                  <a:lnTo>
                    <a:pt x="11" y="62"/>
                  </a:lnTo>
                  <a:lnTo>
                    <a:pt x="5" y="42"/>
                  </a:lnTo>
                  <a:lnTo>
                    <a:pt x="1" y="21"/>
                  </a:lnTo>
                  <a:lnTo>
                    <a:pt x="0" y="0"/>
                  </a:lnTo>
                </a:path>
              </a:pathLst>
            </a:custGeom>
            <a:grpFill/>
            <a:ln w="12700">
              <a:solidFill>
                <a:srgbClr val="000000"/>
              </a:solidFill>
              <a:prstDash val="solid"/>
              <a:round/>
              <a:headEnd/>
              <a:tailEnd/>
            </a:ln>
          </p:spPr>
          <p:txBody>
            <a:bodyPr/>
            <a:lstStyle/>
            <a:p>
              <a:endParaRPr lang="en-US" sz="1800"/>
            </a:p>
          </p:txBody>
        </p:sp>
        <p:sp>
          <p:nvSpPr>
            <p:cNvPr id="90458" name="Freeform 314">
              <a:extLst>
                <a:ext uri="{FF2B5EF4-FFF2-40B4-BE49-F238E27FC236}">
                  <a16:creationId xmlns:a16="http://schemas.microsoft.com/office/drawing/2014/main" id="{F89399BB-0FC1-004B-ADF3-DECC1E4EFD48}"/>
                </a:ext>
              </a:extLst>
            </p:cNvPr>
            <p:cNvSpPr>
              <a:spLocks/>
            </p:cNvSpPr>
            <p:nvPr/>
          </p:nvSpPr>
          <p:spPr bwMode="auto">
            <a:xfrm>
              <a:off x="4281" y="2703"/>
              <a:ext cx="48" cy="48"/>
            </a:xfrm>
            <a:custGeom>
              <a:avLst/>
              <a:gdLst>
                <a:gd name="T0" fmla="*/ 12 w 189"/>
                <a:gd name="T1" fmla="*/ 0 h 189"/>
                <a:gd name="T2" fmla="*/ 12 w 189"/>
                <a:gd name="T3" fmla="*/ 1 h 189"/>
                <a:gd name="T4" fmla="*/ 12 w 189"/>
                <a:gd name="T5" fmla="*/ 3 h 189"/>
                <a:gd name="T6" fmla="*/ 11 w 189"/>
                <a:gd name="T7" fmla="*/ 4 h 189"/>
                <a:gd name="T8" fmla="*/ 11 w 189"/>
                <a:gd name="T9" fmla="*/ 5 h 189"/>
                <a:gd name="T10" fmla="*/ 10 w 189"/>
                <a:gd name="T11" fmla="*/ 6 h 189"/>
                <a:gd name="T12" fmla="*/ 10 w 189"/>
                <a:gd name="T13" fmla="*/ 8 h 189"/>
                <a:gd name="T14" fmla="*/ 9 w 189"/>
                <a:gd name="T15" fmla="*/ 9 h 189"/>
                <a:gd name="T16" fmla="*/ 8 w 189"/>
                <a:gd name="T17" fmla="*/ 9 h 189"/>
                <a:gd name="T18" fmla="*/ 6 w 189"/>
                <a:gd name="T19" fmla="*/ 10 h 189"/>
                <a:gd name="T20" fmla="*/ 5 w 189"/>
                <a:gd name="T21" fmla="*/ 11 h 189"/>
                <a:gd name="T22" fmla="*/ 4 w 189"/>
                <a:gd name="T23" fmla="*/ 11 h 189"/>
                <a:gd name="T24" fmla="*/ 3 w 189"/>
                <a:gd name="T25" fmla="*/ 12 h 189"/>
                <a:gd name="T26" fmla="*/ 1 w 189"/>
                <a:gd name="T27" fmla="*/ 12 h 189"/>
                <a:gd name="T28" fmla="*/ 0 w 189"/>
                <a:gd name="T29" fmla="*/ 12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88" y="21"/>
                  </a:lnTo>
                  <a:lnTo>
                    <a:pt x="184" y="42"/>
                  </a:lnTo>
                  <a:lnTo>
                    <a:pt x="178" y="62"/>
                  </a:lnTo>
                  <a:lnTo>
                    <a:pt x="170" y="81"/>
                  </a:lnTo>
                  <a:lnTo>
                    <a:pt x="160" y="100"/>
                  </a:lnTo>
                  <a:lnTo>
                    <a:pt x="148" y="117"/>
                  </a:lnTo>
                  <a:lnTo>
                    <a:pt x="134" y="134"/>
                  </a:lnTo>
                  <a:lnTo>
                    <a:pt x="118" y="147"/>
                  </a:lnTo>
                  <a:lnTo>
                    <a:pt x="100" y="160"/>
                  </a:lnTo>
                  <a:lnTo>
                    <a:pt x="81" y="170"/>
                  </a:lnTo>
                  <a:lnTo>
                    <a:pt x="63" y="177"/>
                  </a:lnTo>
                  <a:lnTo>
                    <a:pt x="41" y="184"/>
                  </a:lnTo>
                  <a:lnTo>
                    <a:pt x="21" y="187"/>
                  </a:lnTo>
                  <a:lnTo>
                    <a:pt x="0" y="189"/>
                  </a:lnTo>
                </a:path>
              </a:pathLst>
            </a:custGeom>
            <a:grpFill/>
            <a:ln w="12700">
              <a:solidFill>
                <a:srgbClr val="000000"/>
              </a:solidFill>
              <a:prstDash val="solid"/>
              <a:round/>
              <a:headEnd/>
              <a:tailEnd/>
            </a:ln>
          </p:spPr>
          <p:txBody>
            <a:bodyPr/>
            <a:lstStyle/>
            <a:p>
              <a:endParaRPr lang="en-US" sz="1800"/>
            </a:p>
          </p:txBody>
        </p:sp>
        <p:sp>
          <p:nvSpPr>
            <p:cNvPr id="90459" name="Freeform 315">
              <a:extLst>
                <a:ext uri="{FF2B5EF4-FFF2-40B4-BE49-F238E27FC236}">
                  <a16:creationId xmlns:a16="http://schemas.microsoft.com/office/drawing/2014/main" id="{532FE175-0EF5-DFD8-6214-2433C86E8BBA}"/>
                </a:ext>
              </a:extLst>
            </p:cNvPr>
            <p:cNvSpPr>
              <a:spLocks/>
            </p:cNvSpPr>
            <p:nvPr/>
          </p:nvSpPr>
          <p:spPr bwMode="auto">
            <a:xfrm>
              <a:off x="4281" y="3286"/>
              <a:ext cx="48" cy="48"/>
            </a:xfrm>
            <a:custGeom>
              <a:avLst/>
              <a:gdLst>
                <a:gd name="T0" fmla="*/ 0 w 189"/>
                <a:gd name="T1" fmla="*/ 0 h 189"/>
                <a:gd name="T2" fmla="*/ 1 w 189"/>
                <a:gd name="T3" fmla="*/ 0 h 189"/>
                <a:gd name="T4" fmla="*/ 3 w 189"/>
                <a:gd name="T5" fmla="*/ 0 h 189"/>
                <a:gd name="T6" fmla="*/ 4 w 189"/>
                <a:gd name="T7" fmla="*/ 1 h 189"/>
                <a:gd name="T8" fmla="*/ 5 w 189"/>
                <a:gd name="T9" fmla="*/ 1 h 189"/>
                <a:gd name="T10" fmla="*/ 6 w 189"/>
                <a:gd name="T11" fmla="*/ 2 h 189"/>
                <a:gd name="T12" fmla="*/ 8 w 189"/>
                <a:gd name="T13" fmla="*/ 3 h 189"/>
                <a:gd name="T14" fmla="*/ 9 w 189"/>
                <a:gd name="T15" fmla="*/ 4 h 189"/>
                <a:gd name="T16" fmla="*/ 10 w 189"/>
                <a:gd name="T17" fmla="*/ 5 h 189"/>
                <a:gd name="T18" fmla="*/ 10 w 189"/>
                <a:gd name="T19" fmla="*/ 6 h 189"/>
                <a:gd name="T20" fmla="*/ 11 w 189"/>
                <a:gd name="T21" fmla="*/ 7 h 189"/>
                <a:gd name="T22" fmla="*/ 11 w 189"/>
                <a:gd name="T23" fmla="*/ 8 h 189"/>
                <a:gd name="T24" fmla="*/ 12 w 189"/>
                <a:gd name="T25" fmla="*/ 9 h 189"/>
                <a:gd name="T26" fmla="*/ 12 w 189"/>
                <a:gd name="T27" fmla="*/ 11 h 189"/>
                <a:gd name="T28" fmla="*/ 12 w 189"/>
                <a:gd name="T29" fmla="*/ 12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21" y="1"/>
                  </a:lnTo>
                  <a:lnTo>
                    <a:pt x="41" y="5"/>
                  </a:lnTo>
                  <a:lnTo>
                    <a:pt x="63" y="11"/>
                  </a:lnTo>
                  <a:lnTo>
                    <a:pt x="81" y="19"/>
                  </a:lnTo>
                  <a:lnTo>
                    <a:pt x="100" y="29"/>
                  </a:lnTo>
                  <a:lnTo>
                    <a:pt x="118" y="41"/>
                  </a:lnTo>
                  <a:lnTo>
                    <a:pt x="134" y="55"/>
                  </a:lnTo>
                  <a:lnTo>
                    <a:pt x="148" y="71"/>
                  </a:lnTo>
                  <a:lnTo>
                    <a:pt x="160" y="89"/>
                  </a:lnTo>
                  <a:lnTo>
                    <a:pt x="170" y="108"/>
                  </a:lnTo>
                  <a:lnTo>
                    <a:pt x="178" y="126"/>
                  </a:lnTo>
                  <a:lnTo>
                    <a:pt x="184" y="146"/>
                  </a:lnTo>
                  <a:lnTo>
                    <a:pt x="188" y="168"/>
                  </a:lnTo>
                  <a:lnTo>
                    <a:pt x="189" y="189"/>
                  </a:lnTo>
                </a:path>
              </a:pathLst>
            </a:custGeom>
            <a:grpFill/>
            <a:ln w="12700">
              <a:solidFill>
                <a:srgbClr val="000000"/>
              </a:solidFill>
              <a:prstDash val="solid"/>
              <a:round/>
              <a:headEnd/>
              <a:tailEnd/>
            </a:ln>
          </p:spPr>
          <p:txBody>
            <a:bodyPr/>
            <a:lstStyle/>
            <a:p>
              <a:endParaRPr lang="en-US" sz="1800"/>
            </a:p>
          </p:txBody>
        </p:sp>
        <p:sp>
          <p:nvSpPr>
            <p:cNvPr id="90460" name="Line 316">
              <a:extLst>
                <a:ext uri="{FF2B5EF4-FFF2-40B4-BE49-F238E27FC236}">
                  <a16:creationId xmlns:a16="http://schemas.microsoft.com/office/drawing/2014/main" id="{A8D5996E-AF48-D823-6311-E4EA5163083A}"/>
                </a:ext>
              </a:extLst>
            </p:cNvPr>
            <p:cNvSpPr>
              <a:spLocks noChangeShapeType="1"/>
            </p:cNvSpPr>
            <p:nvPr/>
          </p:nvSpPr>
          <p:spPr bwMode="auto">
            <a:xfrm flipH="1">
              <a:off x="3905" y="3343"/>
              <a:ext cx="256" cy="0"/>
            </a:xfrm>
            <a:prstGeom prst="line">
              <a:avLst/>
            </a:prstGeom>
            <a:grpFill/>
            <a:ln w="12700">
              <a:solidFill>
                <a:srgbClr val="000000"/>
              </a:solidFill>
              <a:round/>
              <a:headEnd/>
              <a:tailEnd/>
            </a:ln>
          </p:spPr>
          <p:txBody>
            <a:bodyPr/>
            <a:lstStyle/>
            <a:p>
              <a:endParaRPr lang="en-US" sz="1800"/>
            </a:p>
          </p:txBody>
        </p:sp>
        <p:sp>
          <p:nvSpPr>
            <p:cNvPr id="90461" name="Line 317">
              <a:extLst>
                <a:ext uri="{FF2B5EF4-FFF2-40B4-BE49-F238E27FC236}">
                  <a16:creationId xmlns:a16="http://schemas.microsoft.com/office/drawing/2014/main" id="{7E2FFCC5-536C-1CBA-C53E-D1935FC4BAE3}"/>
                </a:ext>
              </a:extLst>
            </p:cNvPr>
            <p:cNvSpPr>
              <a:spLocks noChangeShapeType="1"/>
            </p:cNvSpPr>
            <p:nvPr/>
          </p:nvSpPr>
          <p:spPr bwMode="auto">
            <a:xfrm flipV="1">
              <a:off x="3905" y="3334"/>
              <a:ext cx="0" cy="9"/>
            </a:xfrm>
            <a:prstGeom prst="line">
              <a:avLst/>
            </a:prstGeom>
            <a:grpFill/>
            <a:ln w="12700">
              <a:solidFill>
                <a:srgbClr val="000000"/>
              </a:solidFill>
              <a:round/>
              <a:headEnd/>
              <a:tailEnd/>
            </a:ln>
          </p:spPr>
          <p:txBody>
            <a:bodyPr/>
            <a:lstStyle/>
            <a:p>
              <a:endParaRPr lang="en-US" sz="1800"/>
            </a:p>
          </p:txBody>
        </p:sp>
        <p:sp>
          <p:nvSpPr>
            <p:cNvPr id="90462" name="Line 318">
              <a:extLst>
                <a:ext uri="{FF2B5EF4-FFF2-40B4-BE49-F238E27FC236}">
                  <a16:creationId xmlns:a16="http://schemas.microsoft.com/office/drawing/2014/main" id="{84877213-B080-14D5-D979-76646907C2FC}"/>
                </a:ext>
              </a:extLst>
            </p:cNvPr>
            <p:cNvSpPr>
              <a:spLocks noChangeShapeType="1"/>
            </p:cNvSpPr>
            <p:nvPr/>
          </p:nvSpPr>
          <p:spPr bwMode="auto">
            <a:xfrm>
              <a:off x="3952" y="3286"/>
              <a:ext cx="89" cy="0"/>
            </a:xfrm>
            <a:prstGeom prst="line">
              <a:avLst/>
            </a:prstGeom>
            <a:grpFill/>
            <a:ln w="12700">
              <a:solidFill>
                <a:srgbClr val="000000"/>
              </a:solidFill>
              <a:round/>
              <a:headEnd/>
              <a:tailEnd/>
            </a:ln>
          </p:spPr>
          <p:txBody>
            <a:bodyPr/>
            <a:lstStyle/>
            <a:p>
              <a:endParaRPr lang="en-US" sz="1800"/>
            </a:p>
          </p:txBody>
        </p:sp>
        <p:sp>
          <p:nvSpPr>
            <p:cNvPr id="90463" name="Line 319">
              <a:extLst>
                <a:ext uri="{FF2B5EF4-FFF2-40B4-BE49-F238E27FC236}">
                  <a16:creationId xmlns:a16="http://schemas.microsoft.com/office/drawing/2014/main" id="{B3F4F7FB-12F0-261C-FF8B-AD3D73834FD5}"/>
                </a:ext>
              </a:extLst>
            </p:cNvPr>
            <p:cNvSpPr>
              <a:spLocks noChangeShapeType="1"/>
            </p:cNvSpPr>
            <p:nvPr/>
          </p:nvSpPr>
          <p:spPr bwMode="auto">
            <a:xfrm flipV="1">
              <a:off x="4088" y="2798"/>
              <a:ext cx="0" cy="441"/>
            </a:xfrm>
            <a:prstGeom prst="line">
              <a:avLst/>
            </a:prstGeom>
            <a:grpFill/>
            <a:ln w="12700">
              <a:solidFill>
                <a:srgbClr val="000000"/>
              </a:solidFill>
              <a:round/>
              <a:headEnd/>
              <a:tailEnd/>
            </a:ln>
          </p:spPr>
          <p:txBody>
            <a:bodyPr/>
            <a:lstStyle/>
            <a:p>
              <a:endParaRPr lang="en-US" sz="1800"/>
            </a:p>
          </p:txBody>
        </p:sp>
        <p:sp>
          <p:nvSpPr>
            <p:cNvPr id="90464" name="Line 320">
              <a:extLst>
                <a:ext uri="{FF2B5EF4-FFF2-40B4-BE49-F238E27FC236}">
                  <a16:creationId xmlns:a16="http://schemas.microsoft.com/office/drawing/2014/main" id="{5C753F35-A26D-C0FB-D850-F4FA2274EAAC}"/>
                </a:ext>
              </a:extLst>
            </p:cNvPr>
            <p:cNvSpPr>
              <a:spLocks noChangeShapeType="1"/>
            </p:cNvSpPr>
            <p:nvPr/>
          </p:nvSpPr>
          <p:spPr bwMode="auto">
            <a:xfrm flipH="1">
              <a:off x="3952" y="2751"/>
              <a:ext cx="89" cy="0"/>
            </a:xfrm>
            <a:prstGeom prst="line">
              <a:avLst/>
            </a:prstGeom>
            <a:grpFill/>
            <a:ln w="12700">
              <a:solidFill>
                <a:srgbClr val="000000"/>
              </a:solidFill>
              <a:round/>
              <a:headEnd/>
              <a:tailEnd/>
            </a:ln>
          </p:spPr>
          <p:txBody>
            <a:bodyPr/>
            <a:lstStyle/>
            <a:p>
              <a:endParaRPr lang="en-US" sz="1800"/>
            </a:p>
          </p:txBody>
        </p:sp>
        <p:sp>
          <p:nvSpPr>
            <p:cNvPr id="90465" name="Line 321">
              <a:extLst>
                <a:ext uri="{FF2B5EF4-FFF2-40B4-BE49-F238E27FC236}">
                  <a16:creationId xmlns:a16="http://schemas.microsoft.com/office/drawing/2014/main" id="{0A750040-0076-2F66-1D9E-E1861B820A6E}"/>
                </a:ext>
              </a:extLst>
            </p:cNvPr>
            <p:cNvSpPr>
              <a:spLocks noChangeShapeType="1"/>
            </p:cNvSpPr>
            <p:nvPr/>
          </p:nvSpPr>
          <p:spPr bwMode="auto">
            <a:xfrm flipV="1">
              <a:off x="3905" y="2694"/>
              <a:ext cx="0" cy="9"/>
            </a:xfrm>
            <a:prstGeom prst="line">
              <a:avLst/>
            </a:prstGeom>
            <a:grpFill/>
            <a:ln w="12700">
              <a:solidFill>
                <a:srgbClr val="000000"/>
              </a:solidFill>
              <a:round/>
              <a:headEnd/>
              <a:tailEnd/>
            </a:ln>
          </p:spPr>
          <p:txBody>
            <a:bodyPr/>
            <a:lstStyle/>
            <a:p>
              <a:endParaRPr lang="en-US" sz="1800"/>
            </a:p>
          </p:txBody>
        </p:sp>
        <p:sp>
          <p:nvSpPr>
            <p:cNvPr id="90466" name="Line 322">
              <a:extLst>
                <a:ext uri="{FF2B5EF4-FFF2-40B4-BE49-F238E27FC236}">
                  <a16:creationId xmlns:a16="http://schemas.microsoft.com/office/drawing/2014/main" id="{0234930C-6965-A329-4F78-1B10C3AA0DFD}"/>
                </a:ext>
              </a:extLst>
            </p:cNvPr>
            <p:cNvSpPr>
              <a:spLocks noChangeShapeType="1"/>
            </p:cNvSpPr>
            <p:nvPr/>
          </p:nvSpPr>
          <p:spPr bwMode="auto">
            <a:xfrm>
              <a:off x="3905" y="2694"/>
              <a:ext cx="256" cy="0"/>
            </a:xfrm>
            <a:prstGeom prst="line">
              <a:avLst/>
            </a:prstGeom>
            <a:grpFill/>
            <a:ln w="12700">
              <a:solidFill>
                <a:srgbClr val="000000"/>
              </a:solidFill>
              <a:round/>
              <a:headEnd/>
              <a:tailEnd/>
            </a:ln>
          </p:spPr>
          <p:txBody>
            <a:bodyPr/>
            <a:lstStyle/>
            <a:p>
              <a:endParaRPr lang="en-US" sz="1800"/>
            </a:p>
          </p:txBody>
        </p:sp>
        <p:sp>
          <p:nvSpPr>
            <p:cNvPr id="90467" name="Freeform 323">
              <a:extLst>
                <a:ext uri="{FF2B5EF4-FFF2-40B4-BE49-F238E27FC236}">
                  <a16:creationId xmlns:a16="http://schemas.microsoft.com/office/drawing/2014/main" id="{EF005F6D-25D0-898A-0AB3-4B999517DD5E}"/>
                </a:ext>
              </a:extLst>
            </p:cNvPr>
            <p:cNvSpPr>
              <a:spLocks/>
            </p:cNvSpPr>
            <p:nvPr/>
          </p:nvSpPr>
          <p:spPr bwMode="auto">
            <a:xfrm>
              <a:off x="4041" y="2751"/>
              <a:ext cx="47" cy="47"/>
            </a:xfrm>
            <a:custGeom>
              <a:avLst/>
              <a:gdLst>
                <a:gd name="T0" fmla="*/ 12 w 189"/>
                <a:gd name="T1" fmla="*/ 12 h 189"/>
                <a:gd name="T2" fmla="*/ 12 w 189"/>
                <a:gd name="T3" fmla="*/ 10 h 189"/>
                <a:gd name="T4" fmla="*/ 11 w 189"/>
                <a:gd name="T5" fmla="*/ 9 h 189"/>
                <a:gd name="T6" fmla="*/ 11 w 189"/>
                <a:gd name="T7" fmla="*/ 8 h 189"/>
                <a:gd name="T8" fmla="*/ 11 w 189"/>
                <a:gd name="T9" fmla="*/ 6 h 189"/>
                <a:gd name="T10" fmla="*/ 10 w 189"/>
                <a:gd name="T11" fmla="*/ 5 h 189"/>
                <a:gd name="T12" fmla="*/ 9 w 189"/>
                <a:gd name="T13" fmla="*/ 4 h 189"/>
                <a:gd name="T14" fmla="*/ 8 w 189"/>
                <a:gd name="T15" fmla="*/ 3 h 189"/>
                <a:gd name="T16" fmla="*/ 7 w 189"/>
                <a:gd name="T17" fmla="*/ 2 h 189"/>
                <a:gd name="T18" fmla="*/ 6 w 189"/>
                <a:gd name="T19" fmla="*/ 2 h 189"/>
                <a:gd name="T20" fmla="*/ 5 w 189"/>
                <a:gd name="T21" fmla="*/ 1 h 189"/>
                <a:gd name="T22" fmla="*/ 4 w 189"/>
                <a:gd name="T23" fmla="*/ 0 h 189"/>
                <a:gd name="T24" fmla="*/ 3 w 189"/>
                <a:gd name="T25" fmla="*/ 0 h 189"/>
                <a:gd name="T26" fmla="*/ 1 w 189"/>
                <a:gd name="T27" fmla="*/ 0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88" y="167"/>
                  </a:lnTo>
                  <a:lnTo>
                    <a:pt x="184" y="146"/>
                  </a:lnTo>
                  <a:lnTo>
                    <a:pt x="179" y="126"/>
                  </a:lnTo>
                  <a:lnTo>
                    <a:pt x="171" y="106"/>
                  </a:lnTo>
                  <a:lnTo>
                    <a:pt x="161" y="89"/>
                  </a:lnTo>
                  <a:lnTo>
                    <a:pt x="148" y="71"/>
                  </a:lnTo>
                  <a:lnTo>
                    <a:pt x="134" y="55"/>
                  </a:lnTo>
                  <a:lnTo>
                    <a:pt x="118" y="41"/>
                  </a:lnTo>
                  <a:lnTo>
                    <a:pt x="100" y="28"/>
                  </a:lnTo>
                  <a:lnTo>
                    <a:pt x="83" y="18"/>
                  </a:lnTo>
                  <a:lnTo>
                    <a:pt x="63" y="10"/>
                  </a:lnTo>
                  <a:lnTo>
                    <a:pt x="43" y="5"/>
                  </a:lnTo>
                  <a:lnTo>
                    <a:pt x="22" y="1"/>
                  </a:lnTo>
                  <a:lnTo>
                    <a:pt x="0" y="0"/>
                  </a:lnTo>
                </a:path>
              </a:pathLst>
            </a:custGeom>
            <a:grpFill/>
            <a:ln w="12700">
              <a:solidFill>
                <a:srgbClr val="000000"/>
              </a:solidFill>
              <a:prstDash val="solid"/>
              <a:round/>
              <a:headEnd/>
              <a:tailEnd/>
            </a:ln>
          </p:spPr>
          <p:txBody>
            <a:bodyPr/>
            <a:lstStyle/>
            <a:p>
              <a:endParaRPr lang="en-US" sz="1800"/>
            </a:p>
          </p:txBody>
        </p:sp>
        <p:sp>
          <p:nvSpPr>
            <p:cNvPr id="90468" name="Freeform 324">
              <a:extLst>
                <a:ext uri="{FF2B5EF4-FFF2-40B4-BE49-F238E27FC236}">
                  <a16:creationId xmlns:a16="http://schemas.microsoft.com/office/drawing/2014/main" id="{95928AEA-8DDE-CC26-AE1E-00337892D084}"/>
                </a:ext>
              </a:extLst>
            </p:cNvPr>
            <p:cNvSpPr>
              <a:spLocks/>
            </p:cNvSpPr>
            <p:nvPr/>
          </p:nvSpPr>
          <p:spPr bwMode="auto">
            <a:xfrm>
              <a:off x="4041" y="3239"/>
              <a:ext cx="47" cy="47"/>
            </a:xfrm>
            <a:custGeom>
              <a:avLst/>
              <a:gdLst>
                <a:gd name="T0" fmla="*/ 0 w 189"/>
                <a:gd name="T1" fmla="*/ 12 h 189"/>
                <a:gd name="T2" fmla="*/ 1 w 189"/>
                <a:gd name="T3" fmla="*/ 12 h 189"/>
                <a:gd name="T4" fmla="*/ 3 w 189"/>
                <a:gd name="T5" fmla="*/ 11 h 189"/>
                <a:gd name="T6" fmla="*/ 4 w 189"/>
                <a:gd name="T7" fmla="*/ 11 h 189"/>
                <a:gd name="T8" fmla="*/ 5 w 189"/>
                <a:gd name="T9" fmla="*/ 10 h 189"/>
                <a:gd name="T10" fmla="*/ 6 w 189"/>
                <a:gd name="T11" fmla="*/ 10 h 189"/>
                <a:gd name="T12" fmla="*/ 7 w 189"/>
                <a:gd name="T13" fmla="*/ 9 h 189"/>
                <a:gd name="T14" fmla="*/ 8 w 189"/>
                <a:gd name="T15" fmla="*/ 8 h 189"/>
                <a:gd name="T16" fmla="*/ 9 w 189"/>
                <a:gd name="T17" fmla="*/ 7 h 189"/>
                <a:gd name="T18" fmla="*/ 10 w 189"/>
                <a:gd name="T19" fmla="*/ 6 h 189"/>
                <a:gd name="T20" fmla="*/ 11 w 189"/>
                <a:gd name="T21" fmla="*/ 5 h 189"/>
                <a:gd name="T22" fmla="*/ 11 w 189"/>
                <a:gd name="T23" fmla="*/ 4 h 189"/>
                <a:gd name="T24" fmla="*/ 11 w 189"/>
                <a:gd name="T25" fmla="*/ 2 h 189"/>
                <a:gd name="T26" fmla="*/ 12 w 189"/>
                <a:gd name="T27" fmla="*/ 1 h 189"/>
                <a:gd name="T28" fmla="*/ 12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22" y="188"/>
                  </a:lnTo>
                  <a:lnTo>
                    <a:pt x="43" y="184"/>
                  </a:lnTo>
                  <a:lnTo>
                    <a:pt x="63" y="179"/>
                  </a:lnTo>
                  <a:lnTo>
                    <a:pt x="83" y="170"/>
                  </a:lnTo>
                  <a:lnTo>
                    <a:pt x="100" y="160"/>
                  </a:lnTo>
                  <a:lnTo>
                    <a:pt x="118" y="147"/>
                  </a:lnTo>
                  <a:lnTo>
                    <a:pt x="134" y="134"/>
                  </a:lnTo>
                  <a:lnTo>
                    <a:pt x="148" y="117"/>
                  </a:lnTo>
                  <a:lnTo>
                    <a:pt x="161" y="100"/>
                  </a:lnTo>
                  <a:lnTo>
                    <a:pt x="171" y="82"/>
                  </a:lnTo>
                  <a:lnTo>
                    <a:pt x="179" y="62"/>
                  </a:lnTo>
                  <a:lnTo>
                    <a:pt x="184" y="42"/>
                  </a:lnTo>
                  <a:lnTo>
                    <a:pt x="188" y="21"/>
                  </a:lnTo>
                  <a:lnTo>
                    <a:pt x="189" y="0"/>
                  </a:lnTo>
                </a:path>
              </a:pathLst>
            </a:custGeom>
            <a:grpFill/>
            <a:ln w="12700">
              <a:solidFill>
                <a:srgbClr val="000000"/>
              </a:solidFill>
              <a:prstDash val="solid"/>
              <a:round/>
              <a:headEnd/>
              <a:tailEnd/>
            </a:ln>
          </p:spPr>
          <p:txBody>
            <a:bodyPr/>
            <a:lstStyle/>
            <a:p>
              <a:endParaRPr lang="en-US" sz="1800"/>
            </a:p>
          </p:txBody>
        </p:sp>
        <p:sp>
          <p:nvSpPr>
            <p:cNvPr id="90469" name="Freeform 325">
              <a:extLst>
                <a:ext uri="{FF2B5EF4-FFF2-40B4-BE49-F238E27FC236}">
                  <a16:creationId xmlns:a16="http://schemas.microsoft.com/office/drawing/2014/main" id="{5B3CEF8A-BA54-96AD-F3D4-1419B4CC2770}"/>
                </a:ext>
              </a:extLst>
            </p:cNvPr>
            <p:cNvSpPr>
              <a:spLocks/>
            </p:cNvSpPr>
            <p:nvPr/>
          </p:nvSpPr>
          <p:spPr bwMode="auto">
            <a:xfrm>
              <a:off x="3905" y="2703"/>
              <a:ext cx="47" cy="48"/>
            </a:xfrm>
            <a:custGeom>
              <a:avLst/>
              <a:gdLst>
                <a:gd name="T0" fmla="*/ 0 w 189"/>
                <a:gd name="T1" fmla="*/ 0 h 189"/>
                <a:gd name="T2" fmla="*/ 0 w 189"/>
                <a:gd name="T3" fmla="*/ 1 h 189"/>
                <a:gd name="T4" fmla="*/ 0 w 189"/>
                <a:gd name="T5" fmla="*/ 3 h 189"/>
                <a:gd name="T6" fmla="*/ 1 w 189"/>
                <a:gd name="T7" fmla="*/ 4 h 189"/>
                <a:gd name="T8" fmla="*/ 1 w 189"/>
                <a:gd name="T9" fmla="*/ 5 h 189"/>
                <a:gd name="T10" fmla="*/ 2 w 189"/>
                <a:gd name="T11" fmla="*/ 6 h 189"/>
                <a:gd name="T12" fmla="*/ 2 w 189"/>
                <a:gd name="T13" fmla="*/ 8 h 189"/>
                <a:gd name="T14" fmla="*/ 3 w 189"/>
                <a:gd name="T15" fmla="*/ 9 h 189"/>
                <a:gd name="T16" fmla="*/ 4 w 189"/>
                <a:gd name="T17" fmla="*/ 9 h 189"/>
                <a:gd name="T18" fmla="*/ 5 w 189"/>
                <a:gd name="T19" fmla="*/ 10 h 189"/>
                <a:gd name="T20" fmla="*/ 7 w 189"/>
                <a:gd name="T21" fmla="*/ 11 h 189"/>
                <a:gd name="T22" fmla="*/ 8 w 189"/>
                <a:gd name="T23" fmla="*/ 11 h 189"/>
                <a:gd name="T24" fmla="*/ 9 w 189"/>
                <a:gd name="T25" fmla="*/ 12 h 189"/>
                <a:gd name="T26" fmla="*/ 10 w 189"/>
                <a:gd name="T27" fmla="*/ 12 h 189"/>
                <a:gd name="T28" fmla="*/ 12 w 189"/>
                <a:gd name="T29" fmla="*/ 12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1" y="21"/>
                  </a:lnTo>
                  <a:lnTo>
                    <a:pt x="5" y="42"/>
                  </a:lnTo>
                  <a:lnTo>
                    <a:pt x="11" y="62"/>
                  </a:lnTo>
                  <a:lnTo>
                    <a:pt x="19" y="81"/>
                  </a:lnTo>
                  <a:lnTo>
                    <a:pt x="29" y="100"/>
                  </a:lnTo>
                  <a:lnTo>
                    <a:pt x="41" y="117"/>
                  </a:lnTo>
                  <a:lnTo>
                    <a:pt x="56" y="134"/>
                  </a:lnTo>
                  <a:lnTo>
                    <a:pt x="71" y="147"/>
                  </a:lnTo>
                  <a:lnTo>
                    <a:pt x="89" y="160"/>
                  </a:lnTo>
                  <a:lnTo>
                    <a:pt x="108" y="170"/>
                  </a:lnTo>
                  <a:lnTo>
                    <a:pt x="126" y="177"/>
                  </a:lnTo>
                  <a:lnTo>
                    <a:pt x="148" y="184"/>
                  </a:lnTo>
                  <a:lnTo>
                    <a:pt x="168" y="187"/>
                  </a:lnTo>
                  <a:lnTo>
                    <a:pt x="189" y="189"/>
                  </a:lnTo>
                </a:path>
              </a:pathLst>
            </a:custGeom>
            <a:grpFill/>
            <a:ln w="12700">
              <a:solidFill>
                <a:srgbClr val="000000"/>
              </a:solidFill>
              <a:prstDash val="solid"/>
              <a:round/>
              <a:headEnd/>
              <a:tailEnd/>
            </a:ln>
          </p:spPr>
          <p:txBody>
            <a:bodyPr/>
            <a:lstStyle/>
            <a:p>
              <a:endParaRPr lang="en-US" sz="1800"/>
            </a:p>
          </p:txBody>
        </p:sp>
        <p:sp>
          <p:nvSpPr>
            <p:cNvPr id="90470" name="Freeform 326">
              <a:extLst>
                <a:ext uri="{FF2B5EF4-FFF2-40B4-BE49-F238E27FC236}">
                  <a16:creationId xmlns:a16="http://schemas.microsoft.com/office/drawing/2014/main" id="{93A6EE80-6146-6419-AE60-1C9A2591B448}"/>
                </a:ext>
              </a:extLst>
            </p:cNvPr>
            <p:cNvSpPr>
              <a:spLocks/>
            </p:cNvSpPr>
            <p:nvPr/>
          </p:nvSpPr>
          <p:spPr bwMode="auto">
            <a:xfrm>
              <a:off x="3905" y="3286"/>
              <a:ext cx="47" cy="48"/>
            </a:xfrm>
            <a:custGeom>
              <a:avLst/>
              <a:gdLst>
                <a:gd name="T0" fmla="*/ 12 w 189"/>
                <a:gd name="T1" fmla="*/ 0 h 189"/>
                <a:gd name="T2" fmla="*/ 10 w 189"/>
                <a:gd name="T3" fmla="*/ 0 h 189"/>
                <a:gd name="T4" fmla="*/ 9 w 189"/>
                <a:gd name="T5" fmla="*/ 0 h 189"/>
                <a:gd name="T6" fmla="*/ 8 w 189"/>
                <a:gd name="T7" fmla="*/ 1 h 189"/>
                <a:gd name="T8" fmla="*/ 7 w 189"/>
                <a:gd name="T9" fmla="*/ 1 h 189"/>
                <a:gd name="T10" fmla="*/ 5 w 189"/>
                <a:gd name="T11" fmla="*/ 2 h 189"/>
                <a:gd name="T12" fmla="*/ 4 w 189"/>
                <a:gd name="T13" fmla="*/ 3 h 189"/>
                <a:gd name="T14" fmla="*/ 3 w 189"/>
                <a:gd name="T15" fmla="*/ 4 h 189"/>
                <a:gd name="T16" fmla="*/ 2 w 189"/>
                <a:gd name="T17" fmla="*/ 5 h 189"/>
                <a:gd name="T18" fmla="*/ 2 w 189"/>
                <a:gd name="T19" fmla="*/ 6 h 189"/>
                <a:gd name="T20" fmla="*/ 1 w 189"/>
                <a:gd name="T21" fmla="*/ 7 h 189"/>
                <a:gd name="T22" fmla="*/ 1 w 189"/>
                <a:gd name="T23" fmla="*/ 8 h 189"/>
                <a:gd name="T24" fmla="*/ 0 w 189"/>
                <a:gd name="T25" fmla="*/ 9 h 189"/>
                <a:gd name="T26" fmla="*/ 0 w 189"/>
                <a:gd name="T27" fmla="*/ 11 h 189"/>
                <a:gd name="T28" fmla="*/ 0 w 189"/>
                <a:gd name="T29" fmla="*/ 12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68" y="1"/>
                  </a:lnTo>
                  <a:lnTo>
                    <a:pt x="148" y="5"/>
                  </a:lnTo>
                  <a:lnTo>
                    <a:pt x="126" y="11"/>
                  </a:lnTo>
                  <a:lnTo>
                    <a:pt x="108" y="19"/>
                  </a:lnTo>
                  <a:lnTo>
                    <a:pt x="89" y="29"/>
                  </a:lnTo>
                  <a:lnTo>
                    <a:pt x="71" y="41"/>
                  </a:lnTo>
                  <a:lnTo>
                    <a:pt x="56" y="55"/>
                  </a:lnTo>
                  <a:lnTo>
                    <a:pt x="41" y="71"/>
                  </a:lnTo>
                  <a:lnTo>
                    <a:pt x="29" y="89"/>
                  </a:lnTo>
                  <a:lnTo>
                    <a:pt x="19" y="108"/>
                  </a:lnTo>
                  <a:lnTo>
                    <a:pt x="11" y="126"/>
                  </a:lnTo>
                  <a:lnTo>
                    <a:pt x="5" y="146"/>
                  </a:lnTo>
                  <a:lnTo>
                    <a:pt x="1" y="168"/>
                  </a:lnTo>
                  <a:lnTo>
                    <a:pt x="0" y="189"/>
                  </a:lnTo>
                </a:path>
              </a:pathLst>
            </a:custGeom>
            <a:grpFill/>
            <a:ln w="12700">
              <a:solidFill>
                <a:srgbClr val="000000"/>
              </a:solidFill>
              <a:prstDash val="solid"/>
              <a:round/>
              <a:headEnd/>
              <a:tailEnd/>
            </a:ln>
          </p:spPr>
          <p:txBody>
            <a:bodyPr/>
            <a:lstStyle/>
            <a:p>
              <a:endParaRPr lang="en-US" sz="1800"/>
            </a:p>
          </p:txBody>
        </p:sp>
        <p:sp>
          <p:nvSpPr>
            <p:cNvPr id="90471" name="Line 327">
              <a:extLst>
                <a:ext uri="{FF2B5EF4-FFF2-40B4-BE49-F238E27FC236}">
                  <a16:creationId xmlns:a16="http://schemas.microsoft.com/office/drawing/2014/main" id="{5B2A54D2-CB21-C42A-38FE-0C01D8CF4412}"/>
                </a:ext>
              </a:extLst>
            </p:cNvPr>
            <p:cNvSpPr>
              <a:spLocks noChangeShapeType="1"/>
            </p:cNvSpPr>
            <p:nvPr/>
          </p:nvSpPr>
          <p:spPr bwMode="auto">
            <a:xfrm flipV="1">
              <a:off x="3198" y="2650"/>
              <a:ext cx="0" cy="63"/>
            </a:xfrm>
            <a:prstGeom prst="line">
              <a:avLst/>
            </a:prstGeom>
            <a:grpFill/>
            <a:ln w="12700">
              <a:solidFill>
                <a:srgbClr val="000000"/>
              </a:solidFill>
              <a:round/>
              <a:headEnd/>
              <a:tailEnd/>
            </a:ln>
          </p:spPr>
          <p:txBody>
            <a:bodyPr/>
            <a:lstStyle/>
            <a:p>
              <a:endParaRPr lang="en-US" sz="1800"/>
            </a:p>
          </p:txBody>
        </p:sp>
        <p:sp>
          <p:nvSpPr>
            <p:cNvPr id="90472" name="Line 328">
              <a:extLst>
                <a:ext uri="{FF2B5EF4-FFF2-40B4-BE49-F238E27FC236}">
                  <a16:creationId xmlns:a16="http://schemas.microsoft.com/office/drawing/2014/main" id="{5BAEEC87-C4EB-1D9A-59C2-DBAD21900A58}"/>
                </a:ext>
              </a:extLst>
            </p:cNvPr>
            <p:cNvSpPr>
              <a:spLocks noChangeShapeType="1"/>
            </p:cNvSpPr>
            <p:nvPr/>
          </p:nvSpPr>
          <p:spPr bwMode="auto">
            <a:xfrm>
              <a:off x="3198" y="2713"/>
              <a:ext cx="46" cy="0"/>
            </a:xfrm>
            <a:prstGeom prst="line">
              <a:avLst/>
            </a:prstGeom>
            <a:grpFill/>
            <a:ln w="12700">
              <a:solidFill>
                <a:srgbClr val="000000"/>
              </a:solidFill>
              <a:round/>
              <a:headEnd/>
              <a:tailEnd/>
            </a:ln>
          </p:spPr>
          <p:txBody>
            <a:bodyPr/>
            <a:lstStyle/>
            <a:p>
              <a:endParaRPr lang="en-US" sz="1800"/>
            </a:p>
          </p:txBody>
        </p:sp>
        <p:sp>
          <p:nvSpPr>
            <p:cNvPr id="90473" name="Line 329">
              <a:extLst>
                <a:ext uri="{FF2B5EF4-FFF2-40B4-BE49-F238E27FC236}">
                  <a16:creationId xmlns:a16="http://schemas.microsoft.com/office/drawing/2014/main" id="{37E1B5BA-2387-2B63-ABA3-D6D41CC8841E}"/>
                </a:ext>
              </a:extLst>
            </p:cNvPr>
            <p:cNvSpPr>
              <a:spLocks noChangeShapeType="1"/>
            </p:cNvSpPr>
            <p:nvPr/>
          </p:nvSpPr>
          <p:spPr bwMode="auto">
            <a:xfrm>
              <a:off x="2990" y="2713"/>
              <a:ext cx="0" cy="649"/>
            </a:xfrm>
            <a:prstGeom prst="line">
              <a:avLst/>
            </a:prstGeom>
            <a:grpFill/>
            <a:ln w="12700">
              <a:solidFill>
                <a:srgbClr val="000000"/>
              </a:solidFill>
              <a:round/>
              <a:headEnd/>
              <a:tailEnd/>
            </a:ln>
          </p:spPr>
          <p:txBody>
            <a:bodyPr/>
            <a:lstStyle/>
            <a:p>
              <a:endParaRPr lang="en-US" sz="1800"/>
            </a:p>
          </p:txBody>
        </p:sp>
        <p:sp>
          <p:nvSpPr>
            <p:cNvPr id="90474" name="Line 330">
              <a:extLst>
                <a:ext uri="{FF2B5EF4-FFF2-40B4-BE49-F238E27FC236}">
                  <a16:creationId xmlns:a16="http://schemas.microsoft.com/office/drawing/2014/main" id="{CFADD568-9D33-E973-1E4E-D7158DAC32A2}"/>
                </a:ext>
              </a:extLst>
            </p:cNvPr>
            <p:cNvSpPr>
              <a:spLocks noChangeShapeType="1"/>
            </p:cNvSpPr>
            <p:nvPr/>
          </p:nvSpPr>
          <p:spPr bwMode="auto">
            <a:xfrm>
              <a:off x="2990" y="3362"/>
              <a:ext cx="255" cy="0"/>
            </a:xfrm>
            <a:prstGeom prst="line">
              <a:avLst/>
            </a:prstGeom>
            <a:grpFill/>
            <a:ln w="12700">
              <a:solidFill>
                <a:srgbClr val="000000"/>
              </a:solidFill>
              <a:round/>
              <a:headEnd/>
              <a:tailEnd/>
            </a:ln>
          </p:spPr>
          <p:txBody>
            <a:bodyPr/>
            <a:lstStyle/>
            <a:p>
              <a:endParaRPr lang="en-US" sz="1800"/>
            </a:p>
          </p:txBody>
        </p:sp>
        <p:sp>
          <p:nvSpPr>
            <p:cNvPr id="90475" name="Line 331">
              <a:extLst>
                <a:ext uri="{FF2B5EF4-FFF2-40B4-BE49-F238E27FC236}">
                  <a16:creationId xmlns:a16="http://schemas.microsoft.com/office/drawing/2014/main" id="{C21099D5-0F83-73F4-9E53-74B4CFE6AC9E}"/>
                </a:ext>
              </a:extLst>
            </p:cNvPr>
            <p:cNvSpPr>
              <a:spLocks noChangeShapeType="1"/>
            </p:cNvSpPr>
            <p:nvPr/>
          </p:nvSpPr>
          <p:spPr bwMode="auto">
            <a:xfrm flipV="1">
              <a:off x="3245" y="3353"/>
              <a:ext cx="0" cy="9"/>
            </a:xfrm>
            <a:prstGeom prst="line">
              <a:avLst/>
            </a:prstGeom>
            <a:grpFill/>
            <a:ln w="12700">
              <a:solidFill>
                <a:srgbClr val="000000"/>
              </a:solidFill>
              <a:round/>
              <a:headEnd/>
              <a:tailEnd/>
            </a:ln>
          </p:spPr>
          <p:txBody>
            <a:bodyPr/>
            <a:lstStyle/>
            <a:p>
              <a:endParaRPr lang="en-US" sz="1800"/>
            </a:p>
          </p:txBody>
        </p:sp>
        <p:sp>
          <p:nvSpPr>
            <p:cNvPr id="90476" name="Line 332">
              <a:extLst>
                <a:ext uri="{FF2B5EF4-FFF2-40B4-BE49-F238E27FC236}">
                  <a16:creationId xmlns:a16="http://schemas.microsoft.com/office/drawing/2014/main" id="{407BB108-19CF-8C46-32CA-8B6C6E0CE74D}"/>
                </a:ext>
              </a:extLst>
            </p:cNvPr>
            <p:cNvSpPr>
              <a:spLocks noChangeShapeType="1"/>
            </p:cNvSpPr>
            <p:nvPr/>
          </p:nvSpPr>
          <p:spPr bwMode="auto">
            <a:xfrm flipH="1">
              <a:off x="3109" y="3306"/>
              <a:ext cx="89" cy="0"/>
            </a:xfrm>
            <a:prstGeom prst="line">
              <a:avLst/>
            </a:prstGeom>
            <a:grpFill/>
            <a:ln w="12700">
              <a:solidFill>
                <a:srgbClr val="000000"/>
              </a:solidFill>
              <a:round/>
              <a:headEnd/>
              <a:tailEnd/>
            </a:ln>
          </p:spPr>
          <p:txBody>
            <a:bodyPr/>
            <a:lstStyle/>
            <a:p>
              <a:endParaRPr lang="en-US" sz="1800"/>
            </a:p>
          </p:txBody>
        </p:sp>
        <p:sp>
          <p:nvSpPr>
            <p:cNvPr id="90477" name="Line 333">
              <a:extLst>
                <a:ext uri="{FF2B5EF4-FFF2-40B4-BE49-F238E27FC236}">
                  <a16:creationId xmlns:a16="http://schemas.microsoft.com/office/drawing/2014/main" id="{0B402F7D-F594-17EE-45E1-597E19CE15F8}"/>
                </a:ext>
              </a:extLst>
            </p:cNvPr>
            <p:cNvSpPr>
              <a:spLocks noChangeShapeType="1"/>
            </p:cNvSpPr>
            <p:nvPr/>
          </p:nvSpPr>
          <p:spPr bwMode="auto">
            <a:xfrm flipV="1">
              <a:off x="3062" y="2817"/>
              <a:ext cx="0" cy="442"/>
            </a:xfrm>
            <a:prstGeom prst="line">
              <a:avLst/>
            </a:prstGeom>
            <a:grpFill/>
            <a:ln w="12700">
              <a:solidFill>
                <a:srgbClr val="000000"/>
              </a:solidFill>
              <a:round/>
              <a:headEnd/>
              <a:tailEnd/>
            </a:ln>
          </p:spPr>
          <p:txBody>
            <a:bodyPr/>
            <a:lstStyle/>
            <a:p>
              <a:endParaRPr lang="en-US" sz="1800"/>
            </a:p>
          </p:txBody>
        </p:sp>
        <p:sp>
          <p:nvSpPr>
            <p:cNvPr id="90478" name="Line 334">
              <a:extLst>
                <a:ext uri="{FF2B5EF4-FFF2-40B4-BE49-F238E27FC236}">
                  <a16:creationId xmlns:a16="http://schemas.microsoft.com/office/drawing/2014/main" id="{EAC6E0CD-BC62-5B69-ECC1-6F3C3F1A8E79}"/>
                </a:ext>
              </a:extLst>
            </p:cNvPr>
            <p:cNvSpPr>
              <a:spLocks noChangeShapeType="1"/>
            </p:cNvSpPr>
            <p:nvPr/>
          </p:nvSpPr>
          <p:spPr bwMode="auto">
            <a:xfrm>
              <a:off x="3109" y="2770"/>
              <a:ext cx="89" cy="0"/>
            </a:xfrm>
            <a:prstGeom prst="line">
              <a:avLst/>
            </a:prstGeom>
            <a:grpFill/>
            <a:ln w="12700">
              <a:solidFill>
                <a:srgbClr val="000000"/>
              </a:solidFill>
              <a:round/>
              <a:headEnd/>
              <a:tailEnd/>
            </a:ln>
          </p:spPr>
          <p:txBody>
            <a:bodyPr/>
            <a:lstStyle/>
            <a:p>
              <a:endParaRPr lang="en-US" sz="1800"/>
            </a:p>
          </p:txBody>
        </p:sp>
        <p:sp>
          <p:nvSpPr>
            <p:cNvPr id="90479" name="Line 335">
              <a:extLst>
                <a:ext uri="{FF2B5EF4-FFF2-40B4-BE49-F238E27FC236}">
                  <a16:creationId xmlns:a16="http://schemas.microsoft.com/office/drawing/2014/main" id="{A1586031-968A-B19A-AFCA-A2B19BE542A1}"/>
                </a:ext>
              </a:extLst>
            </p:cNvPr>
            <p:cNvSpPr>
              <a:spLocks noChangeShapeType="1"/>
            </p:cNvSpPr>
            <p:nvPr/>
          </p:nvSpPr>
          <p:spPr bwMode="auto">
            <a:xfrm flipV="1">
              <a:off x="3245" y="2713"/>
              <a:ext cx="0" cy="9"/>
            </a:xfrm>
            <a:prstGeom prst="line">
              <a:avLst/>
            </a:prstGeom>
            <a:grpFill/>
            <a:ln w="12700">
              <a:solidFill>
                <a:srgbClr val="000000"/>
              </a:solidFill>
              <a:round/>
              <a:headEnd/>
              <a:tailEnd/>
            </a:ln>
          </p:spPr>
          <p:txBody>
            <a:bodyPr/>
            <a:lstStyle/>
            <a:p>
              <a:endParaRPr lang="en-US" sz="1800"/>
            </a:p>
          </p:txBody>
        </p:sp>
        <p:sp>
          <p:nvSpPr>
            <p:cNvPr id="90480" name="Line 336">
              <a:extLst>
                <a:ext uri="{FF2B5EF4-FFF2-40B4-BE49-F238E27FC236}">
                  <a16:creationId xmlns:a16="http://schemas.microsoft.com/office/drawing/2014/main" id="{C26F79CA-CB41-69DD-40A6-230198D2D9D6}"/>
                </a:ext>
              </a:extLst>
            </p:cNvPr>
            <p:cNvSpPr>
              <a:spLocks noChangeShapeType="1"/>
            </p:cNvSpPr>
            <p:nvPr/>
          </p:nvSpPr>
          <p:spPr bwMode="auto">
            <a:xfrm flipH="1">
              <a:off x="2990" y="2713"/>
              <a:ext cx="255" cy="0"/>
            </a:xfrm>
            <a:prstGeom prst="line">
              <a:avLst/>
            </a:prstGeom>
            <a:grpFill/>
            <a:ln w="12700">
              <a:solidFill>
                <a:srgbClr val="000000"/>
              </a:solidFill>
              <a:round/>
              <a:headEnd/>
              <a:tailEnd/>
            </a:ln>
          </p:spPr>
          <p:txBody>
            <a:bodyPr/>
            <a:lstStyle/>
            <a:p>
              <a:endParaRPr lang="en-US" sz="1800"/>
            </a:p>
          </p:txBody>
        </p:sp>
        <p:sp>
          <p:nvSpPr>
            <p:cNvPr id="90481" name="Freeform 337">
              <a:extLst>
                <a:ext uri="{FF2B5EF4-FFF2-40B4-BE49-F238E27FC236}">
                  <a16:creationId xmlns:a16="http://schemas.microsoft.com/office/drawing/2014/main" id="{1475B0A9-43B6-5CB9-A068-70616FBF3B50}"/>
                </a:ext>
              </a:extLst>
            </p:cNvPr>
            <p:cNvSpPr>
              <a:spLocks/>
            </p:cNvSpPr>
            <p:nvPr/>
          </p:nvSpPr>
          <p:spPr bwMode="auto">
            <a:xfrm>
              <a:off x="3062" y="2770"/>
              <a:ext cx="47" cy="47"/>
            </a:xfrm>
            <a:custGeom>
              <a:avLst/>
              <a:gdLst>
                <a:gd name="T0" fmla="*/ 0 w 189"/>
                <a:gd name="T1" fmla="*/ 12 h 189"/>
                <a:gd name="T2" fmla="*/ 0 w 189"/>
                <a:gd name="T3" fmla="*/ 10 h 189"/>
                <a:gd name="T4" fmla="*/ 0 w 189"/>
                <a:gd name="T5" fmla="*/ 9 h 189"/>
                <a:gd name="T6" fmla="*/ 0 w 189"/>
                <a:gd name="T7" fmla="*/ 8 h 189"/>
                <a:gd name="T8" fmla="*/ 1 w 189"/>
                <a:gd name="T9" fmla="*/ 7 h 189"/>
                <a:gd name="T10" fmla="*/ 2 w 189"/>
                <a:gd name="T11" fmla="*/ 5 h 189"/>
                <a:gd name="T12" fmla="*/ 2 w 189"/>
                <a:gd name="T13" fmla="*/ 4 h 189"/>
                <a:gd name="T14" fmla="*/ 3 w 189"/>
                <a:gd name="T15" fmla="*/ 3 h 189"/>
                <a:gd name="T16" fmla="*/ 4 w 189"/>
                <a:gd name="T17" fmla="*/ 2 h 189"/>
                <a:gd name="T18" fmla="*/ 5 w 189"/>
                <a:gd name="T19" fmla="*/ 2 h 189"/>
                <a:gd name="T20" fmla="*/ 6 w 189"/>
                <a:gd name="T21" fmla="*/ 1 h 189"/>
                <a:gd name="T22" fmla="*/ 8 w 189"/>
                <a:gd name="T23" fmla="*/ 1 h 189"/>
                <a:gd name="T24" fmla="*/ 9 w 189"/>
                <a:gd name="T25" fmla="*/ 0 h 189"/>
                <a:gd name="T26" fmla="*/ 10 w 189"/>
                <a:gd name="T27" fmla="*/ 0 h 189"/>
                <a:gd name="T28" fmla="*/ 12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1" y="168"/>
                  </a:lnTo>
                  <a:lnTo>
                    <a:pt x="5" y="148"/>
                  </a:lnTo>
                  <a:lnTo>
                    <a:pt x="10" y="127"/>
                  </a:lnTo>
                  <a:lnTo>
                    <a:pt x="19" y="108"/>
                  </a:lnTo>
                  <a:lnTo>
                    <a:pt x="29" y="89"/>
                  </a:lnTo>
                  <a:lnTo>
                    <a:pt x="41" y="71"/>
                  </a:lnTo>
                  <a:lnTo>
                    <a:pt x="55" y="56"/>
                  </a:lnTo>
                  <a:lnTo>
                    <a:pt x="71" y="41"/>
                  </a:lnTo>
                  <a:lnTo>
                    <a:pt x="87" y="30"/>
                  </a:lnTo>
                  <a:lnTo>
                    <a:pt x="106" y="19"/>
                  </a:lnTo>
                  <a:lnTo>
                    <a:pt x="126" y="11"/>
                  </a:lnTo>
                  <a:lnTo>
                    <a:pt x="146" y="5"/>
                  </a:lnTo>
                  <a:lnTo>
                    <a:pt x="168" y="1"/>
                  </a:lnTo>
                  <a:lnTo>
                    <a:pt x="189" y="0"/>
                  </a:lnTo>
                </a:path>
              </a:pathLst>
            </a:custGeom>
            <a:grpFill/>
            <a:ln w="12700">
              <a:solidFill>
                <a:srgbClr val="000000"/>
              </a:solidFill>
              <a:prstDash val="solid"/>
              <a:round/>
              <a:headEnd/>
              <a:tailEnd/>
            </a:ln>
          </p:spPr>
          <p:txBody>
            <a:bodyPr/>
            <a:lstStyle/>
            <a:p>
              <a:endParaRPr lang="en-US" sz="1800"/>
            </a:p>
          </p:txBody>
        </p:sp>
        <p:sp>
          <p:nvSpPr>
            <p:cNvPr id="90482" name="Freeform 338">
              <a:extLst>
                <a:ext uri="{FF2B5EF4-FFF2-40B4-BE49-F238E27FC236}">
                  <a16:creationId xmlns:a16="http://schemas.microsoft.com/office/drawing/2014/main" id="{C42888DD-BCEE-1CE1-5E20-DD8E8D2CDB6C}"/>
                </a:ext>
              </a:extLst>
            </p:cNvPr>
            <p:cNvSpPr>
              <a:spLocks/>
            </p:cNvSpPr>
            <p:nvPr/>
          </p:nvSpPr>
          <p:spPr bwMode="auto">
            <a:xfrm>
              <a:off x="3062" y="3259"/>
              <a:ext cx="47" cy="47"/>
            </a:xfrm>
            <a:custGeom>
              <a:avLst/>
              <a:gdLst>
                <a:gd name="T0" fmla="*/ 12 w 189"/>
                <a:gd name="T1" fmla="*/ 12 h 189"/>
                <a:gd name="T2" fmla="*/ 10 w 189"/>
                <a:gd name="T3" fmla="*/ 12 h 189"/>
                <a:gd name="T4" fmla="*/ 9 w 189"/>
                <a:gd name="T5" fmla="*/ 11 h 189"/>
                <a:gd name="T6" fmla="*/ 8 w 189"/>
                <a:gd name="T7" fmla="*/ 11 h 189"/>
                <a:gd name="T8" fmla="*/ 6 w 189"/>
                <a:gd name="T9" fmla="*/ 11 h 189"/>
                <a:gd name="T10" fmla="*/ 5 w 189"/>
                <a:gd name="T11" fmla="*/ 10 h 189"/>
                <a:gd name="T12" fmla="*/ 4 w 189"/>
                <a:gd name="T13" fmla="*/ 9 h 189"/>
                <a:gd name="T14" fmla="*/ 3 w 189"/>
                <a:gd name="T15" fmla="*/ 8 h 189"/>
                <a:gd name="T16" fmla="*/ 2 w 189"/>
                <a:gd name="T17" fmla="*/ 7 h 189"/>
                <a:gd name="T18" fmla="*/ 2 w 189"/>
                <a:gd name="T19" fmla="*/ 6 h 189"/>
                <a:gd name="T20" fmla="*/ 1 w 189"/>
                <a:gd name="T21" fmla="*/ 5 h 189"/>
                <a:gd name="T22" fmla="*/ 0 w 189"/>
                <a:gd name="T23" fmla="*/ 4 h 189"/>
                <a:gd name="T24" fmla="*/ 0 w 189"/>
                <a:gd name="T25" fmla="*/ 2 h 189"/>
                <a:gd name="T26" fmla="*/ 0 w 189"/>
                <a:gd name="T27" fmla="*/ 1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68" y="188"/>
                  </a:lnTo>
                  <a:lnTo>
                    <a:pt x="146" y="184"/>
                  </a:lnTo>
                  <a:lnTo>
                    <a:pt x="126" y="178"/>
                  </a:lnTo>
                  <a:lnTo>
                    <a:pt x="106" y="171"/>
                  </a:lnTo>
                  <a:lnTo>
                    <a:pt x="87" y="159"/>
                  </a:lnTo>
                  <a:lnTo>
                    <a:pt x="71" y="148"/>
                  </a:lnTo>
                  <a:lnTo>
                    <a:pt x="55" y="133"/>
                  </a:lnTo>
                  <a:lnTo>
                    <a:pt x="41" y="118"/>
                  </a:lnTo>
                  <a:lnTo>
                    <a:pt x="29" y="101"/>
                  </a:lnTo>
                  <a:lnTo>
                    <a:pt x="19" y="82"/>
                  </a:lnTo>
                  <a:lnTo>
                    <a:pt x="10" y="62"/>
                  </a:lnTo>
                  <a:lnTo>
                    <a:pt x="5" y="42"/>
                  </a:lnTo>
                  <a:lnTo>
                    <a:pt x="1" y="20"/>
                  </a:lnTo>
                  <a:lnTo>
                    <a:pt x="0" y="0"/>
                  </a:lnTo>
                </a:path>
              </a:pathLst>
            </a:custGeom>
            <a:grpFill/>
            <a:ln w="12700">
              <a:solidFill>
                <a:srgbClr val="000000"/>
              </a:solidFill>
              <a:prstDash val="solid"/>
              <a:round/>
              <a:headEnd/>
              <a:tailEnd/>
            </a:ln>
          </p:spPr>
          <p:txBody>
            <a:bodyPr/>
            <a:lstStyle/>
            <a:p>
              <a:endParaRPr lang="en-US" sz="1800"/>
            </a:p>
          </p:txBody>
        </p:sp>
        <p:sp>
          <p:nvSpPr>
            <p:cNvPr id="90483" name="Freeform 339">
              <a:extLst>
                <a:ext uri="{FF2B5EF4-FFF2-40B4-BE49-F238E27FC236}">
                  <a16:creationId xmlns:a16="http://schemas.microsoft.com/office/drawing/2014/main" id="{A9F644EC-DE84-E7DF-813C-4BF141075EF5}"/>
                </a:ext>
              </a:extLst>
            </p:cNvPr>
            <p:cNvSpPr>
              <a:spLocks/>
            </p:cNvSpPr>
            <p:nvPr/>
          </p:nvSpPr>
          <p:spPr bwMode="auto">
            <a:xfrm>
              <a:off x="3198" y="2722"/>
              <a:ext cx="47" cy="48"/>
            </a:xfrm>
            <a:custGeom>
              <a:avLst/>
              <a:gdLst>
                <a:gd name="T0" fmla="*/ 12 w 189"/>
                <a:gd name="T1" fmla="*/ 0 h 189"/>
                <a:gd name="T2" fmla="*/ 12 w 189"/>
                <a:gd name="T3" fmla="*/ 1 h 189"/>
                <a:gd name="T4" fmla="*/ 11 w 189"/>
                <a:gd name="T5" fmla="*/ 3 h 189"/>
                <a:gd name="T6" fmla="*/ 11 w 189"/>
                <a:gd name="T7" fmla="*/ 4 h 189"/>
                <a:gd name="T8" fmla="*/ 11 w 189"/>
                <a:gd name="T9" fmla="*/ 5 h 189"/>
                <a:gd name="T10" fmla="*/ 10 w 189"/>
                <a:gd name="T11" fmla="*/ 7 h 189"/>
                <a:gd name="T12" fmla="*/ 9 w 189"/>
                <a:gd name="T13" fmla="*/ 8 h 189"/>
                <a:gd name="T14" fmla="*/ 8 w 189"/>
                <a:gd name="T15" fmla="*/ 9 h 189"/>
                <a:gd name="T16" fmla="*/ 7 w 189"/>
                <a:gd name="T17" fmla="*/ 10 h 189"/>
                <a:gd name="T18" fmla="*/ 6 w 189"/>
                <a:gd name="T19" fmla="*/ 10 h 189"/>
                <a:gd name="T20" fmla="*/ 5 w 189"/>
                <a:gd name="T21" fmla="*/ 11 h 189"/>
                <a:gd name="T22" fmla="*/ 4 w 189"/>
                <a:gd name="T23" fmla="*/ 11 h 189"/>
                <a:gd name="T24" fmla="*/ 2 w 189"/>
                <a:gd name="T25" fmla="*/ 12 h 189"/>
                <a:gd name="T26" fmla="*/ 1 w 189"/>
                <a:gd name="T27" fmla="*/ 12 h 189"/>
                <a:gd name="T28" fmla="*/ 0 w 189"/>
                <a:gd name="T29" fmla="*/ 12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88" y="21"/>
                  </a:lnTo>
                  <a:lnTo>
                    <a:pt x="184" y="42"/>
                  </a:lnTo>
                  <a:lnTo>
                    <a:pt x="178" y="63"/>
                  </a:lnTo>
                  <a:lnTo>
                    <a:pt x="171" y="83"/>
                  </a:lnTo>
                  <a:lnTo>
                    <a:pt x="159" y="101"/>
                  </a:lnTo>
                  <a:lnTo>
                    <a:pt x="148" y="119"/>
                  </a:lnTo>
                  <a:lnTo>
                    <a:pt x="133" y="134"/>
                  </a:lnTo>
                  <a:lnTo>
                    <a:pt x="118" y="148"/>
                  </a:lnTo>
                  <a:lnTo>
                    <a:pt x="100" y="160"/>
                  </a:lnTo>
                  <a:lnTo>
                    <a:pt x="82" y="170"/>
                  </a:lnTo>
                  <a:lnTo>
                    <a:pt x="62" y="179"/>
                  </a:lnTo>
                  <a:lnTo>
                    <a:pt x="42" y="185"/>
                  </a:lnTo>
                  <a:lnTo>
                    <a:pt x="21" y="188"/>
                  </a:lnTo>
                  <a:lnTo>
                    <a:pt x="0" y="189"/>
                  </a:lnTo>
                </a:path>
              </a:pathLst>
            </a:custGeom>
            <a:grpFill/>
            <a:ln w="12700">
              <a:solidFill>
                <a:srgbClr val="000000"/>
              </a:solidFill>
              <a:prstDash val="solid"/>
              <a:round/>
              <a:headEnd/>
              <a:tailEnd/>
            </a:ln>
          </p:spPr>
          <p:txBody>
            <a:bodyPr/>
            <a:lstStyle/>
            <a:p>
              <a:endParaRPr lang="en-US" sz="1800"/>
            </a:p>
          </p:txBody>
        </p:sp>
        <p:sp>
          <p:nvSpPr>
            <p:cNvPr id="90484" name="Freeform 340">
              <a:extLst>
                <a:ext uri="{FF2B5EF4-FFF2-40B4-BE49-F238E27FC236}">
                  <a16:creationId xmlns:a16="http://schemas.microsoft.com/office/drawing/2014/main" id="{DCF3323C-6900-E667-92E5-848473EF8678}"/>
                </a:ext>
              </a:extLst>
            </p:cNvPr>
            <p:cNvSpPr>
              <a:spLocks/>
            </p:cNvSpPr>
            <p:nvPr/>
          </p:nvSpPr>
          <p:spPr bwMode="auto">
            <a:xfrm>
              <a:off x="3198" y="3306"/>
              <a:ext cx="47" cy="47"/>
            </a:xfrm>
            <a:custGeom>
              <a:avLst/>
              <a:gdLst>
                <a:gd name="T0" fmla="*/ 0 w 189"/>
                <a:gd name="T1" fmla="*/ 0 h 190"/>
                <a:gd name="T2" fmla="*/ 1 w 189"/>
                <a:gd name="T3" fmla="*/ 0 h 190"/>
                <a:gd name="T4" fmla="*/ 2 w 189"/>
                <a:gd name="T5" fmla="*/ 0 h 190"/>
                <a:gd name="T6" fmla="*/ 4 w 189"/>
                <a:gd name="T7" fmla="*/ 0 h 190"/>
                <a:gd name="T8" fmla="*/ 5 w 189"/>
                <a:gd name="T9" fmla="*/ 1 h 190"/>
                <a:gd name="T10" fmla="*/ 6 w 189"/>
                <a:gd name="T11" fmla="*/ 2 h 190"/>
                <a:gd name="T12" fmla="*/ 7 w 189"/>
                <a:gd name="T13" fmla="*/ 2 h 190"/>
                <a:gd name="T14" fmla="*/ 8 w 189"/>
                <a:gd name="T15" fmla="*/ 3 h 190"/>
                <a:gd name="T16" fmla="*/ 9 w 189"/>
                <a:gd name="T17" fmla="*/ 4 h 190"/>
                <a:gd name="T18" fmla="*/ 10 w 189"/>
                <a:gd name="T19" fmla="*/ 5 h 190"/>
                <a:gd name="T20" fmla="*/ 11 w 189"/>
                <a:gd name="T21" fmla="*/ 6 h 190"/>
                <a:gd name="T22" fmla="*/ 11 w 189"/>
                <a:gd name="T23" fmla="*/ 8 h 190"/>
                <a:gd name="T24" fmla="*/ 11 w 189"/>
                <a:gd name="T25" fmla="*/ 9 h 190"/>
                <a:gd name="T26" fmla="*/ 12 w 189"/>
                <a:gd name="T27" fmla="*/ 10 h 190"/>
                <a:gd name="T28" fmla="*/ 12 w 189"/>
                <a:gd name="T29" fmla="*/ 12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0" y="0"/>
                  </a:moveTo>
                  <a:lnTo>
                    <a:pt x="21" y="0"/>
                  </a:lnTo>
                  <a:lnTo>
                    <a:pt x="42" y="4"/>
                  </a:lnTo>
                  <a:lnTo>
                    <a:pt x="62" y="10"/>
                  </a:lnTo>
                  <a:lnTo>
                    <a:pt x="82" y="18"/>
                  </a:lnTo>
                  <a:lnTo>
                    <a:pt x="100" y="29"/>
                  </a:lnTo>
                  <a:lnTo>
                    <a:pt x="118" y="41"/>
                  </a:lnTo>
                  <a:lnTo>
                    <a:pt x="133" y="56"/>
                  </a:lnTo>
                  <a:lnTo>
                    <a:pt x="148" y="71"/>
                  </a:lnTo>
                  <a:lnTo>
                    <a:pt x="159" y="88"/>
                  </a:lnTo>
                  <a:lnTo>
                    <a:pt x="171" y="107"/>
                  </a:lnTo>
                  <a:lnTo>
                    <a:pt x="178" y="127"/>
                  </a:lnTo>
                  <a:lnTo>
                    <a:pt x="184" y="147"/>
                  </a:lnTo>
                  <a:lnTo>
                    <a:pt x="188" y="168"/>
                  </a:lnTo>
                  <a:lnTo>
                    <a:pt x="189" y="190"/>
                  </a:lnTo>
                </a:path>
              </a:pathLst>
            </a:custGeom>
            <a:grpFill/>
            <a:ln w="12700">
              <a:solidFill>
                <a:srgbClr val="000000"/>
              </a:solidFill>
              <a:prstDash val="solid"/>
              <a:round/>
              <a:headEnd/>
              <a:tailEnd/>
            </a:ln>
          </p:spPr>
          <p:txBody>
            <a:bodyPr/>
            <a:lstStyle/>
            <a:p>
              <a:endParaRPr lang="en-US" sz="1800"/>
            </a:p>
          </p:txBody>
        </p:sp>
        <p:sp>
          <p:nvSpPr>
            <p:cNvPr id="90485" name="Freeform 341">
              <a:extLst>
                <a:ext uri="{FF2B5EF4-FFF2-40B4-BE49-F238E27FC236}">
                  <a16:creationId xmlns:a16="http://schemas.microsoft.com/office/drawing/2014/main" id="{F1421D79-2175-6296-9D59-7DF7B18FDBFB}"/>
                </a:ext>
              </a:extLst>
            </p:cNvPr>
            <p:cNvSpPr>
              <a:spLocks/>
            </p:cNvSpPr>
            <p:nvPr/>
          </p:nvSpPr>
          <p:spPr bwMode="auto">
            <a:xfrm>
              <a:off x="2990" y="2713"/>
              <a:ext cx="255" cy="649"/>
            </a:xfrm>
            <a:custGeom>
              <a:avLst/>
              <a:gdLst>
                <a:gd name="T0" fmla="*/ 18 w 1023"/>
                <a:gd name="T1" fmla="*/ 26 h 2595"/>
                <a:gd name="T2" fmla="*/ 18 w 1023"/>
                <a:gd name="T3" fmla="*/ 23 h 2595"/>
                <a:gd name="T4" fmla="*/ 19 w 1023"/>
                <a:gd name="T5" fmla="*/ 21 h 2595"/>
                <a:gd name="T6" fmla="*/ 21 w 1023"/>
                <a:gd name="T7" fmla="*/ 19 h 2595"/>
                <a:gd name="T8" fmla="*/ 22 w 1023"/>
                <a:gd name="T9" fmla="*/ 17 h 2595"/>
                <a:gd name="T10" fmla="*/ 25 w 1023"/>
                <a:gd name="T11" fmla="*/ 15 h 2595"/>
                <a:gd name="T12" fmla="*/ 27 w 1023"/>
                <a:gd name="T13" fmla="*/ 15 h 2595"/>
                <a:gd name="T14" fmla="*/ 30 w 1023"/>
                <a:gd name="T15" fmla="*/ 14 h 2595"/>
                <a:gd name="T16" fmla="*/ 53 w 1023"/>
                <a:gd name="T17" fmla="*/ 14 h 2595"/>
                <a:gd name="T18" fmla="*/ 56 w 1023"/>
                <a:gd name="T19" fmla="*/ 14 h 2595"/>
                <a:gd name="T20" fmla="*/ 58 w 1023"/>
                <a:gd name="T21" fmla="*/ 12 h 2595"/>
                <a:gd name="T22" fmla="*/ 60 w 1023"/>
                <a:gd name="T23" fmla="*/ 11 h 2595"/>
                <a:gd name="T24" fmla="*/ 62 w 1023"/>
                <a:gd name="T25" fmla="*/ 9 h 2595"/>
                <a:gd name="T26" fmla="*/ 63 w 1023"/>
                <a:gd name="T27" fmla="*/ 6 h 2595"/>
                <a:gd name="T28" fmla="*/ 64 w 1023"/>
                <a:gd name="T29" fmla="*/ 4 h 2595"/>
                <a:gd name="T30" fmla="*/ 64 w 1023"/>
                <a:gd name="T31" fmla="*/ 0 h 2595"/>
                <a:gd name="T32" fmla="*/ 0 w 1023"/>
                <a:gd name="T33" fmla="*/ 162 h 2595"/>
                <a:gd name="T34" fmla="*/ 64 w 1023"/>
                <a:gd name="T35" fmla="*/ 160 h 2595"/>
                <a:gd name="T36" fmla="*/ 63 w 1023"/>
                <a:gd name="T37" fmla="*/ 157 h 2595"/>
                <a:gd name="T38" fmla="*/ 63 w 1023"/>
                <a:gd name="T39" fmla="*/ 155 h 2595"/>
                <a:gd name="T40" fmla="*/ 61 w 1023"/>
                <a:gd name="T41" fmla="*/ 153 h 2595"/>
                <a:gd name="T42" fmla="*/ 59 w 1023"/>
                <a:gd name="T43" fmla="*/ 151 h 2595"/>
                <a:gd name="T44" fmla="*/ 57 w 1023"/>
                <a:gd name="T45" fmla="*/ 149 h 2595"/>
                <a:gd name="T46" fmla="*/ 54 w 1023"/>
                <a:gd name="T47" fmla="*/ 148 h 2595"/>
                <a:gd name="T48" fmla="*/ 52 w 1023"/>
                <a:gd name="T49" fmla="*/ 148 h 2595"/>
                <a:gd name="T50" fmla="*/ 28 w 1023"/>
                <a:gd name="T51" fmla="*/ 148 h 2595"/>
                <a:gd name="T52" fmla="*/ 26 w 1023"/>
                <a:gd name="T53" fmla="*/ 148 h 2595"/>
                <a:gd name="T54" fmla="*/ 23 w 1023"/>
                <a:gd name="T55" fmla="*/ 146 h 2595"/>
                <a:gd name="T56" fmla="*/ 21 w 1023"/>
                <a:gd name="T57" fmla="*/ 145 h 2595"/>
                <a:gd name="T58" fmla="*/ 20 w 1023"/>
                <a:gd name="T59" fmla="*/ 143 h 2595"/>
                <a:gd name="T60" fmla="*/ 19 w 1023"/>
                <a:gd name="T61" fmla="*/ 140 h 2595"/>
                <a:gd name="T62" fmla="*/ 18 w 1023"/>
                <a:gd name="T63" fmla="*/ 138 h 25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3" h="2595">
                  <a:moveTo>
                    <a:pt x="291" y="2180"/>
                  </a:moveTo>
                  <a:lnTo>
                    <a:pt x="291" y="414"/>
                  </a:lnTo>
                  <a:lnTo>
                    <a:pt x="292" y="393"/>
                  </a:lnTo>
                  <a:lnTo>
                    <a:pt x="296" y="373"/>
                  </a:lnTo>
                  <a:lnTo>
                    <a:pt x="301" y="352"/>
                  </a:lnTo>
                  <a:lnTo>
                    <a:pt x="310" y="333"/>
                  </a:lnTo>
                  <a:lnTo>
                    <a:pt x="320" y="314"/>
                  </a:lnTo>
                  <a:lnTo>
                    <a:pt x="332" y="296"/>
                  </a:lnTo>
                  <a:lnTo>
                    <a:pt x="346" y="281"/>
                  </a:lnTo>
                  <a:lnTo>
                    <a:pt x="362" y="266"/>
                  </a:lnTo>
                  <a:lnTo>
                    <a:pt x="378" y="255"/>
                  </a:lnTo>
                  <a:lnTo>
                    <a:pt x="397" y="244"/>
                  </a:lnTo>
                  <a:lnTo>
                    <a:pt x="417" y="236"/>
                  </a:lnTo>
                  <a:lnTo>
                    <a:pt x="437" y="230"/>
                  </a:lnTo>
                  <a:lnTo>
                    <a:pt x="459" y="226"/>
                  </a:lnTo>
                  <a:lnTo>
                    <a:pt x="480" y="225"/>
                  </a:lnTo>
                  <a:lnTo>
                    <a:pt x="834" y="225"/>
                  </a:lnTo>
                  <a:lnTo>
                    <a:pt x="855" y="224"/>
                  </a:lnTo>
                  <a:lnTo>
                    <a:pt x="876" y="221"/>
                  </a:lnTo>
                  <a:lnTo>
                    <a:pt x="896" y="215"/>
                  </a:lnTo>
                  <a:lnTo>
                    <a:pt x="916" y="206"/>
                  </a:lnTo>
                  <a:lnTo>
                    <a:pt x="934" y="196"/>
                  </a:lnTo>
                  <a:lnTo>
                    <a:pt x="952" y="184"/>
                  </a:lnTo>
                  <a:lnTo>
                    <a:pt x="967" y="170"/>
                  </a:lnTo>
                  <a:lnTo>
                    <a:pt x="982" y="155"/>
                  </a:lnTo>
                  <a:lnTo>
                    <a:pt x="993" y="137"/>
                  </a:lnTo>
                  <a:lnTo>
                    <a:pt x="1005" y="119"/>
                  </a:lnTo>
                  <a:lnTo>
                    <a:pt x="1012" y="99"/>
                  </a:lnTo>
                  <a:lnTo>
                    <a:pt x="1018" y="78"/>
                  </a:lnTo>
                  <a:lnTo>
                    <a:pt x="1022" y="57"/>
                  </a:lnTo>
                  <a:lnTo>
                    <a:pt x="1023" y="36"/>
                  </a:lnTo>
                  <a:lnTo>
                    <a:pt x="1023" y="0"/>
                  </a:lnTo>
                  <a:lnTo>
                    <a:pt x="0" y="0"/>
                  </a:lnTo>
                  <a:lnTo>
                    <a:pt x="0" y="2595"/>
                  </a:lnTo>
                  <a:lnTo>
                    <a:pt x="1023" y="2595"/>
                  </a:lnTo>
                  <a:lnTo>
                    <a:pt x="1023" y="2559"/>
                  </a:lnTo>
                  <a:lnTo>
                    <a:pt x="1022" y="2537"/>
                  </a:lnTo>
                  <a:lnTo>
                    <a:pt x="1018" y="2516"/>
                  </a:lnTo>
                  <a:lnTo>
                    <a:pt x="1012" y="2496"/>
                  </a:lnTo>
                  <a:lnTo>
                    <a:pt x="1005" y="2476"/>
                  </a:lnTo>
                  <a:lnTo>
                    <a:pt x="993" y="2457"/>
                  </a:lnTo>
                  <a:lnTo>
                    <a:pt x="982" y="2440"/>
                  </a:lnTo>
                  <a:lnTo>
                    <a:pt x="967" y="2425"/>
                  </a:lnTo>
                  <a:lnTo>
                    <a:pt x="952" y="2410"/>
                  </a:lnTo>
                  <a:lnTo>
                    <a:pt x="934" y="2398"/>
                  </a:lnTo>
                  <a:lnTo>
                    <a:pt x="916" y="2387"/>
                  </a:lnTo>
                  <a:lnTo>
                    <a:pt x="896" y="2379"/>
                  </a:lnTo>
                  <a:lnTo>
                    <a:pt x="876" y="2373"/>
                  </a:lnTo>
                  <a:lnTo>
                    <a:pt x="855" y="2369"/>
                  </a:lnTo>
                  <a:lnTo>
                    <a:pt x="834" y="2369"/>
                  </a:lnTo>
                  <a:lnTo>
                    <a:pt x="480" y="2369"/>
                  </a:lnTo>
                  <a:lnTo>
                    <a:pt x="459" y="2368"/>
                  </a:lnTo>
                  <a:lnTo>
                    <a:pt x="437" y="2364"/>
                  </a:lnTo>
                  <a:lnTo>
                    <a:pt x="417" y="2358"/>
                  </a:lnTo>
                  <a:lnTo>
                    <a:pt x="397" y="2351"/>
                  </a:lnTo>
                  <a:lnTo>
                    <a:pt x="378" y="2339"/>
                  </a:lnTo>
                  <a:lnTo>
                    <a:pt x="362" y="2328"/>
                  </a:lnTo>
                  <a:lnTo>
                    <a:pt x="346" y="2313"/>
                  </a:lnTo>
                  <a:lnTo>
                    <a:pt x="332" y="2298"/>
                  </a:lnTo>
                  <a:lnTo>
                    <a:pt x="320" y="2281"/>
                  </a:lnTo>
                  <a:lnTo>
                    <a:pt x="310" y="2262"/>
                  </a:lnTo>
                  <a:lnTo>
                    <a:pt x="301" y="2242"/>
                  </a:lnTo>
                  <a:lnTo>
                    <a:pt x="296" y="2222"/>
                  </a:lnTo>
                  <a:lnTo>
                    <a:pt x="292" y="2200"/>
                  </a:lnTo>
                  <a:lnTo>
                    <a:pt x="291" y="21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90486" name="Line 342">
              <a:extLst>
                <a:ext uri="{FF2B5EF4-FFF2-40B4-BE49-F238E27FC236}">
                  <a16:creationId xmlns:a16="http://schemas.microsoft.com/office/drawing/2014/main" id="{102A5427-7F59-1762-A343-A057D312A3F2}"/>
                </a:ext>
              </a:extLst>
            </p:cNvPr>
            <p:cNvSpPr>
              <a:spLocks noChangeShapeType="1"/>
            </p:cNvSpPr>
            <p:nvPr/>
          </p:nvSpPr>
          <p:spPr bwMode="auto">
            <a:xfrm flipH="1">
              <a:off x="2990" y="2713"/>
              <a:ext cx="22" cy="14"/>
            </a:xfrm>
            <a:prstGeom prst="line">
              <a:avLst/>
            </a:prstGeom>
            <a:grpFill/>
            <a:ln w="12700">
              <a:solidFill>
                <a:srgbClr val="000000"/>
              </a:solidFill>
              <a:round/>
              <a:headEnd/>
              <a:tailEnd/>
            </a:ln>
          </p:spPr>
          <p:txBody>
            <a:bodyPr/>
            <a:lstStyle/>
            <a:p>
              <a:endParaRPr lang="en-US" sz="1800"/>
            </a:p>
          </p:txBody>
        </p:sp>
        <p:sp>
          <p:nvSpPr>
            <p:cNvPr id="90487" name="Line 343">
              <a:extLst>
                <a:ext uri="{FF2B5EF4-FFF2-40B4-BE49-F238E27FC236}">
                  <a16:creationId xmlns:a16="http://schemas.microsoft.com/office/drawing/2014/main" id="{5D563D24-DC8B-8E00-72C0-1C1D3DB3515F}"/>
                </a:ext>
              </a:extLst>
            </p:cNvPr>
            <p:cNvSpPr>
              <a:spLocks noChangeShapeType="1"/>
            </p:cNvSpPr>
            <p:nvPr/>
          </p:nvSpPr>
          <p:spPr bwMode="auto">
            <a:xfrm flipH="1">
              <a:off x="2990" y="2713"/>
              <a:ext cx="173" cy="100"/>
            </a:xfrm>
            <a:prstGeom prst="line">
              <a:avLst/>
            </a:prstGeom>
            <a:grpFill/>
            <a:ln w="12700">
              <a:solidFill>
                <a:srgbClr val="000000"/>
              </a:solidFill>
              <a:round/>
              <a:headEnd/>
              <a:tailEnd/>
            </a:ln>
          </p:spPr>
          <p:txBody>
            <a:bodyPr/>
            <a:lstStyle/>
            <a:p>
              <a:endParaRPr lang="en-US" sz="1800"/>
            </a:p>
          </p:txBody>
        </p:sp>
        <p:sp>
          <p:nvSpPr>
            <p:cNvPr id="90488" name="Line 344">
              <a:extLst>
                <a:ext uri="{FF2B5EF4-FFF2-40B4-BE49-F238E27FC236}">
                  <a16:creationId xmlns:a16="http://schemas.microsoft.com/office/drawing/2014/main" id="{3A7C119B-047B-CAE5-C1AA-B6F6EC0840BA}"/>
                </a:ext>
              </a:extLst>
            </p:cNvPr>
            <p:cNvSpPr>
              <a:spLocks noChangeShapeType="1"/>
            </p:cNvSpPr>
            <p:nvPr/>
          </p:nvSpPr>
          <p:spPr bwMode="auto">
            <a:xfrm flipH="1">
              <a:off x="2990" y="2858"/>
              <a:ext cx="72" cy="42"/>
            </a:xfrm>
            <a:prstGeom prst="line">
              <a:avLst/>
            </a:prstGeom>
            <a:grpFill/>
            <a:ln w="12700">
              <a:solidFill>
                <a:srgbClr val="000000"/>
              </a:solidFill>
              <a:round/>
              <a:headEnd/>
              <a:tailEnd/>
            </a:ln>
          </p:spPr>
          <p:txBody>
            <a:bodyPr/>
            <a:lstStyle/>
            <a:p>
              <a:endParaRPr lang="en-US" sz="1800"/>
            </a:p>
          </p:txBody>
        </p:sp>
        <p:sp>
          <p:nvSpPr>
            <p:cNvPr id="90489" name="Line 345">
              <a:extLst>
                <a:ext uri="{FF2B5EF4-FFF2-40B4-BE49-F238E27FC236}">
                  <a16:creationId xmlns:a16="http://schemas.microsoft.com/office/drawing/2014/main" id="{E66BF975-71AE-6950-0018-E3D673BCA479}"/>
                </a:ext>
              </a:extLst>
            </p:cNvPr>
            <p:cNvSpPr>
              <a:spLocks noChangeShapeType="1"/>
            </p:cNvSpPr>
            <p:nvPr/>
          </p:nvSpPr>
          <p:spPr bwMode="auto">
            <a:xfrm flipH="1">
              <a:off x="2990" y="2944"/>
              <a:ext cx="72" cy="42"/>
            </a:xfrm>
            <a:prstGeom prst="line">
              <a:avLst/>
            </a:prstGeom>
            <a:grpFill/>
            <a:ln w="12700">
              <a:solidFill>
                <a:srgbClr val="000000"/>
              </a:solidFill>
              <a:round/>
              <a:headEnd/>
              <a:tailEnd/>
            </a:ln>
          </p:spPr>
          <p:txBody>
            <a:bodyPr/>
            <a:lstStyle/>
            <a:p>
              <a:endParaRPr lang="en-US" sz="1800"/>
            </a:p>
          </p:txBody>
        </p:sp>
        <p:sp>
          <p:nvSpPr>
            <p:cNvPr id="90490" name="Line 346">
              <a:extLst>
                <a:ext uri="{FF2B5EF4-FFF2-40B4-BE49-F238E27FC236}">
                  <a16:creationId xmlns:a16="http://schemas.microsoft.com/office/drawing/2014/main" id="{A64B7D6D-3DEC-EA40-97DB-9D9119F2037F}"/>
                </a:ext>
              </a:extLst>
            </p:cNvPr>
            <p:cNvSpPr>
              <a:spLocks noChangeShapeType="1"/>
            </p:cNvSpPr>
            <p:nvPr/>
          </p:nvSpPr>
          <p:spPr bwMode="auto">
            <a:xfrm flipH="1">
              <a:off x="2990" y="3031"/>
              <a:ext cx="72" cy="42"/>
            </a:xfrm>
            <a:prstGeom prst="line">
              <a:avLst/>
            </a:prstGeom>
            <a:grpFill/>
            <a:ln w="12700">
              <a:solidFill>
                <a:srgbClr val="000000"/>
              </a:solidFill>
              <a:round/>
              <a:headEnd/>
              <a:tailEnd/>
            </a:ln>
          </p:spPr>
          <p:txBody>
            <a:bodyPr/>
            <a:lstStyle/>
            <a:p>
              <a:endParaRPr lang="en-US" sz="1800"/>
            </a:p>
          </p:txBody>
        </p:sp>
        <p:sp>
          <p:nvSpPr>
            <p:cNvPr id="90491" name="Line 347">
              <a:extLst>
                <a:ext uri="{FF2B5EF4-FFF2-40B4-BE49-F238E27FC236}">
                  <a16:creationId xmlns:a16="http://schemas.microsoft.com/office/drawing/2014/main" id="{04E628F1-496E-EB8A-5AE6-01378D3660F2}"/>
                </a:ext>
              </a:extLst>
            </p:cNvPr>
            <p:cNvSpPr>
              <a:spLocks noChangeShapeType="1"/>
            </p:cNvSpPr>
            <p:nvPr/>
          </p:nvSpPr>
          <p:spPr bwMode="auto">
            <a:xfrm flipH="1">
              <a:off x="2990" y="3118"/>
              <a:ext cx="72" cy="42"/>
            </a:xfrm>
            <a:prstGeom prst="line">
              <a:avLst/>
            </a:prstGeom>
            <a:grpFill/>
            <a:ln w="12700">
              <a:solidFill>
                <a:srgbClr val="000000"/>
              </a:solidFill>
              <a:round/>
              <a:headEnd/>
              <a:tailEnd/>
            </a:ln>
          </p:spPr>
          <p:txBody>
            <a:bodyPr/>
            <a:lstStyle/>
            <a:p>
              <a:endParaRPr lang="en-US" sz="1800"/>
            </a:p>
          </p:txBody>
        </p:sp>
        <p:sp>
          <p:nvSpPr>
            <p:cNvPr id="90492" name="Line 348">
              <a:extLst>
                <a:ext uri="{FF2B5EF4-FFF2-40B4-BE49-F238E27FC236}">
                  <a16:creationId xmlns:a16="http://schemas.microsoft.com/office/drawing/2014/main" id="{0066033D-6C90-C9C5-636E-85565855064C}"/>
                </a:ext>
              </a:extLst>
            </p:cNvPr>
            <p:cNvSpPr>
              <a:spLocks noChangeShapeType="1"/>
            </p:cNvSpPr>
            <p:nvPr/>
          </p:nvSpPr>
          <p:spPr bwMode="auto">
            <a:xfrm flipH="1">
              <a:off x="2990" y="3205"/>
              <a:ext cx="72" cy="42"/>
            </a:xfrm>
            <a:prstGeom prst="line">
              <a:avLst/>
            </a:prstGeom>
            <a:grpFill/>
            <a:ln w="12700">
              <a:solidFill>
                <a:srgbClr val="000000"/>
              </a:solidFill>
              <a:round/>
              <a:headEnd/>
              <a:tailEnd/>
            </a:ln>
          </p:spPr>
          <p:txBody>
            <a:bodyPr/>
            <a:lstStyle/>
            <a:p>
              <a:endParaRPr lang="en-US" sz="1800"/>
            </a:p>
          </p:txBody>
        </p:sp>
        <p:sp>
          <p:nvSpPr>
            <p:cNvPr id="90493" name="Line 349">
              <a:extLst>
                <a:ext uri="{FF2B5EF4-FFF2-40B4-BE49-F238E27FC236}">
                  <a16:creationId xmlns:a16="http://schemas.microsoft.com/office/drawing/2014/main" id="{3FDF67E6-9158-EA7C-54C4-C54B45837FCB}"/>
                </a:ext>
              </a:extLst>
            </p:cNvPr>
            <p:cNvSpPr>
              <a:spLocks noChangeShapeType="1"/>
            </p:cNvSpPr>
            <p:nvPr/>
          </p:nvSpPr>
          <p:spPr bwMode="auto">
            <a:xfrm flipH="1">
              <a:off x="2990" y="3286"/>
              <a:ext cx="81" cy="47"/>
            </a:xfrm>
            <a:prstGeom prst="line">
              <a:avLst/>
            </a:prstGeom>
            <a:grpFill/>
            <a:ln w="12700">
              <a:solidFill>
                <a:srgbClr val="000000"/>
              </a:solidFill>
              <a:round/>
              <a:headEnd/>
              <a:tailEnd/>
            </a:ln>
          </p:spPr>
          <p:txBody>
            <a:bodyPr/>
            <a:lstStyle/>
            <a:p>
              <a:endParaRPr lang="en-US" sz="1800"/>
            </a:p>
          </p:txBody>
        </p:sp>
        <p:sp>
          <p:nvSpPr>
            <p:cNvPr id="90494" name="Line 350">
              <a:extLst>
                <a:ext uri="{FF2B5EF4-FFF2-40B4-BE49-F238E27FC236}">
                  <a16:creationId xmlns:a16="http://schemas.microsoft.com/office/drawing/2014/main" id="{DDD0B401-2854-D7CB-8B8D-8508916C6C3E}"/>
                </a:ext>
              </a:extLst>
            </p:cNvPr>
            <p:cNvSpPr>
              <a:spLocks noChangeShapeType="1"/>
            </p:cNvSpPr>
            <p:nvPr/>
          </p:nvSpPr>
          <p:spPr bwMode="auto">
            <a:xfrm flipH="1">
              <a:off x="3089" y="3306"/>
              <a:ext cx="98" cy="56"/>
            </a:xfrm>
            <a:prstGeom prst="line">
              <a:avLst/>
            </a:prstGeom>
            <a:grpFill/>
            <a:ln w="12700">
              <a:solidFill>
                <a:srgbClr val="000000"/>
              </a:solidFill>
              <a:round/>
              <a:headEnd/>
              <a:tailEnd/>
            </a:ln>
          </p:spPr>
          <p:txBody>
            <a:bodyPr/>
            <a:lstStyle/>
            <a:p>
              <a:endParaRPr lang="en-US" sz="1800"/>
            </a:p>
          </p:txBody>
        </p:sp>
        <p:sp>
          <p:nvSpPr>
            <p:cNvPr id="90495" name="Line 351">
              <a:extLst>
                <a:ext uri="{FF2B5EF4-FFF2-40B4-BE49-F238E27FC236}">
                  <a16:creationId xmlns:a16="http://schemas.microsoft.com/office/drawing/2014/main" id="{36805C49-9B80-F997-89D3-A9B8931E57A9}"/>
                </a:ext>
              </a:extLst>
            </p:cNvPr>
            <p:cNvSpPr>
              <a:spLocks noChangeShapeType="1"/>
            </p:cNvSpPr>
            <p:nvPr/>
          </p:nvSpPr>
          <p:spPr bwMode="auto">
            <a:xfrm flipH="1">
              <a:off x="3239" y="3359"/>
              <a:ext cx="6" cy="3"/>
            </a:xfrm>
            <a:prstGeom prst="line">
              <a:avLst/>
            </a:prstGeom>
            <a:grpFill/>
            <a:ln w="12700">
              <a:solidFill>
                <a:srgbClr val="000000"/>
              </a:solidFill>
              <a:round/>
              <a:headEnd/>
              <a:tailEnd/>
            </a:ln>
          </p:spPr>
          <p:txBody>
            <a:bodyPr/>
            <a:lstStyle/>
            <a:p>
              <a:endParaRPr lang="en-US" sz="1800"/>
            </a:p>
          </p:txBody>
        </p:sp>
        <p:sp>
          <p:nvSpPr>
            <p:cNvPr id="90496" name="Line 352">
              <a:extLst>
                <a:ext uri="{FF2B5EF4-FFF2-40B4-BE49-F238E27FC236}">
                  <a16:creationId xmlns:a16="http://schemas.microsoft.com/office/drawing/2014/main" id="{C8A6BC8E-F08A-4C5A-DEA3-0D3270253E8A}"/>
                </a:ext>
              </a:extLst>
            </p:cNvPr>
            <p:cNvSpPr>
              <a:spLocks noChangeShapeType="1"/>
            </p:cNvSpPr>
            <p:nvPr/>
          </p:nvSpPr>
          <p:spPr bwMode="auto">
            <a:xfrm>
              <a:off x="2990" y="2713"/>
              <a:ext cx="0" cy="649"/>
            </a:xfrm>
            <a:prstGeom prst="line">
              <a:avLst/>
            </a:prstGeom>
            <a:grpFill/>
            <a:ln w="12700">
              <a:solidFill>
                <a:srgbClr val="000000"/>
              </a:solidFill>
              <a:round/>
              <a:headEnd/>
              <a:tailEnd/>
            </a:ln>
          </p:spPr>
          <p:txBody>
            <a:bodyPr/>
            <a:lstStyle/>
            <a:p>
              <a:endParaRPr lang="en-US" sz="1800"/>
            </a:p>
          </p:txBody>
        </p:sp>
        <p:sp>
          <p:nvSpPr>
            <p:cNvPr id="90497" name="Line 353">
              <a:extLst>
                <a:ext uri="{FF2B5EF4-FFF2-40B4-BE49-F238E27FC236}">
                  <a16:creationId xmlns:a16="http://schemas.microsoft.com/office/drawing/2014/main" id="{07B5DAED-2BE2-8FC5-57F0-4CFD03473C28}"/>
                </a:ext>
              </a:extLst>
            </p:cNvPr>
            <p:cNvSpPr>
              <a:spLocks noChangeShapeType="1"/>
            </p:cNvSpPr>
            <p:nvPr/>
          </p:nvSpPr>
          <p:spPr bwMode="auto">
            <a:xfrm>
              <a:off x="2990" y="3362"/>
              <a:ext cx="255" cy="0"/>
            </a:xfrm>
            <a:prstGeom prst="line">
              <a:avLst/>
            </a:prstGeom>
            <a:grpFill/>
            <a:ln w="12700">
              <a:solidFill>
                <a:srgbClr val="000000"/>
              </a:solidFill>
              <a:round/>
              <a:headEnd/>
              <a:tailEnd/>
            </a:ln>
          </p:spPr>
          <p:txBody>
            <a:bodyPr/>
            <a:lstStyle/>
            <a:p>
              <a:endParaRPr lang="en-US" sz="1800"/>
            </a:p>
          </p:txBody>
        </p:sp>
        <p:sp>
          <p:nvSpPr>
            <p:cNvPr id="90498" name="Line 354">
              <a:extLst>
                <a:ext uri="{FF2B5EF4-FFF2-40B4-BE49-F238E27FC236}">
                  <a16:creationId xmlns:a16="http://schemas.microsoft.com/office/drawing/2014/main" id="{7AEE23D4-C8FB-E636-9442-A35F31F95AEA}"/>
                </a:ext>
              </a:extLst>
            </p:cNvPr>
            <p:cNvSpPr>
              <a:spLocks noChangeShapeType="1"/>
            </p:cNvSpPr>
            <p:nvPr/>
          </p:nvSpPr>
          <p:spPr bwMode="auto">
            <a:xfrm flipV="1">
              <a:off x="3245" y="3353"/>
              <a:ext cx="0" cy="9"/>
            </a:xfrm>
            <a:prstGeom prst="line">
              <a:avLst/>
            </a:prstGeom>
            <a:grpFill/>
            <a:ln w="12700">
              <a:solidFill>
                <a:srgbClr val="000000"/>
              </a:solidFill>
              <a:round/>
              <a:headEnd/>
              <a:tailEnd/>
            </a:ln>
          </p:spPr>
          <p:txBody>
            <a:bodyPr/>
            <a:lstStyle/>
            <a:p>
              <a:endParaRPr lang="en-US" sz="1800"/>
            </a:p>
          </p:txBody>
        </p:sp>
        <p:sp>
          <p:nvSpPr>
            <p:cNvPr id="90499" name="Line 355">
              <a:extLst>
                <a:ext uri="{FF2B5EF4-FFF2-40B4-BE49-F238E27FC236}">
                  <a16:creationId xmlns:a16="http://schemas.microsoft.com/office/drawing/2014/main" id="{2CE1F297-8829-0ED1-D36C-4CFE91B44D0C}"/>
                </a:ext>
              </a:extLst>
            </p:cNvPr>
            <p:cNvSpPr>
              <a:spLocks noChangeShapeType="1"/>
            </p:cNvSpPr>
            <p:nvPr/>
          </p:nvSpPr>
          <p:spPr bwMode="auto">
            <a:xfrm flipH="1">
              <a:off x="3109" y="3306"/>
              <a:ext cx="89" cy="0"/>
            </a:xfrm>
            <a:prstGeom prst="line">
              <a:avLst/>
            </a:prstGeom>
            <a:grpFill/>
            <a:ln w="12700">
              <a:solidFill>
                <a:srgbClr val="000000"/>
              </a:solidFill>
              <a:round/>
              <a:headEnd/>
              <a:tailEnd/>
            </a:ln>
          </p:spPr>
          <p:txBody>
            <a:bodyPr/>
            <a:lstStyle/>
            <a:p>
              <a:endParaRPr lang="en-US" sz="1800"/>
            </a:p>
          </p:txBody>
        </p:sp>
        <p:sp>
          <p:nvSpPr>
            <p:cNvPr id="90500" name="Line 356">
              <a:extLst>
                <a:ext uri="{FF2B5EF4-FFF2-40B4-BE49-F238E27FC236}">
                  <a16:creationId xmlns:a16="http://schemas.microsoft.com/office/drawing/2014/main" id="{CC5222FF-02DE-8633-E4F5-C29E897074AC}"/>
                </a:ext>
              </a:extLst>
            </p:cNvPr>
            <p:cNvSpPr>
              <a:spLocks noChangeShapeType="1"/>
            </p:cNvSpPr>
            <p:nvPr/>
          </p:nvSpPr>
          <p:spPr bwMode="auto">
            <a:xfrm flipV="1">
              <a:off x="3062" y="2817"/>
              <a:ext cx="0" cy="442"/>
            </a:xfrm>
            <a:prstGeom prst="line">
              <a:avLst/>
            </a:prstGeom>
            <a:grpFill/>
            <a:ln w="12700">
              <a:solidFill>
                <a:srgbClr val="000000"/>
              </a:solidFill>
              <a:round/>
              <a:headEnd/>
              <a:tailEnd/>
            </a:ln>
          </p:spPr>
          <p:txBody>
            <a:bodyPr/>
            <a:lstStyle/>
            <a:p>
              <a:endParaRPr lang="en-US" sz="1800"/>
            </a:p>
          </p:txBody>
        </p:sp>
        <p:sp>
          <p:nvSpPr>
            <p:cNvPr id="90501" name="Line 357">
              <a:extLst>
                <a:ext uri="{FF2B5EF4-FFF2-40B4-BE49-F238E27FC236}">
                  <a16:creationId xmlns:a16="http://schemas.microsoft.com/office/drawing/2014/main" id="{5C844EED-77DE-0708-662B-5B368AF57606}"/>
                </a:ext>
              </a:extLst>
            </p:cNvPr>
            <p:cNvSpPr>
              <a:spLocks noChangeShapeType="1"/>
            </p:cNvSpPr>
            <p:nvPr/>
          </p:nvSpPr>
          <p:spPr bwMode="auto">
            <a:xfrm>
              <a:off x="3109" y="2770"/>
              <a:ext cx="89" cy="0"/>
            </a:xfrm>
            <a:prstGeom prst="line">
              <a:avLst/>
            </a:prstGeom>
            <a:grpFill/>
            <a:ln w="12700">
              <a:solidFill>
                <a:srgbClr val="000000"/>
              </a:solidFill>
              <a:round/>
              <a:headEnd/>
              <a:tailEnd/>
            </a:ln>
          </p:spPr>
          <p:txBody>
            <a:bodyPr/>
            <a:lstStyle/>
            <a:p>
              <a:endParaRPr lang="en-US" sz="1800"/>
            </a:p>
          </p:txBody>
        </p:sp>
        <p:sp>
          <p:nvSpPr>
            <p:cNvPr id="90502" name="Line 358">
              <a:extLst>
                <a:ext uri="{FF2B5EF4-FFF2-40B4-BE49-F238E27FC236}">
                  <a16:creationId xmlns:a16="http://schemas.microsoft.com/office/drawing/2014/main" id="{F1832A5A-AAA4-AAF6-5A9C-CF57EE552C19}"/>
                </a:ext>
              </a:extLst>
            </p:cNvPr>
            <p:cNvSpPr>
              <a:spLocks noChangeShapeType="1"/>
            </p:cNvSpPr>
            <p:nvPr/>
          </p:nvSpPr>
          <p:spPr bwMode="auto">
            <a:xfrm flipV="1">
              <a:off x="3245" y="2713"/>
              <a:ext cx="0" cy="9"/>
            </a:xfrm>
            <a:prstGeom prst="line">
              <a:avLst/>
            </a:prstGeom>
            <a:grpFill/>
            <a:ln w="12700">
              <a:solidFill>
                <a:srgbClr val="000000"/>
              </a:solidFill>
              <a:round/>
              <a:headEnd/>
              <a:tailEnd/>
            </a:ln>
          </p:spPr>
          <p:txBody>
            <a:bodyPr/>
            <a:lstStyle/>
            <a:p>
              <a:endParaRPr lang="en-US" sz="1800"/>
            </a:p>
          </p:txBody>
        </p:sp>
        <p:sp>
          <p:nvSpPr>
            <p:cNvPr id="90503" name="Line 359">
              <a:extLst>
                <a:ext uri="{FF2B5EF4-FFF2-40B4-BE49-F238E27FC236}">
                  <a16:creationId xmlns:a16="http://schemas.microsoft.com/office/drawing/2014/main" id="{BB80AF0E-D9EE-BE8B-BE9C-3EC44D297925}"/>
                </a:ext>
              </a:extLst>
            </p:cNvPr>
            <p:cNvSpPr>
              <a:spLocks noChangeShapeType="1"/>
            </p:cNvSpPr>
            <p:nvPr/>
          </p:nvSpPr>
          <p:spPr bwMode="auto">
            <a:xfrm flipH="1">
              <a:off x="2990" y="2713"/>
              <a:ext cx="255" cy="0"/>
            </a:xfrm>
            <a:prstGeom prst="line">
              <a:avLst/>
            </a:prstGeom>
            <a:grpFill/>
            <a:ln w="12700">
              <a:solidFill>
                <a:srgbClr val="000000"/>
              </a:solidFill>
              <a:round/>
              <a:headEnd/>
              <a:tailEnd/>
            </a:ln>
          </p:spPr>
          <p:txBody>
            <a:bodyPr/>
            <a:lstStyle/>
            <a:p>
              <a:endParaRPr lang="en-US" sz="1800"/>
            </a:p>
          </p:txBody>
        </p:sp>
        <p:sp>
          <p:nvSpPr>
            <p:cNvPr id="90504" name="Freeform 360">
              <a:extLst>
                <a:ext uri="{FF2B5EF4-FFF2-40B4-BE49-F238E27FC236}">
                  <a16:creationId xmlns:a16="http://schemas.microsoft.com/office/drawing/2014/main" id="{84B3063B-E7BC-E46A-ECCE-40539C56F38F}"/>
                </a:ext>
              </a:extLst>
            </p:cNvPr>
            <p:cNvSpPr>
              <a:spLocks/>
            </p:cNvSpPr>
            <p:nvPr/>
          </p:nvSpPr>
          <p:spPr bwMode="auto">
            <a:xfrm>
              <a:off x="3062" y="2770"/>
              <a:ext cx="47" cy="47"/>
            </a:xfrm>
            <a:custGeom>
              <a:avLst/>
              <a:gdLst>
                <a:gd name="T0" fmla="*/ 0 w 189"/>
                <a:gd name="T1" fmla="*/ 12 h 189"/>
                <a:gd name="T2" fmla="*/ 0 w 189"/>
                <a:gd name="T3" fmla="*/ 10 h 189"/>
                <a:gd name="T4" fmla="*/ 0 w 189"/>
                <a:gd name="T5" fmla="*/ 9 h 189"/>
                <a:gd name="T6" fmla="*/ 0 w 189"/>
                <a:gd name="T7" fmla="*/ 8 h 189"/>
                <a:gd name="T8" fmla="*/ 1 w 189"/>
                <a:gd name="T9" fmla="*/ 7 h 189"/>
                <a:gd name="T10" fmla="*/ 2 w 189"/>
                <a:gd name="T11" fmla="*/ 5 h 189"/>
                <a:gd name="T12" fmla="*/ 2 w 189"/>
                <a:gd name="T13" fmla="*/ 4 h 189"/>
                <a:gd name="T14" fmla="*/ 3 w 189"/>
                <a:gd name="T15" fmla="*/ 3 h 189"/>
                <a:gd name="T16" fmla="*/ 4 w 189"/>
                <a:gd name="T17" fmla="*/ 2 h 189"/>
                <a:gd name="T18" fmla="*/ 5 w 189"/>
                <a:gd name="T19" fmla="*/ 2 h 189"/>
                <a:gd name="T20" fmla="*/ 6 w 189"/>
                <a:gd name="T21" fmla="*/ 1 h 189"/>
                <a:gd name="T22" fmla="*/ 8 w 189"/>
                <a:gd name="T23" fmla="*/ 1 h 189"/>
                <a:gd name="T24" fmla="*/ 9 w 189"/>
                <a:gd name="T25" fmla="*/ 0 h 189"/>
                <a:gd name="T26" fmla="*/ 10 w 189"/>
                <a:gd name="T27" fmla="*/ 0 h 189"/>
                <a:gd name="T28" fmla="*/ 12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1" y="168"/>
                  </a:lnTo>
                  <a:lnTo>
                    <a:pt x="5" y="148"/>
                  </a:lnTo>
                  <a:lnTo>
                    <a:pt x="10" y="127"/>
                  </a:lnTo>
                  <a:lnTo>
                    <a:pt x="19" y="108"/>
                  </a:lnTo>
                  <a:lnTo>
                    <a:pt x="29" y="89"/>
                  </a:lnTo>
                  <a:lnTo>
                    <a:pt x="41" y="71"/>
                  </a:lnTo>
                  <a:lnTo>
                    <a:pt x="55" y="56"/>
                  </a:lnTo>
                  <a:lnTo>
                    <a:pt x="71" y="41"/>
                  </a:lnTo>
                  <a:lnTo>
                    <a:pt x="87" y="30"/>
                  </a:lnTo>
                  <a:lnTo>
                    <a:pt x="106" y="19"/>
                  </a:lnTo>
                  <a:lnTo>
                    <a:pt x="126" y="11"/>
                  </a:lnTo>
                  <a:lnTo>
                    <a:pt x="146" y="5"/>
                  </a:lnTo>
                  <a:lnTo>
                    <a:pt x="168" y="1"/>
                  </a:lnTo>
                  <a:lnTo>
                    <a:pt x="189" y="0"/>
                  </a:lnTo>
                </a:path>
              </a:pathLst>
            </a:custGeom>
            <a:grpFill/>
            <a:ln w="12700">
              <a:solidFill>
                <a:srgbClr val="000000"/>
              </a:solidFill>
              <a:prstDash val="solid"/>
              <a:round/>
              <a:headEnd/>
              <a:tailEnd/>
            </a:ln>
          </p:spPr>
          <p:txBody>
            <a:bodyPr/>
            <a:lstStyle/>
            <a:p>
              <a:endParaRPr lang="en-US" sz="1800"/>
            </a:p>
          </p:txBody>
        </p:sp>
        <p:sp>
          <p:nvSpPr>
            <p:cNvPr id="90505" name="Freeform 361">
              <a:extLst>
                <a:ext uri="{FF2B5EF4-FFF2-40B4-BE49-F238E27FC236}">
                  <a16:creationId xmlns:a16="http://schemas.microsoft.com/office/drawing/2014/main" id="{3B294AAD-40C2-226F-DDD3-E2699E8D7D77}"/>
                </a:ext>
              </a:extLst>
            </p:cNvPr>
            <p:cNvSpPr>
              <a:spLocks/>
            </p:cNvSpPr>
            <p:nvPr/>
          </p:nvSpPr>
          <p:spPr bwMode="auto">
            <a:xfrm>
              <a:off x="3062" y="3259"/>
              <a:ext cx="47" cy="47"/>
            </a:xfrm>
            <a:custGeom>
              <a:avLst/>
              <a:gdLst>
                <a:gd name="T0" fmla="*/ 12 w 189"/>
                <a:gd name="T1" fmla="*/ 12 h 189"/>
                <a:gd name="T2" fmla="*/ 10 w 189"/>
                <a:gd name="T3" fmla="*/ 12 h 189"/>
                <a:gd name="T4" fmla="*/ 9 w 189"/>
                <a:gd name="T5" fmla="*/ 11 h 189"/>
                <a:gd name="T6" fmla="*/ 8 w 189"/>
                <a:gd name="T7" fmla="*/ 11 h 189"/>
                <a:gd name="T8" fmla="*/ 6 w 189"/>
                <a:gd name="T9" fmla="*/ 11 h 189"/>
                <a:gd name="T10" fmla="*/ 5 w 189"/>
                <a:gd name="T11" fmla="*/ 10 h 189"/>
                <a:gd name="T12" fmla="*/ 4 w 189"/>
                <a:gd name="T13" fmla="*/ 9 h 189"/>
                <a:gd name="T14" fmla="*/ 3 w 189"/>
                <a:gd name="T15" fmla="*/ 8 h 189"/>
                <a:gd name="T16" fmla="*/ 2 w 189"/>
                <a:gd name="T17" fmla="*/ 7 h 189"/>
                <a:gd name="T18" fmla="*/ 2 w 189"/>
                <a:gd name="T19" fmla="*/ 6 h 189"/>
                <a:gd name="T20" fmla="*/ 1 w 189"/>
                <a:gd name="T21" fmla="*/ 5 h 189"/>
                <a:gd name="T22" fmla="*/ 0 w 189"/>
                <a:gd name="T23" fmla="*/ 4 h 189"/>
                <a:gd name="T24" fmla="*/ 0 w 189"/>
                <a:gd name="T25" fmla="*/ 2 h 189"/>
                <a:gd name="T26" fmla="*/ 0 w 189"/>
                <a:gd name="T27" fmla="*/ 1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68" y="188"/>
                  </a:lnTo>
                  <a:lnTo>
                    <a:pt x="146" y="184"/>
                  </a:lnTo>
                  <a:lnTo>
                    <a:pt x="126" y="178"/>
                  </a:lnTo>
                  <a:lnTo>
                    <a:pt x="106" y="171"/>
                  </a:lnTo>
                  <a:lnTo>
                    <a:pt x="87" y="159"/>
                  </a:lnTo>
                  <a:lnTo>
                    <a:pt x="71" y="148"/>
                  </a:lnTo>
                  <a:lnTo>
                    <a:pt x="55" y="133"/>
                  </a:lnTo>
                  <a:lnTo>
                    <a:pt x="41" y="118"/>
                  </a:lnTo>
                  <a:lnTo>
                    <a:pt x="29" y="101"/>
                  </a:lnTo>
                  <a:lnTo>
                    <a:pt x="19" y="82"/>
                  </a:lnTo>
                  <a:lnTo>
                    <a:pt x="10" y="62"/>
                  </a:lnTo>
                  <a:lnTo>
                    <a:pt x="5" y="42"/>
                  </a:lnTo>
                  <a:lnTo>
                    <a:pt x="1" y="20"/>
                  </a:lnTo>
                  <a:lnTo>
                    <a:pt x="0" y="0"/>
                  </a:lnTo>
                </a:path>
              </a:pathLst>
            </a:custGeom>
            <a:grpFill/>
            <a:ln w="12700">
              <a:solidFill>
                <a:srgbClr val="000000"/>
              </a:solidFill>
              <a:prstDash val="solid"/>
              <a:round/>
              <a:headEnd/>
              <a:tailEnd/>
            </a:ln>
          </p:spPr>
          <p:txBody>
            <a:bodyPr/>
            <a:lstStyle/>
            <a:p>
              <a:endParaRPr lang="en-US" sz="1800"/>
            </a:p>
          </p:txBody>
        </p:sp>
        <p:sp>
          <p:nvSpPr>
            <p:cNvPr id="90506" name="Freeform 362">
              <a:extLst>
                <a:ext uri="{FF2B5EF4-FFF2-40B4-BE49-F238E27FC236}">
                  <a16:creationId xmlns:a16="http://schemas.microsoft.com/office/drawing/2014/main" id="{515DFDF9-89AF-817D-3DEE-F48444A00AB2}"/>
                </a:ext>
              </a:extLst>
            </p:cNvPr>
            <p:cNvSpPr>
              <a:spLocks/>
            </p:cNvSpPr>
            <p:nvPr/>
          </p:nvSpPr>
          <p:spPr bwMode="auto">
            <a:xfrm>
              <a:off x="3198" y="2722"/>
              <a:ext cx="47" cy="48"/>
            </a:xfrm>
            <a:custGeom>
              <a:avLst/>
              <a:gdLst>
                <a:gd name="T0" fmla="*/ 12 w 189"/>
                <a:gd name="T1" fmla="*/ 0 h 189"/>
                <a:gd name="T2" fmla="*/ 12 w 189"/>
                <a:gd name="T3" fmla="*/ 1 h 189"/>
                <a:gd name="T4" fmla="*/ 11 w 189"/>
                <a:gd name="T5" fmla="*/ 3 h 189"/>
                <a:gd name="T6" fmla="*/ 11 w 189"/>
                <a:gd name="T7" fmla="*/ 4 h 189"/>
                <a:gd name="T8" fmla="*/ 11 w 189"/>
                <a:gd name="T9" fmla="*/ 5 h 189"/>
                <a:gd name="T10" fmla="*/ 10 w 189"/>
                <a:gd name="T11" fmla="*/ 7 h 189"/>
                <a:gd name="T12" fmla="*/ 9 w 189"/>
                <a:gd name="T13" fmla="*/ 8 h 189"/>
                <a:gd name="T14" fmla="*/ 8 w 189"/>
                <a:gd name="T15" fmla="*/ 9 h 189"/>
                <a:gd name="T16" fmla="*/ 7 w 189"/>
                <a:gd name="T17" fmla="*/ 10 h 189"/>
                <a:gd name="T18" fmla="*/ 6 w 189"/>
                <a:gd name="T19" fmla="*/ 10 h 189"/>
                <a:gd name="T20" fmla="*/ 5 w 189"/>
                <a:gd name="T21" fmla="*/ 11 h 189"/>
                <a:gd name="T22" fmla="*/ 4 w 189"/>
                <a:gd name="T23" fmla="*/ 11 h 189"/>
                <a:gd name="T24" fmla="*/ 2 w 189"/>
                <a:gd name="T25" fmla="*/ 12 h 189"/>
                <a:gd name="T26" fmla="*/ 1 w 189"/>
                <a:gd name="T27" fmla="*/ 12 h 189"/>
                <a:gd name="T28" fmla="*/ 0 w 189"/>
                <a:gd name="T29" fmla="*/ 12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88" y="21"/>
                  </a:lnTo>
                  <a:lnTo>
                    <a:pt x="184" y="42"/>
                  </a:lnTo>
                  <a:lnTo>
                    <a:pt x="178" y="63"/>
                  </a:lnTo>
                  <a:lnTo>
                    <a:pt x="171" y="83"/>
                  </a:lnTo>
                  <a:lnTo>
                    <a:pt x="159" y="101"/>
                  </a:lnTo>
                  <a:lnTo>
                    <a:pt x="148" y="119"/>
                  </a:lnTo>
                  <a:lnTo>
                    <a:pt x="133" y="134"/>
                  </a:lnTo>
                  <a:lnTo>
                    <a:pt x="118" y="148"/>
                  </a:lnTo>
                  <a:lnTo>
                    <a:pt x="100" y="160"/>
                  </a:lnTo>
                  <a:lnTo>
                    <a:pt x="82" y="170"/>
                  </a:lnTo>
                  <a:lnTo>
                    <a:pt x="62" y="179"/>
                  </a:lnTo>
                  <a:lnTo>
                    <a:pt x="42" y="185"/>
                  </a:lnTo>
                  <a:lnTo>
                    <a:pt x="21" y="188"/>
                  </a:lnTo>
                  <a:lnTo>
                    <a:pt x="0" y="189"/>
                  </a:lnTo>
                </a:path>
              </a:pathLst>
            </a:custGeom>
            <a:grpFill/>
            <a:ln w="12700">
              <a:solidFill>
                <a:srgbClr val="000000"/>
              </a:solidFill>
              <a:prstDash val="solid"/>
              <a:round/>
              <a:headEnd/>
              <a:tailEnd/>
            </a:ln>
          </p:spPr>
          <p:txBody>
            <a:bodyPr/>
            <a:lstStyle/>
            <a:p>
              <a:endParaRPr lang="en-US" sz="1800"/>
            </a:p>
          </p:txBody>
        </p:sp>
        <p:sp>
          <p:nvSpPr>
            <p:cNvPr id="90507" name="Freeform 363">
              <a:extLst>
                <a:ext uri="{FF2B5EF4-FFF2-40B4-BE49-F238E27FC236}">
                  <a16:creationId xmlns:a16="http://schemas.microsoft.com/office/drawing/2014/main" id="{CFDF1BF2-64A2-DC60-CA3A-0D313AA809F5}"/>
                </a:ext>
              </a:extLst>
            </p:cNvPr>
            <p:cNvSpPr>
              <a:spLocks/>
            </p:cNvSpPr>
            <p:nvPr/>
          </p:nvSpPr>
          <p:spPr bwMode="auto">
            <a:xfrm>
              <a:off x="3198" y="3306"/>
              <a:ext cx="47" cy="47"/>
            </a:xfrm>
            <a:custGeom>
              <a:avLst/>
              <a:gdLst>
                <a:gd name="T0" fmla="*/ 0 w 189"/>
                <a:gd name="T1" fmla="*/ 0 h 190"/>
                <a:gd name="T2" fmla="*/ 1 w 189"/>
                <a:gd name="T3" fmla="*/ 0 h 190"/>
                <a:gd name="T4" fmla="*/ 2 w 189"/>
                <a:gd name="T5" fmla="*/ 0 h 190"/>
                <a:gd name="T6" fmla="*/ 4 w 189"/>
                <a:gd name="T7" fmla="*/ 0 h 190"/>
                <a:gd name="T8" fmla="*/ 5 w 189"/>
                <a:gd name="T9" fmla="*/ 1 h 190"/>
                <a:gd name="T10" fmla="*/ 6 w 189"/>
                <a:gd name="T11" fmla="*/ 2 h 190"/>
                <a:gd name="T12" fmla="*/ 7 w 189"/>
                <a:gd name="T13" fmla="*/ 2 h 190"/>
                <a:gd name="T14" fmla="*/ 8 w 189"/>
                <a:gd name="T15" fmla="*/ 3 h 190"/>
                <a:gd name="T16" fmla="*/ 9 w 189"/>
                <a:gd name="T17" fmla="*/ 4 h 190"/>
                <a:gd name="T18" fmla="*/ 10 w 189"/>
                <a:gd name="T19" fmla="*/ 5 h 190"/>
                <a:gd name="T20" fmla="*/ 11 w 189"/>
                <a:gd name="T21" fmla="*/ 6 h 190"/>
                <a:gd name="T22" fmla="*/ 11 w 189"/>
                <a:gd name="T23" fmla="*/ 8 h 190"/>
                <a:gd name="T24" fmla="*/ 11 w 189"/>
                <a:gd name="T25" fmla="*/ 9 h 190"/>
                <a:gd name="T26" fmla="*/ 12 w 189"/>
                <a:gd name="T27" fmla="*/ 10 h 190"/>
                <a:gd name="T28" fmla="*/ 12 w 189"/>
                <a:gd name="T29" fmla="*/ 12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0" y="0"/>
                  </a:moveTo>
                  <a:lnTo>
                    <a:pt x="21" y="0"/>
                  </a:lnTo>
                  <a:lnTo>
                    <a:pt x="42" y="4"/>
                  </a:lnTo>
                  <a:lnTo>
                    <a:pt x="62" y="10"/>
                  </a:lnTo>
                  <a:lnTo>
                    <a:pt x="82" y="18"/>
                  </a:lnTo>
                  <a:lnTo>
                    <a:pt x="100" y="29"/>
                  </a:lnTo>
                  <a:lnTo>
                    <a:pt x="118" y="41"/>
                  </a:lnTo>
                  <a:lnTo>
                    <a:pt x="133" y="56"/>
                  </a:lnTo>
                  <a:lnTo>
                    <a:pt x="148" y="71"/>
                  </a:lnTo>
                  <a:lnTo>
                    <a:pt x="159" y="88"/>
                  </a:lnTo>
                  <a:lnTo>
                    <a:pt x="171" y="107"/>
                  </a:lnTo>
                  <a:lnTo>
                    <a:pt x="178" y="127"/>
                  </a:lnTo>
                  <a:lnTo>
                    <a:pt x="184" y="147"/>
                  </a:lnTo>
                  <a:lnTo>
                    <a:pt x="188" y="168"/>
                  </a:lnTo>
                  <a:lnTo>
                    <a:pt x="189" y="190"/>
                  </a:lnTo>
                </a:path>
              </a:pathLst>
            </a:custGeom>
            <a:grpFill/>
            <a:ln w="12700">
              <a:solidFill>
                <a:srgbClr val="000000"/>
              </a:solidFill>
              <a:prstDash val="solid"/>
              <a:round/>
              <a:headEnd/>
              <a:tailEnd/>
            </a:ln>
          </p:spPr>
          <p:txBody>
            <a:bodyPr/>
            <a:lstStyle/>
            <a:p>
              <a:endParaRPr lang="en-US" sz="1800"/>
            </a:p>
          </p:txBody>
        </p:sp>
        <p:sp>
          <p:nvSpPr>
            <p:cNvPr id="90508" name="Line 364">
              <a:extLst>
                <a:ext uri="{FF2B5EF4-FFF2-40B4-BE49-F238E27FC236}">
                  <a16:creationId xmlns:a16="http://schemas.microsoft.com/office/drawing/2014/main" id="{A0AAE59A-F7D2-8A3F-91E2-33AA49E3CC19}"/>
                </a:ext>
              </a:extLst>
            </p:cNvPr>
            <p:cNvSpPr>
              <a:spLocks noChangeShapeType="1"/>
            </p:cNvSpPr>
            <p:nvPr/>
          </p:nvSpPr>
          <p:spPr bwMode="auto">
            <a:xfrm flipH="1">
              <a:off x="2350" y="2713"/>
              <a:ext cx="46" cy="0"/>
            </a:xfrm>
            <a:prstGeom prst="line">
              <a:avLst/>
            </a:prstGeom>
            <a:grpFill/>
            <a:ln w="12700">
              <a:solidFill>
                <a:srgbClr val="000000"/>
              </a:solidFill>
              <a:round/>
              <a:headEnd/>
              <a:tailEnd/>
            </a:ln>
          </p:spPr>
          <p:txBody>
            <a:bodyPr/>
            <a:lstStyle/>
            <a:p>
              <a:endParaRPr lang="en-US" sz="1800"/>
            </a:p>
          </p:txBody>
        </p:sp>
        <p:sp>
          <p:nvSpPr>
            <p:cNvPr id="90509" name="Line 365">
              <a:extLst>
                <a:ext uri="{FF2B5EF4-FFF2-40B4-BE49-F238E27FC236}">
                  <a16:creationId xmlns:a16="http://schemas.microsoft.com/office/drawing/2014/main" id="{F93B0E69-3B04-3845-4DC8-9E1883483B33}"/>
                </a:ext>
              </a:extLst>
            </p:cNvPr>
            <p:cNvSpPr>
              <a:spLocks noChangeShapeType="1"/>
            </p:cNvSpPr>
            <p:nvPr/>
          </p:nvSpPr>
          <p:spPr bwMode="auto">
            <a:xfrm>
              <a:off x="2605" y="2713"/>
              <a:ext cx="0" cy="649"/>
            </a:xfrm>
            <a:prstGeom prst="line">
              <a:avLst/>
            </a:prstGeom>
            <a:grpFill/>
            <a:ln w="12700">
              <a:solidFill>
                <a:srgbClr val="000000"/>
              </a:solidFill>
              <a:round/>
              <a:headEnd/>
              <a:tailEnd/>
            </a:ln>
          </p:spPr>
          <p:txBody>
            <a:bodyPr/>
            <a:lstStyle/>
            <a:p>
              <a:endParaRPr lang="en-US" sz="1800"/>
            </a:p>
          </p:txBody>
        </p:sp>
        <p:sp>
          <p:nvSpPr>
            <p:cNvPr id="90510" name="Line 366">
              <a:extLst>
                <a:ext uri="{FF2B5EF4-FFF2-40B4-BE49-F238E27FC236}">
                  <a16:creationId xmlns:a16="http://schemas.microsoft.com/office/drawing/2014/main" id="{43D01EFD-9B56-0866-9D61-EDBD54605041}"/>
                </a:ext>
              </a:extLst>
            </p:cNvPr>
            <p:cNvSpPr>
              <a:spLocks noChangeShapeType="1"/>
            </p:cNvSpPr>
            <p:nvPr/>
          </p:nvSpPr>
          <p:spPr bwMode="auto">
            <a:xfrm flipH="1">
              <a:off x="2349" y="3362"/>
              <a:ext cx="256" cy="0"/>
            </a:xfrm>
            <a:prstGeom prst="line">
              <a:avLst/>
            </a:prstGeom>
            <a:grpFill/>
            <a:ln w="12700">
              <a:solidFill>
                <a:srgbClr val="000000"/>
              </a:solidFill>
              <a:round/>
              <a:headEnd/>
              <a:tailEnd/>
            </a:ln>
          </p:spPr>
          <p:txBody>
            <a:bodyPr/>
            <a:lstStyle/>
            <a:p>
              <a:endParaRPr lang="en-US" sz="1800"/>
            </a:p>
          </p:txBody>
        </p:sp>
        <p:sp>
          <p:nvSpPr>
            <p:cNvPr id="90511" name="Line 367">
              <a:extLst>
                <a:ext uri="{FF2B5EF4-FFF2-40B4-BE49-F238E27FC236}">
                  <a16:creationId xmlns:a16="http://schemas.microsoft.com/office/drawing/2014/main" id="{D45AEDFC-8474-20F3-B0B0-DBEBCC838765}"/>
                </a:ext>
              </a:extLst>
            </p:cNvPr>
            <p:cNvSpPr>
              <a:spLocks noChangeShapeType="1"/>
            </p:cNvSpPr>
            <p:nvPr/>
          </p:nvSpPr>
          <p:spPr bwMode="auto">
            <a:xfrm flipV="1">
              <a:off x="2349" y="3353"/>
              <a:ext cx="0" cy="9"/>
            </a:xfrm>
            <a:prstGeom prst="line">
              <a:avLst/>
            </a:prstGeom>
            <a:grpFill/>
            <a:ln w="12700">
              <a:solidFill>
                <a:srgbClr val="000000"/>
              </a:solidFill>
              <a:round/>
              <a:headEnd/>
              <a:tailEnd/>
            </a:ln>
          </p:spPr>
          <p:txBody>
            <a:bodyPr/>
            <a:lstStyle/>
            <a:p>
              <a:endParaRPr lang="en-US" sz="1800"/>
            </a:p>
          </p:txBody>
        </p:sp>
        <p:sp>
          <p:nvSpPr>
            <p:cNvPr id="90512" name="Line 368">
              <a:extLst>
                <a:ext uri="{FF2B5EF4-FFF2-40B4-BE49-F238E27FC236}">
                  <a16:creationId xmlns:a16="http://schemas.microsoft.com/office/drawing/2014/main" id="{263113D4-0CFF-123C-6B1D-C3E089ADD832}"/>
                </a:ext>
              </a:extLst>
            </p:cNvPr>
            <p:cNvSpPr>
              <a:spLocks noChangeShapeType="1"/>
            </p:cNvSpPr>
            <p:nvPr/>
          </p:nvSpPr>
          <p:spPr bwMode="auto">
            <a:xfrm>
              <a:off x="2397" y="3306"/>
              <a:ext cx="88" cy="0"/>
            </a:xfrm>
            <a:prstGeom prst="line">
              <a:avLst/>
            </a:prstGeom>
            <a:grpFill/>
            <a:ln w="12700">
              <a:solidFill>
                <a:srgbClr val="000000"/>
              </a:solidFill>
              <a:round/>
              <a:headEnd/>
              <a:tailEnd/>
            </a:ln>
          </p:spPr>
          <p:txBody>
            <a:bodyPr/>
            <a:lstStyle/>
            <a:p>
              <a:endParaRPr lang="en-US" sz="1800"/>
            </a:p>
          </p:txBody>
        </p:sp>
        <p:sp>
          <p:nvSpPr>
            <p:cNvPr id="90513" name="Line 369">
              <a:extLst>
                <a:ext uri="{FF2B5EF4-FFF2-40B4-BE49-F238E27FC236}">
                  <a16:creationId xmlns:a16="http://schemas.microsoft.com/office/drawing/2014/main" id="{100A3FB1-7183-3AFE-14C3-527262CDB590}"/>
                </a:ext>
              </a:extLst>
            </p:cNvPr>
            <p:cNvSpPr>
              <a:spLocks noChangeShapeType="1"/>
            </p:cNvSpPr>
            <p:nvPr/>
          </p:nvSpPr>
          <p:spPr bwMode="auto">
            <a:xfrm flipV="1">
              <a:off x="2533" y="2817"/>
              <a:ext cx="0" cy="442"/>
            </a:xfrm>
            <a:prstGeom prst="line">
              <a:avLst/>
            </a:prstGeom>
            <a:grpFill/>
            <a:ln w="12700">
              <a:solidFill>
                <a:srgbClr val="000000"/>
              </a:solidFill>
              <a:round/>
              <a:headEnd/>
              <a:tailEnd/>
            </a:ln>
          </p:spPr>
          <p:txBody>
            <a:bodyPr/>
            <a:lstStyle/>
            <a:p>
              <a:endParaRPr lang="en-US" sz="1800"/>
            </a:p>
          </p:txBody>
        </p:sp>
        <p:sp>
          <p:nvSpPr>
            <p:cNvPr id="90514" name="Line 370">
              <a:extLst>
                <a:ext uri="{FF2B5EF4-FFF2-40B4-BE49-F238E27FC236}">
                  <a16:creationId xmlns:a16="http://schemas.microsoft.com/office/drawing/2014/main" id="{DB2DE9E4-0AFF-AAFB-BCD3-EFD7DA9805B7}"/>
                </a:ext>
              </a:extLst>
            </p:cNvPr>
            <p:cNvSpPr>
              <a:spLocks noChangeShapeType="1"/>
            </p:cNvSpPr>
            <p:nvPr/>
          </p:nvSpPr>
          <p:spPr bwMode="auto">
            <a:xfrm flipH="1">
              <a:off x="2397" y="2770"/>
              <a:ext cx="88" cy="0"/>
            </a:xfrm>
            <a:prstGeom prst="line">
              <a:avLst/>
            </a:prstGeom>
            <a:grpFill/>
            <a:ln w="12700">
              <a:solidFill>
                <a:srgbClr val="000000"/>
              </a:solidFill>
              <a:round/>
              <a:headEnd/>
              <a:tailEnd/>
            </a:ln>
          </p:spPr>
          <p:txBody>
            <a:bodyPr/>
            <a:lstStyle/>
            <a:p>
              <a:endParaRPr lang="en-US" sz="1800"/>
            </a:p>
          </p:txBody>
        </p:sp>
        <p:sp>
          <p:nvSpPr>
            <p:cNvPr id="90515" name="Line 371">
              <a:extLst>
                <a:ext uri="{FF2B5EF4-FFF2-40B4-BE49-F238E27FC236}">
                  <a16:creationId xmlns:a16="http://schemas.microsoft.com/office/drawing/2014/main" id="{6C4D2664-0A30-91C0-C2FD-4737861285DE}"/>
                </a:ext>
              </a:extLst>
            </p:cNvPr>
            <p:cNvSpPr>
              <a:spLocks noChangeShapeType="1"/>
            </p:cNvSpPr>
            <p:nvPr/>
          </p:nvSpPr>
          <p:spPr bwMode="auto">
            <a:xfrm flipV="1">
              <a:off x="2349" y="2713"/>
              <a:ext cx="0" cy="9"/>
            </a:xfrm>
            <a:prstGeom prst="line">
              <a:avLst/>
            </a:prstGeom>
            <a:grpFill/>
            <a:ln w="12700">
              <a:solidFill>
                <a:srgbClr val="000000"/>
              </a:solidFill>
              <a:round/>
              <a:headEnd/>
              <a:tailEnd/>
            </a:ln>
          </p:spPr>
          <p:txBody>
            <a:bodyPr/>
            <a:lstStyle/>
            <a:p>
              <a:endParaRPr lang="en-US" sz="1800"/>
            </a:p>
          </p:txBody>
        </p:sp>
        <p:sp>
          <p:nvSpPr>
            <p:cNvPr id="90516" name="Line 372">
              <a:extLst>
                <a:ext uri="{FF2B5EF4-FFF2-40B4-BE49-F238E27FC236}">
                  <a16:creationId xmlns:a16="http://schemas.microsoft.com/office/drawing/2014/main" id="{5989F97B-519D-CD2C-F232-B23A2D751530}"/>
                </a:ext>
              </a:extLst>
            </p:cNvPr>
            <p:cNvSpPr>
              <a:spLocks noChangeShapeType="1"/>
            </p:cNvSpPr>
            <p:nvPr/>
          </p:nvSpPr>
          <p:spPr bwMode="auto">
            <a:xfrm>
              <a:off x="2349" y="2713"/>
              <a:ext cx="256" cy="0"/>
            </a:xfrm>
            <a:prstGeom prst="line">
              <a:avLst/>
            </a:prstGeom>
            <a:grpFill/>
            <a:ln w="12700">
              <a:solidFill>
                <a:srgbClr val="000000"/>
              </a:solidFill>
              <a:round/>
              <a:headEnd/>
              <a:tailEnd/>
            </a:ln>
          </p:spPr>
          <p:txBody>
            <a:bodyPr/>
            <a:lstStyle/>
            <a:p>
              <a:endParaRPr lang="en-US" sz="1800"/>
            </a:p>
          </p:txBody>
        </p:sp>
        <p:sp>
          <p:nvSpPr>
            <p:cNvPr id="90517" name="Freeform 373">
              <a:extLst>
                <a:ext uri="{FF2B5EF4-FFF2-40B4-BE49-F238E27FC236}">
                  <a16:creationId xmlns:a16="http://schemas.microsoft.com/office/drawing/2014/main" id="{3BBE183C-1130-A8FB-7C6F-623C94C2CF23}"/>
                </a:ext>
              </a:extLst>
            </p:cNvPr>
            <p:cNvSpPr>
              <a:spLocks/>
            </p:cNvSpPr>
            <p:nvPr/>
          </p:nvSpPr>
          <p:spPr bwMode="auto">
            <a:xfrm>
              <a:off x="2485" y="2770"/>
              <a:ext cx="48" cy="47"/>
            </a:xfrm>
            <a:custGeom>
              <a:avLst/>
              <a:gdLst>
                <a:gd name="T0" fmla="*/ 12 w 189"/>
                <a:gd name="T1" fmla="*/ 12 h 189"/>
                <a:gd name="T2" fmla="*/ 12 w 189"/>
                <a:gd name="T3" fmla="*/ 10 h 189"/>
                <a:gd name="T4" fmla="*/ 12 w 189"/>
                <a:gd name="T5" fmla="*/ 9 h 189"/>
                <a:gd name="T6" fmla="*/ 11 w 189"/>
                <a:gd name="T7" fmla="*/ 8 h 189"/>
                <a:gd name="T8" fmla="*/ 11 w 189"/>
                <a:gd name="T9" fmla="*/ 7 h 189"/>
                <a:gd name="T10" fmla="*/ 10 w 189"/>
                <a:gd name="T11" fmla="*/ 5 h 189"/>
                <a:gd name="T12" fmla="*/ 10 w 189"/>
                <a:gd name="T13" fmla="*/ 4 h 189"/>
                <a:gd name="T14" fmla="*/ 9 w 189"/>
                <a:gd name="T15" fmla="*/ 3 h 189"/>
                <a:gd name="T16" fmla="*/ 8 w 189"/>
                <a:gd name="T17" fmla="*/ 2 h 189"/>
                <a:gd name="T18" fmla="*/ 6 w 189"/>
                <a:gd name="T19" fmla="*/ 2 h 189"/>
                <a:gd name="T20" fmla="*/ 5 w 189"/>
                <a:gd name="T21" fmla="*/ 1 h 189"/>
                <a:gd name="T22" fmla="*/ 4 w 189"/>
                <a:gd name="T23" fmla="*/ 1 h 189"/>
                <a:gd name="T24" fmla="*/ 3 w 189"/>
                <a:gd name="T25" fmla="*/ 0 h 189"/>
                <a:gd name="T26" fmla="*/ 1 w 189"/>
                <a:gd name="T27" fmla="*/ 0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88" y="168"/>
                  </a:lnTo>
                  <a:lnTo>
                    <a:pt x="184" y="148"/>
                  </a:lnTo>
                  <a:lnTo>
                    <a:pt x="178" y="127"/>
                  </a:lnTo>
                  <a:lnTo>
                    <a:pt x="170" y="108"/>
                  </a:lnTo>
                  <a:lnTo>
                    <a:pt x="160" y="89"/>
                  </a:lnTo>
                  <a:lnTo>
                    <a:pt x="148" y="71"/>
                  </a:lnTo>
                  <a:lnTo>
                    <a:pt x="134" y="56"/>
                  </a:lnTo>
                  <a:lnTo>
                    <a:pt x="118" y="41"/>
                  </a:lnTo>
                  <a:lnTo>
                    <a:pt x="100" y="30"/>
                  </a:lnTo>
                  <a:lnTo>
                    <a:pt x="81" y="19"/>
                  </a:lnTo>
                  <a:lnTo>
                    <a:pt x="63" y="11"/>
                  </a:lnTo>
                  <a:lnTo>
                    <a:pt x="41" y="5"/>
                  </a:lnTo>
                  <a:lnTo>
                    <a:pt x="21" y="1"/>
                  </a:lnTo>
                  <a:lnTo>
                    <a:pt x="0" y="0"/>
                  </a:lnTo>
                </a:path>
              </a:pathLst>
            </a:custGeom>
            <a:grpFill/>
            <a:ln w="12700">
              <a:solidFill>
                <a:srgbClr val="000000"/>
              </a:solidFill>
              <a:prstDash val="solid"/>
              <a:round/>
              <a:headEnd/>
              <a:tailEnd/>
            </a:ln>
          </p:spPr>
          <p:txBody>
            <a:bodyPr/>
            <a:lstStyle/>
            <a:p>
              <a:endParaRPr lang="en-US" sz="1800"/>
            </a:p>
          </p:txBody>
        </p:sp>
        <p:sp>
          <p:nvSpPr>
            <p:cNvPr id="90518" name="Freeform 374">
              <a:extLst>
                <a:ext uri="{FF2B5EF4-FFF2-40B4-BE49-F238E27FC236}">
                  <a16:creationId xmlns:a16="http://schemas.microsoft.com/office/drawing/2014/main" id="{C9A6E905-EE5B-6EDC-65BE-FDF9A55FC06B}"/>
                </a:ext>
              </a:extLst>
            </p:cNvPr>
            <p:cNvSpPr>
              <a:spLocks/>
            </p:cNvSpPr>
            <p:nvPr/>
          </p:nvSpPr>
          <p:spPr bwMode="auto">
            <a:xfrm>
              <a:off x="2485" y="3259"/>
              <a:ext cx="48" cy="47"/>
            </a:xfrm>
            <a:custGeom>
              <a:avLst/>
              <a:gdLst>
                <a:gd name="T0" fmla="*/ 0 w 189"/>
                <a:gd name="T1" fmla="*/ 12 h 189"/>
                <a:gd name="T2" fmla="*/ 1 w 189"/>
                <a:gd name="T3" fmla="*/ 12 h 189"/>
                <a:gd name="T4" fmla="*/ 3 w 189"/>
                <a:gd name="T5" fmla="*/ 11 h 189"/>
                <a:gd name="T6" fmla="*/ 4 w 189"/>
                <a:gd name="T7" fmla="*/ 11 h 189"/>
                <a:gd name="T8" fmla="*/ 5 w 189"/>
                <a:gd name="T9" fmla="*/ 11 h 189"/>
                <a:gd name="T10" fmla="*/ 6 w 189"/>
                <a:gd name="T11" fmla="*/ 10 h 189"/>
                <a:gd name="T12" fmla="*/ 8 w 189"/>
                <a:gd name="T13" fmla="*/ 9 h 189"/>
                <a:gd name="T14" fmla="*/ 9 w 189"/>
                <a:gd name="T15" fmla="*/ 8 h 189"/>
                <a:gd name="T16" fmla="*/ 10 w 189"/>
                <a:gd name="T17" fmla="*/ 7 h 189"/>
                <a:gd name="T18" fmla="*/ 10 w 189"/>
                <a:gd name="T19" fmla="*/ 6 h 189"/>
                <a:gd name="T20" fmla="*/ 11 w 189"/>
                <a:gd name="T21" fmla="*/ 5 h 189"/>
                <a:gd name="T22" fmla="*/ 11 w 189"/>
                <a:gd name="T23" fmla="*/ 4 h 189"/>
                <a:gd name="T24" fmla="*/ 12 w 189"/>
                <a:gd name="T25" fmla="*/ 2 h 189"/>
                <a:gd name="T26" fmla="*/ 12 w 189"/>
                <a:gd name="T27" fmla="*/ 1 h 189"/>
                <a:gd name="T28" fmla="*/ 12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21" y="188"/>
                  </a:lnTo>
                  <a:lnTo>
                    <a:pt x="41" y="184"/>
                  </a:lnTo>
                  <a:lnTo>
                    <a:pt x="63" y="178"/>
                  </a:lnTo>
                  <a:lnTo>
                    <a:pt x="81" y="171"/>
                  </a:lnTo>
                  <a:lnTo>
                    <a:pt x="100" y="159"/>
                  </a:lnTo>
                  <a:lnTo>
                    <a:pt x="118" y="148"/>
                  </a:lnTo>
                  <a:lnTo>
                    <a:pt x="134" y="133"/>
                  </a:lnTo>
                  <a:lnTo>
                    <a:pt x="148" y="118"/>
                  </a:lnTo>
                  <a:lnTo>
                    <a:pt x="160" y="101"/>
                  </a:lnTo>
                  <a:lnTo>
                    <a:pt x="170" y="82"/>
                  </a:lnTo>
                  <a:lnTo>
                    <a:pt x="178" y="62"/>
                  </a:lnTo>
                  <a:lnTo>
                    <a:pt x="184" y="42"/>
                  </a:lnTo>
                  <a:lnTo>
                    <a:pt x="188" y="20"/>
                  </a:lnTo>
                  <a:lnTo>
                    <a:pt x="189" y="0"/>
                  </a:lnTo>
                </a:path>
              </a:pathLst>
            </a:custGeom>
            <a:grpFill/>
            <a:ln w="12700">
              <a:solidFill>
                <a:srgbClr val="000000"/>
              </a:solidFill>
              <a:prstDash val="solid"/>
              <a:round/>
              <a:headEnd/>
              <a:tailEnd/>
            </a:ln>
          </p:spPr>
          <p:txBody>
            <a:bodyPr/>
            <a:lstStyle/>
            <a:p>
              <a:endParaRPr lang="en-US" sz="1800"/>
            </a:p>
          </p:txBody>
        </p:sp>
        <p:sp>
          <p:nvSpPr>
            <p:cNvPr id="90519" name="Freeform 375">
              <a:extLst>
                <a:ext uri="{FF2B5EF4-FFF2-40B4-BE49-F238E27FC236}">
                  <a16:creationId xmlns:a16="http://schemas.microsoft.com/office/drawing/2014/main" id="{5B8E6891-12F9-14F5-D859-3935EC403FA0}"/>
                </a:ext>
              </a:extLst>
            </p:cNvPr>
            <p:cNvSpPr>
              <a:spLocks/>
            </p:cNvSpPr>
            <p:nvPr/>
          </p:nvSpPr>
          <p:spPr bwMode="auto">
            <a:xfrm>
              <a:off x="2349" y="2722"/>
              <a:ext cx="48" cy="48"/>
            </a:xfrm>
            <a:custGeom>
              <a:avLst/>
              <a:gdLst>
                <a:gd name="T0" fmla="*/ 0 w 189"/>
                <a:gd name="T1" fmla="*/ 0 h 189"/>
                <a:gd name="T2" fmla="*/ 0 w 189"/>
                <a:gd name="T3" fmla="*/ 1 h 189"/>
                <a:gd name="T4" fmla="*/ 0 w 189"/>
                <a:gd name="T5" fmla="*/ 3 h 189"/>
                <a:gd name="T6" fmla="*/ 1 w 189"/>
                <a:gd name="T7" fmla="*/ 4 h 189"/>
                <a:gd name="T8" fmla="*/ 1 w 189"/>
                <a:gd name="T9" fmla="*/ 5 h 189"/>
                <a:gd name="T10" fmla="*/ 2 w 189"/>
                <a:gd name="T11" fmla="*/ 7 h 189"/>
                <a:gd name="T12" fmla="*/ 3 w 189"/>
                <a:gd name="T13" fmla="*/ 8 h 189"/>
                <a:gd name="T14" fmla="*/ 4 w 189"/>
                <a:gd name="T15" fmla="*/ 9 h 189"/>
                <a:gd name="T16" fmla="*/ 5 w 189"/>
                <a:gd name="T17" fmla="*/ 10 h 189"/>
                <a:gd name="T18" fmla="*/ 6 w 189"/>
                <a:gd name="T19" fmla="*/ 10 h 189"/>
                <a:gd name="T20" fmla="*/ 7 w 189"/>
                <a:gd name="T21" fmla="*/ 11 h 189"/>
                <a:gd name="T22" fmla="*/ 8 w 189"/>
                <a:gd name="T23" fmla="*/ 11 h 189"/>
                <a:gd name="T24" fmla="*/ 9 w 189"/>
                <a:gd name="T25" fmla="*/ 12 h 189"/>
                <a:gd name="T26" fmla="*/ 11 w 189"/>
                <a:gd name="T27" fmla="*/ 12 h 189"/>
                <a:gd name="T28" fmla="*/ 12 w 189"/>
                <a:gd name="T29" fmla="*/ 12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1" y="21"/>
                  </a:lnTo>
                  <a:lnTo>
                    <a:pt x="5" y="42"/>
                  </a:lnTo>
                  <a:lnTo>
                    <a:pt x="11" y="63"/>
                  </a:lnTo>
                  <a:lnTo>
                    <a:pt x="18" y="83"/>
                  </a:lnTo>
                  <a:lnTo>
                    <a:pt x="28" y="101"/>
                  </a:lnTo>
                  <a:lnTo>
                    <a:pt x="41" y="119"/>
                  </a:lnTo>
                  <a:lnTo>
                    <a:pt x="55" y="134"/>
                  </a:lnTo>
                  <a:lnTo>
                    <a:pt x="71" y="148"/>
                  </a:lnTo>
                  <a:lnTo>
                    <a:pt x="88" y="160"/>
                  </a:lnTo>
                  <a:lnTo>
                    <a:pt x="106" y="170"/>
                  </a:lnTo>
                  <a:lnTo>
                    <a:pt x="126" y="179"/>
                  </a:lnTo>
                  <a:lnTo>
                    <a:pt x="146" y="185"/>
                  </a:lnTo>
                  <a:lnTo>
                    <a:pt x="167" y="188"/>
                  </a:lnTo>
                  <a:lnTo>
                    <a:pt x="189" y="189"/>
                  </a:lnTo>
                </a:path>
              </a:pathLst>
            </a:custGeom>
            <a:grpFill/>
            <a:ln w="12700">
              <a:solidFill>
                <a:srgbClr val="000000"/>
              </a:solidFill>
              <a:prstDash val="solid"/>
              <a:round/>
              <a:headEnd/>
              <a:tailEnd/>
            </a:ln>
          </p:spPr>
          <p:txBody>
            <a:bodyPr/>
            <a:lstStyle/>
            <a:p>
              <a:endParaRPr lang="en-US" sz="1800"/>
            </a:p>
          </p:txBody>
        </p:sp>
        <p:sp>
          <p:nvSpPr>
            <p:cNvPr id="90520" name="Freeform 376">
              <a:extLst>
                <a:ext uri="{FF2B5EF4-FFF2-40B4-BE49-F238E27FC236}">
                  <a16:creationId xmlns:a16="http://schemas.microsoft.com/office/drawing/2014/main" id="{9FCF0346-97F4-357D-0503-637C0B906A2F}"/>
                </a:ext>
              </a:extLst>
            </p:cNvPr>
            <p:cNvSpPr>
              <a:spLocks/>
            </p:cNvSpPr>
            <p:nvPr/>
          </p:nvSpPr>
          <p:spPr bwMode="auto">
            <a:xfrm>
              <a:off x="2349" y="3306"/>
              <a:ext cx="48" cy="47"/>
            </a:xfrm>
            <a:custGeom>
              <a:avLst/>
              <a:gdLst>
                <a:gd name="T0" fmla="*/ 12 w 189"/>
                <a:gd name="T1" fmla="*/ 0 h 190"/>
                <a:gd name="T2" fmla="*/ 11 w 189"/>
                <a:gd name="T3" fmla="*/ 0 h 190"/>
                <a:gd name="T4" fmla="*/ 9 w 189"/>
                <a:gd name="T5" fmla="*/ 0 h 190"/>
                <a:gd name="T6" fmla="*/ 8 w 189"/>
                <a:gd name="T7" fmla="*/ 0 h 190"/>
                <a:gd name="T8" fmla="*/ 7 w 189"/>
                <a:gd name="T9" fmla="*/ 1 h 190"/>
                <a:gd name="T10" fmla="*/ 6 w 189"/>
                <a:gd name="T11" fmla="*/ 2 h 190"/>
                <a:gd name="T12" fmla="*/ 5 w 189"/>
                <a:gd name="T13" fmla="*/ 2 h 190"/>
                <a:gd name="T14" fmla="*/ 4 w 189"/>
                <a:gd name="T15" fmla="*/ 3 h 190"/>
                <a:gd name="T16" fmla="*/ 3 w 189"/>
                <a:gd name="T17" fmla="*/ 4 h 190"/>
                <a:gd name="T18" fmla="*/ 2 w 189"/>
                <a:gd name="T19" fmla="*/ 5 h 190"/>
                <a:gd name="T20" fmla="*/ 1 w 189"/>
                <a:gd name="T21" fmla="*/ 6 h 190"/>
                <a:gd name="T22" fmla="*/ 1 w 189"/>
                <a:gd name="T23" fmla="*/ 8 h 190"/>
                <a:gd name="T24" fmla="*/ 0 w 189"/>
                <a:gd name="T25" fmla="*/ 9 h 190"/>
                <a:gd name="T26" fmla="*/ 0 w 189"/>
                <a:gd name="T27" fmla="*/ 10 h 190"/>
                <a:gd name="T28" fmla="*/ 0 w 189"/>
                <a:gd name="T29" fmla="*/ 12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189" y="0"/>
                  </a:moveTo>
                  <a:lnTo>
                    <a:pt x="167" y="0"/>
                  </a:lnTo>
                  <a:lnTo>
                    <a:pt x="146" y="4"/>
                  </a:lnTo>
                  <a:lnTo>
                    <a:pt x="126" y="10"/>
                  </a:lnTo>
                  <a:lnTo>
                    <a:pt x="106" y="18"/>
                  </a:lnTo>
                  <a:lnTo>
                    <a:pt x="88" y="29"/>
                  </a:lnTo>
                  <a:lnTo>
                    <a:pt x="71" y="41"/>
                  </a:lnTo>
                  <a:lnTo>
                    <a:pt x="55" y="56"/>
                  </a:lnTo>
                  <a:lnTo>
                    <a:pt x="41" y="71"/>
                  </a:lnTo>
                  <a:lnTo>
                    <a:pt x="28" y="88"/>
                  </a:lnTo>
                  <a:lnTo>
                    <a:pt x="18" y="107"/>
                  </a:lnTo>
                  <a:lnTo>
                    <a:pt x="11" y="127"/>
                  </a:lnTo>
                  <a:lnTo>
                    <a:pt x="5" y="147"/>
                  </a:lnTo>
                  <a:lnTo>
                    <a:pt x="1" y="168"/>
                  </a:lnTo>
                  <a:lnTo>
                    <a:pt x="0" y="190"/>
                  </a:lnTo>
                </a:path>
              </a:pathLst>
            </a:custGeom>
            <a:grpFill/>
            <a:ln w="12700">
              <a:solidFill>
                <a:srgbClr val="000000"/>
              </a:solidFill>
              <a:prstDash val="solid"/>
              <a:round/>
              <a:headEnd/>
              <a:tailEnd/>
            </a:ln>
          </p:spPr>
          <p:txBody>
            <a:bodyPr/>
            <a:lstStyle/>
            <a:p>
              <a:endParaRPr lang="en-US" sz="1800"/>
            </a:p>
          </p:txBody>
        </p:sp>
        <p:sp>
          <p:nvSpPr>
            <p:cNvPr id="90521" name="Line 377">
              <a:extLst>
                <a:ext uri="{FF2B5EF4-FFF2-40B4-BE49-F238E27FC236}">
                  <a16:creationId xmlns:a16="http://schemas.microsoft.com/office/drawing/2014/main" id="{8E5A5BED-3936-4D74-B00C-D4030242B1F7}"/>
                </a:ext>
              </a:extLst>
            </p:cNvPr>
            <p:cNvSpPr>
              <a:spLocks noChangeShapeType="1"/>
            </p:cNvSpPr>
            <p:nvPr/>
          </p:nvSpPr>
          <p:spPr bwMode="auto">
            <a:xfrm>
              <a:off x="2605" y="2713"/>
              <a:ext cx="0" cy="649"/>
            </a:xfrm>
            <a:prstGeom prst="line">
              <a:avLst/>
            </a:prstGeom>
            <a:grpFill/>
            <a:ln w="12700">
              <a:solidFill>
                <a:srgbClr val="000000"/>
              </a:solidFill>
              <a:round/>
              <a:headEnd/>
              <a:tailEnd/>
            </a:ln>
          </p:spPr>
          <p:txBody>
            <a:bodyPr/>
            <a:lstStyle/>
            <a:p>
              <a:endParaRPr lang="en-US" sz="1800"/>
            </a:p>
          </p:txBody>
        </p:sp>
        <p:sp>
          <p:nvSpPr>
            <p:cNvPr id="90522" name="Line 378">
              <a:extLst>
                <a:ext uri="{FF2B5EF4-FFF2-40B4-BE49-F238E27FC236}">
                  <a16:creationId xmlns:a16="http://schemas.microsoft.com/office/drawing/2014/main" id="{184B40D1-FE25-B8D3-75F7-B969C96CB9B9}"/>
                </a:ext>
              </a:extLst>
            </p:cNvPr>
            <p:cNvSpPr>
              <a:spLocks noChangeShapeType="1"/>
            </p:cNvSpPr>
            <p:nvPr/>
          </p:nvSpPr>
          <p:spPr bwMode="auto">
            <a:xfrm flipH="1">
              <a:off x="2349" y="3362"/>
              <a:ext cx="256" cy="0"/>
            </a:xfrm>
            <a:prstGeom prst="line">
              <a:avLst/>
            </a:prstGeom>
            <a:grpFill/>
            <a:ln w="12700">
              <a:solidFill>
                <a:srgbClr val="000000"/>
              </a:solidFill>
              <a:round/>
              <a:headEnd/>
              <a:tailEnd/>
            </a:ln>
          </p:spPr>
          <p:txBody>
            <a:bodyPr/>
            <a:lstStyle/>
            <a:p>
              <a:endParaRPr lang="en-US" sz="1800"/>
            </a:p>
          </p:txBody>
        </p:sp>
        <p:sp>
          <p:nvSpPr>
            <p:cNvPr id="90523" name="Line 379">
              <a:extLst>
                <a:ext uri="{FF2B5EF4-FFF2-40B4-BE49-F238E27FC236}">
                  <a16:creationId xmlns:a16="http://schemas.microsoft.com/office/drawing/2014/main" id="{DB1646B1-0E2A-05AA-D1F0-70469FC7946D}"/>
                </a:ext>
              </a:extLst>
            </p:cNvPr>
            <p:cNvSpPr>
              <a:spLocks noChangeShapeType="1"/>
            </p:cNvSpPr>
            <p:nvPr/>
          </p:nvSpPr>
          <p:spPr bwMode="auto">
            <a:xfrm flipV="1">
              <a:off x="2349" y="3353"/>
              <a:ext cx="0" cy="9"/>
            </a:xfrm>
            <a:prstGeom prst="line">
              <a:avLst/>
            </a:prstGeom>
            <a:grpFill/>
            <a:ln w="12700">
              <a:solidFill>
                <a:srgbClr val="000000"/>
              </a:solidFill>
              <a:round/>
              <a:headEnd/>
              <a:tailEnd/>
            </a:ln>
          </p:spPr>
          <p:txBody>
            <a:bodyPr/>
            <a:lstStyle/>
            <a:p>
              <a:endParaRPr lang="en-US" sz="1800"/>
            </a:p>
          </p:txBody>
        </p:sp>
        <p:sp>
          <p:nvSpPr>
            <p:cNvPr id="90524" name="Line 380">
              <a:extLst>
                <a:ext uri="{FF2B5EF4-FFF2-40B4-BE49-F238E27FC236}">
                  <a16:creationId xmlns:a16="http://schemas.microsoft.com/office/drawing/2014/main" id="{C836AFD4-C392-A55D-A2ED-04A17BC4EA3A}"/>
                </a:ext>
              </a:extLst>
            </p:cNvPr>
            <p:cNvSpPr>
              <a:spLocks noChangeShapeType="1"/>
            </p:cNvSpPr>
            <p:nvPr/>
          </p:nvSpPr>
          <p:spPr bwMode="auto">
            <a:xfrm>
              <a:off x="2397" y="3306"/>
              <a:ext cx="88" cy="0"/>
            </a:xfrm>
            <a:prstGeom prst="line">
              <a:avLst/>
            </a:prstGeom>
            <a:grpFill/>
            <a:ln w="12700">
              <a:solidFill>
                <a:srgbClr val="000000"/>
              </a:solidFill>
              <a:round/>
              <a:headEnd/>
              <a:tailEnd/>
            </a:ln>
          </p:spPr>
          <p:txBody>
            <a:bodyPr/>
            <a:lstStyle/>
            <a:p>
              <a:endParaRPr lang="en-US" sz="1800"/>
            </a:p>
          </p:txBody>
        </p:sp>
        <p:sp>
          <p:nvSpPr>
            <p:cNvPr id="90525" name="Line 381">
              <a:extLst>
                <a:ext uri="{FF2B5EF4-FFF2-40B4-BE49-F238E27FC236}">
                  <a16:creationId xmlns:a16="http://schemas.microsoft.com/office/drawing/2014/main" id="{791B2A22-C028-FCE0-7CF4-C9D7FDDF1D4C}"/>
                </a:ext>
              </a:extLst>
            </p:cNvPr>
            <p:cNvSpPr>
              <a:spLocks noChangeShapeType="1"/>
            </p:cNvSpPr>
            <p:nvPr/>
          </p:nvSpPr>
          <p:spPr bwMode="auto">
            <a:xfrm flipV="1">
              <a:off x="2533" y="2817"/>
              <a:ext cx="0" cy="442"/>
            </a:xfrm>
            <a:prstGeom prst="line">
              <a:avLst/>
            </a:prstGeom>
            <a:grpFill/>
            <a:ln w="12700">
              <a:solidFill>
                <a:srgbClr val="000000"/>
              </a:solidFill>
              <a:round/>
              <a:headEnd/>
              <a:tailEnd/>
            </a:ln>
          </p:spPr>
          <p:txBody>
            <a:bodyPr/>
            <a:lstStyle/>
            <a:p>
              <a:endParaRPr lang="en-US" sz="1800"/>
            </a:p>
          </p:txBody>
        </p:sp>
        <p:sp>
          <p:nvSpPr>
            <p:cNvPr id="90526" name="Line 382">
              <a:extLst>
                <a:ext uri="{FF2B5EF4-FFF2-40B4-BE49-F238E27FC236}">
                  <a16:creationId xmlns:a16="http://schemas.microsoft.com/office/drawing/2014/main" id="{52BCDAD2-25D4-6F43-EFF6-5243959233C8}"/>
                </a:ext>
              </a:extLst>
            </p:cNvPr>
            <p:cNvSpPr>
              <a:spLocks noChangeShapeType="1"/>
            </p:cNvSpPr>
            <p:nvPr/>
          </p:nvSpPr>
          <p:spPr bwMode="auto">
            <a:xfrm flipH="1">
              <a:off x="2397" y="2770"/>
              <a:ext cx="88" cy="0"/>
            </a:xfrm>
            <a:prstGeom prst="line">
              <a:avLst/>
            </a:prstGeom>
            <a:grpFill/>
            <a:ln w="12700">
              <a:solidFill>
                <a:srgbClr val="000000"/>
              </a:solidFill>
              <a:round/>
              <a:headEnd/>
              <a:tailEnd/>
            </a:ln>
          </p:spPr>
          <p:txBody>
            <a:bodyPr/>
            <a:lstStyle/>
            <a:p>
              <a:endParaRPr lang="en-US" sz="1800"/>
            </a:p>
          </p:txBody>
        </p:sp>
        <p:sp>
          <p:nvSpPr>
            <p:cNvPr id="90527" name="Line 383">
              <a:extLst>
                <a:ext uri="{FF2B5EF4-FFF2-40B4-BE49-F238E27FC236}">
                  <a16:creationId xmlns:a16="http://schemas.microsoft.com/office/drawing/2014/main" id="{4D6F1262-BD7E-F3D1-00F6-F8011D42EC38}"/>
                </a:ext>
              </a:extLst>
            </p:cNvPr>
            <p:cNvSpPr>
              <a:spLocks noChangeShapeType="1"/>
            </p:cNvSpPr>
            <p:nvPr/>
          </p:nvSpPr>
          <p:spPr bwMode="auto">
            <a:xfrm flipV="1">
              <a:off x="2349" y="2713"/>
              <a:ext cx="0" cy="9"/>
            </a:xfrm>
            <a:prstGeom prst="line">
              <a:avLst/>
            </a:prstGeom>
            <a:grpFill/>
            <a:ln w="12700">
              <a:solidFill>
                <a:srgbClr val="000000"/>
              </a:solidFill>
              <a:round/>
              <a:headEnd/>
              <a:tailEnd/>
            </a:ln>
          </p:spPr>
          <p:txBody>
            <a:bodyPr/>
            <a:lstStyle/>
            <a:p>
              <a:endParaRPr lang="en-US" sz="1800"/>
            </a:p>
          </p:txBody>
        </p:sp>
        <p:sp>
          <p:nvSpPr>
            <p:cNvPr id="90528" name="Line 384">
              <a:extLst>
                <a:ext uri="{FF2B5EF4-FFF2-40B4-BE49-F238E27FC236}">
                  <a16:creationId xmlns:a16="http://schemas.microsoft.com/office/drawing/2014/main" id="{98A669D5-E313-967F-4F21-EEBCCC59E59E}"/>
                </a:ext>
              </a:extLst>
            </p:cNvPr>
            <p:cNvSpPr>
              <a:spLocks noChangeShapeType="1"/>
            </p:cNvSpPr>
            <p:nvPr/>
          </p:nvSpPr>
          <p:spPr bwMode="auto">
            <a:xfrm>
              <a:off x="2349" y="2713"/>
              <a:ext cx="256" cy="0"/>
            </a:xfrm>
            <a:prstGeom prst="line">
              <a:avLst/>
            </a:prstGeom>
            <a:grpFill/>
            <a:ln w="12700">
              <a:solidFill>
                <a:srgbClr val="000000"/>
              </a:solidFill>
              <a:round/>
              <a:headEnd/>
              <a:tailEnd/>
            </a:ln>
          </p:spPr>
          <p:txBody>
            <a:bodyPr/>
            <a:lstStyle/>
            <a:p>
              <a:endParaRPr lang="en-US" sz="1800"/>
            </a:p>
          </p:txBody>
        </p:sp>
        <p:sp>
          <p:nvSpPr>
            <p:cNvPr id="90529" name="Freeform 385">
              <a:extLst>
                <a:ext uri="{FF2B5EF4-FFF2-40B4-BE49-F238E27FC236}">
                  <a16:creationId xmlns:a16="http://schemas.microsoft.com/office/drawing/2014/main" id="{E2C64144-9F93-09FE-CC54-A7C447B45E34}"/>
                </a:ext>
              </a:extLst>
            </p:cNvPr>
            <p:cNvSpPr>
              <a:spLocks/>
            </p:cNvSpPr>
            <p:nvPr/>
          </p:nvSpPr>
          <p:spPr bwMode="auto">
            <a:xfrm>
              <a:off x="2485" y="2770"/>
              <a:ext cx="48" cy="47"/>
            </a:xfrm>
            <a:custGeom>
              <a:avLst/>
              <a:gdLst>
                <a:gd name="T0" fmla="*/ 12 w 189"/>
                <a:gd name="T1" fmla="*/ 12 h 189"/>
                <a:gd name="T2" fmla="*/ 12 w 189"/>
                <a:gd name="T3" fmla="*/ 10 h 189"/>
                <a:gd name="T4" fmla="*/ 12 w 189"/>
                <a:gd name="T5" fmla="*/ 9 h 189"/>
                <a:gd name="T6" fmla="*/ 11 w 189"/>
                <a:gd name="T7" fmla="*/ 8 h 189"/>
                <a:gd name="T8" fmla="*/ 11 w 189"/>
                <a:gd name="T9" fmla="*/ 7 h 189"/>
                <a:gd name="T10" fmla="*/ 10 w 189"/>
                <a:gd name="T11" fmla="*/ 5 h 189"/>
                <a:gd name="T12" fmla="*/ 10 w 189"/>
                <a:gd name="T13" fmla="*/ 4 h 189"/>
                <a:gd name="T14" fmla="*/ 9 w 189"/>
                <a:gd name="T15" fmla="*/ 3 h 189"/>
                <a:gd name="T16" fmla="*/ 8 w 189"/>
                <a:gd name="T17" fmla="*/ 2 h 189"/>
                <a:gd name="T18" fmla="*/ 6 w 189"/>
                <a:gd name="T19" fmla="*/ 2 h 189"/>
                <a:gd name="T20" fmla="*/ 5 w 189"/>
                <a:gd name="T21" fmla="*/ 1 h 189"/>
                <a:gd name="T22" fmla="*/ 4 w 189"/>
                <a:gd name="T23" fmla="*/ 1 h 189"/>
                <a:gd name="T24" fmla="*/ 3 w 189"/>
                <a:gd name="T25" fmla="*/ 0 h 189"/>
                <a:gd name="T26" fmla="*/ 1 w 189"/>
                <a:gd name="T27" fmla="*/ 0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88" y="168"/>
                  </a:lnTo>
                  <a:lnTo>
                    <a:pt x="184" y="148"/>
                  </a:lnTo>
                  <a:lnTo>
                    <a:pt x="178" y="127"/>
                  </a:lnTo>
                  <a:lnTo>
                    <a:pt x="170" y="108"/>
                  </a:lnTo>
                  <a:lnTo>
                    <a:pt x="160" y="89"/>
                  </a:lnTo>
                  <a:lnTo>
                    <a:pt x="148" y="71"/>
                  </a:lnTo>
                  <a:lnTo>
                    <a:pt x="134" y="56"/>
                  </a:lnTo>
                  <a:lnTo>
                    <a:pt x="118" y="41"/>
                  </a:lnTo>
                  <a:lnTo>
                    <a:pt x="100" y="30"/>
                  </a:lnTo>
                  <a:lnTo>
                    <a:pt x="81" y="19"/>
                  </a:lnTo>
                  <a:lnTo>
                    <a:pt x="63" y="11"/>
                  </a:lnTo>
                  <a:lnTo>
                    <a:pt x="41" y="5"/>
                  </a:lnTo>
                  <a:lnTo>
                    <a:pt x="21" y="1"/>
                  </a:lnTo>
                  <a:lnTo>
                    <a:pt x="0" y="0"/>
                  </a:lnTo>
                </a:path>
              </a:pathLst>
            </a:custGeom>
            <a:grpFill/>
            <a:ln w="12700">
              <a:solidFill>
                <a:srgbClr val="000000"/>
              </a:solidFill>
              <a:prstDash val="solid"/>
              <a:round/>
              <a:headEnd/>
              <a:tailEnd/>
            </a:ln>
          </p:spPr>
          <p:txBody>
            <a:bodyPr/>
            <a:lstStyle/>
            <a:p>
              <a:endParaRPr lang="en-US" sz="1800"/>
            </a:p>
          </p:txBody>
        </p:sp>
        <p:sp>
          <p:nvSpPr>
            <p:cNvPr id="90530" name="Freeform 386">
              <a:extLst>
                <a:ext uri="{FF2B5EF4-FFF2-40B4-BE49-F238E27FC236}">
                  <a16:creationId xmlns:a16="http://schemas.microsoft.com/office/drawing/2014/main" id="{71BE0CCD-C676-D0B7-A920-67BD352EE95B}"/>
                </a:ext>
              </a:extLst>
            </p:cNvPr>
            <p:cNvSpPr>
              <a:spLocks/>
            </p:cNvSpPr>
            <p:nvPr/>
          </p:nvSpPr>
          <p:spPr bwMode="auto">
            <a:xfrm>
              <a:off x="2485" y="3259"/>
              <a:ext cx="48" cy="47"/>
            </a:xfrm>
            <a:custGeom>
              <a:avLst/>
              <a:gdLst>
                <a:gd name="T0" fmla="*/ 0 w 189"/>
                <a:gd name="T1" fmla="*/ 12 h 189"/>
                <a:gd name="T2" fmla="*/ 1 w 189"/>
                <a:gd name="T3" fmla="*/ 12 h 189"/>
                <a:gd name="T4" fmla="*/ 3 w 189"/>
                <a:gd name="T5" fmla="*/ 11 h 189"/>
                <a:gd name="T6" fmla="*/ 4 w 189"/>
                <a:gd name="T7" fmla="*/ 11 h 189"/>
                <a:gd name="T8" fmla="*/ 5 w 189"/>
                <a:gd name="T9" fmla="*/ 11 h 189"/>
                <a:gd name="T10" fmla="*/ 6 w 189"/>
                <a:gd name="T11" fmla="*/ 10 h 189"/>
                <a:gd name="T12" fmla="*/ 8 w 189"/>
                <a:gd name="T13" fmla="*/ 9 h 189"/>
                <a:gd name="T14" fmla="*/ 9 w 189"/>
                <a:gd name="T15" fmla="*/ 8 h 189"/>
                <a:gd name="T16" fmla="*/ 10 w 189"/>
                <a:gd name="T17" fmla="*/ 7 h 189"/>
                <a:gd name="T18" fmla="*/ 10 w 189"/>
                <a:gd name="T19" fmla="*/ 6 h 189"/>
                <a:gd name="T20" fmla="*/ 11 w 189"/>
                <a:gd name="T21" fmla="*/ 5 h 189"/>
                <a:gd name="T22" fmla="*/ 11 w 189"/>
                <a:gd name="T23" fmla="*/ 4 h 189"/>
                <a:gd name="T24" fmla="*/ 12 w 189"/>
                <a:gd name="T25" fmla="*/ 2 h 189"/>
                <a:gd name="T26" fmla="*/ 12 w 189"/>
                <a:gd name="T27" fmla="*/ 1 h 189"/>
                <a:gd name="T28" fmla="*/ 12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21" y="188"/>
                  </a:lnTo>
                  <a:lnTo>
                    <a:pt x="41" y="184"/>
                  </a:lnTo>
                  <a:lnTo>
                    <a:pt x="63" y="178"/>
                  </a:lnTo>
                  <a:lnTo>
                    <a:pt x="81" y="171"/>
                  </a:lnTo>
                  <a:lnTo>
                    <a:pt x="100" y="159"/>
                  </a:lnTo>
                  <a:lnTo>
                    <a:pt x="118" y="148"/>
                  </a:lnTo>
                  <a:lnTo>
                    <a:pt x="134" y="133"/>
                  </a:lnTo>
                  <a:lnTo>
                    <a:pt x="148" y="118"/>
                  </a:lnTo>
                  <a:lnTo>
                    <a:pt x="160" y="101"/>
                  </a:lnTo>
                  <a:lnTo>
                    <a:pt x="170" y="82"/>
                  </a:lnTo>
                  <a:lnTo>
                    <a:pt x="178" y="62"/>
                  </a:lnTo>
                  <a:lnTo>
                    <a:pt x="184" y="42"/>
                  </a:lnTo>
                  <a:lnTo>
                    <a:pt x="188" y="20"/>
                  </a:lnTo>
                  <a:lnTo>
                    <a:pt x="189" y="0"/>
                  </a:lnTo>
                </a:path>
              </a:pathLst>
            </a:custGeom>
            <a:grpFill/>
            <a:ln w="12700">
              <a:solidFill>
                <a:srgbClr val="000000"/>
              </a:solidFill>
              <a:prstDash val="solid"/>
              <a:round/>
              <a:headEnd/>
              <a:tailEnd/>
            </a:ln>
          </p:spPr>
          <p:txBody>
            <a:bodyPr/>
            <a:lstStyle/>
            <a:p>
              <a:endParaRPr lang="en-US" sz="1800"/>
            </a:p>
          </p:txBody>
        </p:sp>
        <p:sp>
          <p:nvSpPr>
            <p:cNvPr id="90531" name="Freeform 387">
              <a:extLst>
                <a:ext uri="{FF2B5EF4-FFF2-40B4-BE49-F238E27FC236}">
                  <a16:creationId xmlns:a16="http://schemas.microsoft.com/office/drawing/2014/main" id="{BED139CD-AFE4-B48C-2E97-FDFDA948DE66}"/>
                </a:ext>
              </a:extLst>
            </p:cNvPr>
            <p:cNvSpPr>
              <a:spLocks/>
            </p:cNvSpPr>
            <p:nvPr/>
          </p:nvSpPr>
          <p:spPr bwMode="auto">
            <a:xfrm>
              <a:off x="2349" y="2722"/>
              <a:ext cx="48" cy="48"/>
            </a:xfrm>
            <a:custGeom>
              <a:avLst/>
              <a:gdLst>
                <a:gd name="T0" fmla="*/ 0 w 189"/>
                <a:gd name="T1" fmla="*/ 0 h 189"/>
                <a:gd name="T2" fmla="*/ 0 w 189"/>
                <a:gd name="T3" fmla="*/ 1 h 189"/>
                <a:gd name="T4" fmla="*/ 0 w 189"/>
                <a:gd name="T5" fmla="*/ 3 h 189"/>
                <a:gd name="T6" fmla="*/ 1 w 189"/>
                <a:gd name="T7" fmla="*/ 4 h 189"/>
                <a:gd name="T8" fmla="*/ 1 w 189"/>
                <a:gd name="T9" fmla="*/ 5 h 189"/>
                <a:gd name="T10" fmla="*/ 2 w 189"/>
                <a:gd name="T11" fmla="*/ 7 h 189"/>
                <a:gd name="T12" fmla="*/ 3 w 189"/>
                <a:gd name="T13" fmla="*/ 8 h 189"/>
                <a:gd name="T14" fmla="*/ 4 w 189"/>
                <a:gd name="T15" fmla="*/ 9 h 189"/>
                <a:gd name="T16" fmla="*/ 5 w 189"/>
                <a:gd name="T17" fmla="*/ 10 h 189"/>
                <a:gd name="T18" fmla="*/ 6 w 189"/>
                <a:gd name="T19" fmla="*/ 10 h 189"/>
                <a:gd name="T20" fmla="*/ 7 w 189"/>
                <a:gd name="T21" fmla="*/ 11 h 189"/>
                <a:gd name="T22" fmla="*/ 8 w 189"/>
                <a:gd name="T23" fmla="*/ 11 h 189"/>
                <a:gd name="T24" fmla="*/ 9 w 189"/>
                <a:gd name="T25" fmla="*/ 12 h 189"/>
                <a:gd name="T26" fmla="*/ 11 w 189"/>
                <a:gd name="T27" fmla="*/ 12 h 189"/>
                <a:gd name="T28" fmla="*/ 12 w 189"/>
                <a:gd name="T29" fmla="*/ 12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1" y="21"/>
                  </a:lnTo>
                  <a:lnTo>
                    <a:pt x="5" y="42"/>
                  </a:lnTo>
                  <a:lnTo>
                    <a:pt x="11" y="63"/>
                  </a:lnTo>
                  <a:lnTo>
                    <a:pt x="18" y="83"/>
                  </a:lnTo>
                  <a:lnTo>
                    <a:pt x="28" y="101"/>
                  </a:lnTo>
                  <a:lnTo>
                    <a:pt x="41" y="119"/>
                  </a:lnTo>
                  <a:lnTo>
                    <a:pt x="55" y="134"/>
                  </a:lnTo>
                  <a:lnTo>
                    <a:pt x="71" y="148"/>
                  </a:lnTo>
                  <a:lnTo>
                    <a:pt x="88" y="160"/>
                  </a:lnTo>
                  <a:lnTo>
                    <a:pt x="106" y="170"/>
                  </a:lnTo>
                  <a:lnTo>
                    <a:pt x="126" y="179"/>
                  </a:lnTo>
                  <a:lnTo>
                    <a:pt x="146" y="185"/>
                  </a:lnTo>
                  <a:lnTo>
                    <a:pt x="167" y="188"/>
                  </a:lnTo>
                  <a:lnTo>
                    <a:pt x="189" y="189"/>
                  </a:lnTo>
                </a:path>
              </a:pathLst>
            </a:custGeom>
            <a:grpFill/>
            <a:ln w="12700">
              <a:solidFill>
                <a:srgbClr val="000000"/>
              </a:solidFill>
              <a:prstDash val="solid"/>
              <a:round/>
              <a:headEnd/>
              <a:tailEnd/>
            </a:ln>
          </p:spPr>
          <p:txBody>
            <a:bodyPr/>
            <a:lstStyle/>
            <a:p>
              <a:endParaRPr lang="en-US" sz="1800"/>
            </a:p>
          </p:txBody>
        </p:sp>
        <p:sp>
          <p:nvSpPr>
            <p:cNvPr id="90532" name="Freeform 388">
              <a:extLst>
                <a:ext uri="{FF2B5EF4-FFF2-40B4-BE49-F238E27FC236}">
                  <a16:creationId xmlns:a16="http://schemas.microsoft.com/office/drawing/2014/main" id="{0CCD1882-C651-7430-3F27-DDFAC6DD0011}"/>
                </a:ext>
              </a:extLst>
            </p:cNvPr>
            <p:cNvSpPr>
              <a:spLocks/>
            </p:cNvSpPr>
            <p:nvPr/>
          </p:nvSpPr>
          <p:spPr bwMode="auto">
            <a:xfrm>
              <a:off x="2349" y="3306"/>
              <a:ext cx="48" cy="47"/>
            </a:xfrm>
            <a:custGeom>
              <a:avLst/>
              <a:gdLst>
                <a:gd name="T0" fmla="*/ 12 w 189"/>
                <a:gd name="T1" fmla="*/ 0 h 190"/>
                <a:gd name="T2" fmla="*/ 11 w 189"/>
                <a:gd name="T3" fmla="*/ 0 h 190"/>
                <a:gd name="T4" fmla="*/ 9 w 189"/>
                <a:gd name="T5" fmla="*/ 0 h 190"/>
                <a:gd name="T6" fmla="*/ 8 w 189"/>
                <a:gd name="T7" fmla="*/ 0 h 190"/>
                <a:gd name="T8" fmla="*/ 7 w 189"/>
                <a:gd name="T9" fmla="*/ 1 h 190"/>
                <a:gd name="T10" fmla="*/ 6 w 189"/>
                <a:gd name="T11" fmla="*/ 2 h 190"/>
                <a:gd name="T12" fmla="*/ 5 w 189"/>
                <a:gd name="T13" fmla="*/ 2 h 190"/>
                <a:gd name="T14" fmla="*/ 4 w 189"/>
                <a:gd name="T15" fmla="*/ 3 h 190"/>
                <a:gd name="T16" fmla="*/ 3 w 189"/>
                <a:gd name="T17" fmla="*/ 4 h 190"/>
                <a:gd name="T18" fmla="*/ 2 w 189"/>
                <a:gd name="T19" fmla="*/ 5 h 190"/>
                <a:gd name="T20" fmla="*/ 1 w 189"/>
                <a:gd name="T21" fmla="*/ 6 h 190"/>
                <a:gd name="T22" fmla="*/ 1 w 189"/>
                <a:gd name="T23" fmla="*/ 8 h 190"/>
                <a:gd name="T24" fmla="*/ 0 w 189"/>
                <a:gd name="T25" fmla="*/ 9 h 190"/>
                <a:gd name="T26" fmla="*/ 0 w 189"/>
                <a:gd name="T27" fmla="*/ 10 h 190"/>
                <a:gd name="T28" fmla="*/ 0 w 189"/>
                <a:gd name="T29" fmla="*/ 12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189" y="0"/>
                  </a:moveTo>
                  <a:lnTo>
                    <a:pt x="167" y="0"/>
                  </a:lnTo>
                  <a:lnTo>
                    <a:pt x="146" y="4"/>
                  </a:lnTo>
                  <a:lnTo>
                    <a:pt x="126" y="10"/>
                  </a:lnTo>
                  <a:lnTo>
                    <a:pt x="106" y="18"/>
                  </a:lnTo>
                  <a:lnTo>
                    <a:pt x="88" y="29"/>
                  </a:lnTo>
                  <a:lnTo>
                    <a:pt x="71" y="41"/>
                  </a:lnTo>
                  <a:lnTo>
                    <a:pt x="55" y="56"/>
                  </a:lnTo>
                  <a:lnTo>
                    <a:pt x="41" y="71"/>
                  </a:lnTo>
                  <a:lnTo>
                    <a:pt x="28" y="88"/>
                  </a:lnTo>
                  <a:lnTo>
                    <a:pt x="18" y="107"/>
                  </a:lnTo>
                  <a:lnTo>
                    <a:pt x="11" y="127"/>
                  </a:lnTo>
                  <a:lnTo>
                    <a:pt x="5" y="147"/>
                  </a:lnTo>
                  <a:lnTo>
                    <a:pt x="1" y="168"/>
                  </a:lnTo>
                  <a:lnTo>
                    <a:pt x="0" y="190"/>
                  </a:lnTo>
                </a:path>
              </a:pathLst>
            </a:custGeom>
            <a:grpFill/>
            <a:ln w="12700">
              <a:solidFill>
                <a:srgbClr val="000000"/>
              </a:solidFill>
              <a:prstDash val="solid"/>
              <a:round/>
              <a:headEnd/>
              <a:tailEnd/>
            </a:ln>
          </p:spPr>
          <p:txBody>
            <a:bodyPr/>
            <a:lstStyle/>
            <a:p>
              <a:endParaRPr lang="en-US" sz="1800"/>
            </a:p>
          </p:txBody>
        </p:sp>
        <p:sp>
          <p:nvSpPr>
            <p:cNvPr id="90533" name="Line 389">
              <a:extLst>
                <a:ext uri="{FF2B5EF4-FFF2-40B4-BE49-F238E27FC236}">
                  <a16:creationId xmlns:a16="http://schemas.microsoft.com/office/drawing/2014/main" id="{076FD20D-9F45-8D24-2995-0C2130556BF1}"/>
                </a:ext>
              </a:extLst>
            </p:cNvPr>
            <p:cNvSpPr>
              <a:spLocks noChangeShapeType="1"/>
            </p:cNvSpPr>
            <p:nvPr/>
          </p:nvSpPr>
          <p:spPr bwMode="auto">
            <a:xfrm flipH="1">
              <a:off x="2350" y="2713"/>
              <a:ext cx="46" cy="0"/>
            </a:xfrm>
            <a:prstGeom prst="line">
              <a:avLst/>
            </a:prstGeom>
            <a:grpFill/>
            <a:ln w="12700">
              <a:solidFill>
                <a:srgbClr val="000000"/>
              </a:solidFill>
              <a:round/>
              <a:headEnd/>
              <a:tailEnd/>
            </a:ln>
          </p:spPr>
          <p:txBody>
            <a:bodyPr/>
            <a:lstStyle/>
            <a:p>
              <a:endParaRPr lang="en-US" sz="1800"/>
            </a:p>
          </p:txBody>
        </p:sp>
        <p:sp>
          <p:nvSpPr>
            <p:cNvPr id="90534" name="Line 390">
              <a:extLst>
                <a:ext uri="{FF2B5EF4-FFF2-40B4-BE49-F238E27FC236}">
                  <a16:creationId xmlns:a16="http://schemas.microsoft.com/office/drawing/2014/main" id="{FEDB9EF2-3575-749A-D1B8-47F502CBA61A}"/>
                </a:ext>
              </a:extLst>
            </p:cNvPr>
            <p:cNvSpPr>
              <a:spLocks noChangeShapeType="1"/>
            </p:cNvSpPr>
            <p:nvPr/>
          </p:nvSpPr>
          <p:spPr bwMode="auto">
            <a:xfrm>
              <a:off x="2605" y="2713"/>
              <a:ext cx="0" cy="649"/>
            </a:xfrm>
            <a:prstGeom prst="line">
              <a:avLst/>
            </a:prstGeom>
            <a:grpFill/>
            <a:ln w="12700">
              <a:solidFill>
                <a:srgbClr val="000000"/>
              </a:solidFill>
              <a:round/>
              <a:headEnd/>
              <a:tailEnd/>
            </a:ln>
          </p:spPr>
          <p:txBody>
            <a:bodyPr/>
            <a:lstStyle/>
            <a:p>
              <a:endParaRPr lang="en-US" sz="1800"/>
            </a:p>
          </p:txBody>
        </p:sp>
        <p:sp>
          <p:nvSpPr>
            <p:cNvPr id="90535" name="Line 391">
              <a:extLst>
                <a:ext uri="{FF2B5EF4-FFF2-40B4-BE49-F238E27FC236}">
                  <a16:creationId xmlns:a16="http://schemas.microsoft.com/office/drawing/2014/main" id="{AF748844-A33B-9E29-2C40-346B865E42B1}"/>
                </a:ext>
              </a:extLst>
            </p:cNvPr>
            <p:cNvSpPr>
              <a:spLocks noChangeShapeType="1"/>
            </p:cNvSpPr>
            <p:nvPr/>
          </p:nvSpPr>
          <p:spPr bwMode="auto">
            <a:xfrm flipH="1">
              <a:off x="2349" y="3362"/>
              <a:ext cx="256" cy="0"/>
            </a:xfrm>
            <a:prstGeom prst="line">
              <a:avLst/>
            </a:prstGeom>
            <a:grpFill/>
            <a:ln w="12700">
              <a:solidFill>
                <a:srgbClr val="000000"/>
              </a:solidFill>
              <a:round/>
              <a:headEnd/>
              <a:tailEnd/>
            </a:ln>
          </p:spPr>
          <p:txBody>
            <a:bodyPr/>
            <a:lstStyle/>
            <a:p>
              <a:endParaRPr lang="en-US" sz="1800"/>
            </a:p>
          </p:txBody>
        </p:sp>
        <p:sp>
          <p:nvSpPr>
            <p:cNvPr id="90536" name="Line 392">
              <a:extLst>
                <a:ext uri="{FF2B5EF4-FFF2-40B4-BE49-F238E27FC236}">
                  <a16:creationId xmlns:a16="http://schemas.microsoft.com/office/drawing/2014/main" id="{FB235D0E-89B2-EA1A-ECF5-151C2DD5BCA2}"/>
                </a:ext>
              </a:extLst>
            </p:cNvPr>
            <p:cNvSpPr>
              <a:spLocks noChangeShapeType="1"/>
            </p:cNvSpPr>
            <p:nvPr/>
          </p:nvSpPr>
          <p:spPr bwMode="auto">
            <a:xfrm flipV="1">
              <a:off x="2349" y="3353"/>
              <a:ext cx="0" cy="9"/>
            </a:xfrm>
            <a:prstGeom prst="line">
              <a:avLst/>
            </a:prstGeom>
            <a:grpFill/>
            <a:ln w="12700">
              <a:solidFill>
                <a:srgbClr val="000000"/>
              </a:solidFill>
              <a:round/>
              <a:headEnd/>
              <a:tailEnd/>
            </a:ln>
          </p:spPr>
          <p:txBody>
            <a:bodyPr/>
            <a:lstStyle/>
            <a:p>
              <a:endParaRPr lang="en-US" sz="1800"/>
            </a:p>
          </p:txBody>
        </p:sp>
        <p:sp>
          <p:nvSpPr>
            <p:cNvPr id="90537" name="Line 393">
              <a:extLst>
                <a:ext uri="{FF2B5EF4-FFF2-40B4-BE49-F238E27FC236}">
                  <a16:creationId xmlns:a16="http://schemas.microsoft.com/office/drawing/2014/main" id="{E409E20E-EE72-439D-5C3E-340C0C2FDB80}"/>
                </a:ext>
              </a:extLst>
            </p:cNvPr>
            <p:cNvSpPr>
              <a:spLocks noChangeShapeType="1"/>
            </p:cNvSpPr>
            <p:nvPr/>
          </p:nvSpPr>
          <p:spPr bwMode="auto">
            <a:xfrm>
              <a:off x="2397" y="3306"/>
              <a:ext cx="88" cy="0"/>
            </a:xfrm>
            <a:prstGeom prst="line">
              <a:avLst/>
            </a:prstGeom>
            <a:grpFill/>
            <a:ln w="12700">
              <a:solidFill>
                <a:srgbClr val="000000"/>
              </a:solidFill>
              <a:round/>
              <a:headEnd/>
              <a:tailEnd/>
            </a:ln>
          </p:spPr>
          <p:txBody>
            <a:bodyPr/>
            <a:lstStyle/>
            <a:p>
              <a:endParaRPr lang="en-US" sz="1800"/>
            </a:p>
          </p:txBody>
        </p:sp>
        <p:sp>
          <p:nvSpPr>
            <p:cNvPr id="90538" name="Line 394">
              <a:extLst>
                <a:ext uri="{FF2B5EF4-FFF2-40B4-BE49-F238E27FC236}">
                  <a16:creationId xmlns:a16="http://schemas.microsoft.com/office/drawing/2014/main" id="{25971BC9-2EEE-3994-3A0C-641ED42D05FE}"/>
                </a:ext>
              </a:extLst>
            </p:cNvPr>
            <p:cNvSpPr>
              <a:spLocks noChangeShapeType="1"/>
            </p:cNvSpPr>
            <p:nvPr/>
          </p:nvSpPr>
          <p:spPr bwMode="auto">
            <a:xfrm flipV="1">
              <a:off x="2533" y="2817"/>
              <a:ext cx="0" cy="442"/>
            </a:xfrm>
            <a:prstGeom prst="line">
              <a:avLst/>
            </a:prstGeom>
            <a:grpFill/>
            <a:ln w="12700">
              <a:solidFill>
                <a:srgbClr val="000000"/>
              </a:solidFill>
              <a:round/>
              <a:headEnd/>
              <a:tailEnd/>
            </a:ln>
          </p:spPr>
          <p:txBody>
            <a:bodyPr/>
            <a:lstStyle/>
            <a:p>
              <a:endParaRPr lang="en-US" sz="1800"/>
            </a:p>
          </p:txBody>
        </p:sp>
        <p:sp>
          <p:nvSpPr>
            <p:cNvPr id="90539" name="Line 395">
              <a:extLst>
                <a:ext uri="{FF2B5EF4-FFF2-40B4-BE49-F238E27FC236}">
                  <a16:creationId xmlns:a16="http://schemas.microsoft.com/office/drawing/2014/main" id="{444F81BC-AB94-E998-492F-52F524B25066}"/>
                </a:ext>
              </a:extLst>
            </p:cNvPr>
            <p:cNvSpPr>
              <a:spLocks noChangeShapeType="1"/>
            </p:cNvSpPr>
            <p:nvPr/>
          </p:nvSpPr>
          <p:spPr bwMode="auto">
            <a:xfrm flipH="1">
              <a:off x="2397" y="2770"/>
              <a:ext cx="88" cy="0"/>
            </a:xfrm>
            <a:prstGeom prst="line">
              <a:avLst/>
            </a:prstGeom>
            <a:grpFill/>
            <a:ln w="12700">
              <a:solidFill>
                <a:srgbClr val="000000"/>
              </a:solidFill>
              <a:round/>
              <a:headEnd/>
              <a:tailEnd/>
            </a:ln>
          </p:spPr>
          <p:txBody>
            <a:bodyPr/>
            <a:lstStyle/>
            <a:p>
              <a:endParaRPr lang="en-US" sz="1800"/>
            </a:p>
          </p:txBody>
        </p:sp>
        <p:sp>
          <p:nvSpPr>
            <p:cNvPr id="90540" name="Line 396">
              <a:extLst>
                <a:ext uri="{FF2B5EF4-FFF2-40B4-BE49-F238E27FC236}">
                  <a16:creationId xmlns:a16="http://schemas.microsoft.com/office/drawing/2014/main" id="{8167C994-BF86-1DBF-9CA4-694B3A205C76}"/>
                </a:ext>
              </a:extLst>
            </p:cNvPr>
            <p:cNvSpPr>
              <a:spLocks noChangeShapeType="1"/>
            </p:cNvSpPr>
            <p:nvPr/>
          </p:nvSpPr>
          <p:spPr bwMode="auto">
            <a:xfrm flipV="1">
              <a:off x="2349" y="2713"/>
              <a:ext cx="0" cy="9"/>
            </a:xfrm>
            <a:prstGeom prst="line">
              <a:avLst/>
            </a:prstGeom>
            <a:grpFill/>
            <a:ln w="12700">
              <a:solidFill>
                <a:srgbClr val="000000"/>
              </a:solidFill>
              <a:round/>
              <a:headEnd/>
              <a:tailEnd/>
            </a:ln>
          </p:spPr>
          <p:txBody>
            <a:bodyPr/>
            <a:lstStyle/>
            <a:p>
              <a:endParaRPr lang="en-US" sz="1800"/>
            </a:p>
          </p:txBody>
        </p:sp>
        <p:sp>
          <p:nvSpPr>
            <p:cNvPr id="90541" name="Line 397">
              <a:extLst>
                <a:ext uri="{FF2B5EF4-FFF2-40B4-BE49-F238E27FC236}">
                  <a16:creationId xmlns:a16="http://schemas.microsoft.com/office/drawing/2014/main" id="{31C0617C-3470-3BB7-9A53-A20E345C3C2A}"/>
                </a:ext>
              </a:extLst>
            </p:cNvPr>
            <p:cNvSpPr>
              <a:spLocks noChangeShapeType="1"/>
            </p:cNvSpPr>
            <p:nvPr/>
          </p:nvSpPr>
          <p:spPr bwMode="auto">
            <a:xfrm>
              <a:off x="2349" y="2713"/>
              <a:ext cx="256" cy="0"/>
            </a:xfrm>
            <a:prstGeom prst="line">
              <a:avLst/>
            </a:prstGeom>
            <a:grpFill/>
            <a:ln w="12700">
              <a:solidFill>
                <a:srgbClr val="000000"/>
              </a:solidFill>
              <a:round/>
              <a:headEnd/>
              <a:tailEnd/>
            </a:ln>
          </p:spPr>
          <p:txBody>
            <a:bodyPr/>
            <a:lstStyle/>
            <a:p>
              <a:endParaRPr lang="en-US" sz="1800"/>
            </a:p>
          </p:txBody>
        </p:sp>
        <p:sp>
          <p:nvSpPr>
            <p:cNvPr id="90542" name="Freeform 398">
              <a:extLst>
                <a:ext uri="{FF2B5EF4-FFF2-40B4-BE49-F238E27FC236}">
                  <a16:creationId xmlns:a16="http://schemas.microsoft.com/office/drawing/2014/main" id="{B370D748-732F-E7F7-D343-6664AC196633}"/>
                </a:ext>
              </a:extLst>
            </p:cNvPr>
            <p:cNvSpPr>
              <a:spLocks/>
            </p:cNvSpPr>
            <p:nvPr/>
          </p:nvSpPr>
          <p:spPr bwMode="auto">
            <a:xfrm>
              <a:off x="2485" y="2770"/>
              <a:ext cx="48" cy="47"/>
            </a:xfrm>
            <a:custGeom>
              <a:avLst/>
              <a:gdLst>
                <a:gd name="T0" fmla="*/ 12 w 189"/>
                <a:gd name="T1" fmla="*/ 12 h 189"/>
                <a:gd name="T2" fmla="*/ 12 w 189"/>
                <a:gd name="T3" fmla="*/ 10 h 189"/>
                <a:gd name="T4" fmla="*/ 12 w 189"/>
                <a:gd name="T5" fmla="*/ 9 h 189"/>
                <a:gd name="T6" fmla="*/ 11 w 189"/>
                <a:gd name="T7" fmla="*/ 8 h 189"/>
                <a:gd name="T8" fmla="*/ 11 w 189"/>
                <a:gd name="T9" fmla="*/ 7 h 189"/>
                <a:gd name="T10" fmla="*/ 10 w 189"/>
                <a:gd name="T11" fmla="*/ 5 h 189"/>
                <a:gd name="T12" fmla="*/ 10 w 189"/>
                <a:gd name="T13" fmla="*/ 4 h 189"/>
                <a:gd name="T14" fmla="*/ 9 w 189"/>
                <a:gd name="T15" fmla="*/ 3 h 189"/>
                <a:gd name="T16" fmla="*/ 8 w 189"/>
                <a:gd name="T17" fmla="*/ 2 h 189"/>
                <a:gd name="T18" fmla="*/ 6 w 189"/>
                <a:gd name="T19" fmla="*/ 2 h 189"/>
                <a:gd name="T20" fmla="*/ 5 w 189"/>
                <a:gd name="T21" fmla="*/ 1 h 189"/>
                <a:gd name="T22" fmla="*/ 4 w 189"/>
                <a:gd name="T23" fmla="*/ 1 h 189"/>
                <a:gd name="T24" fmla="*/ 3 w 189"/>
                <a:gd name="T25" fmla="*/ 0 h 189"/>
                <a:gd name="T26" fmla="*/ 1 w 189"/>
                <a:gd name="T27" fmla="*/ 0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88" y="168"/>
                  </a:lnTo>
                  <a:lnTo>
                    <a:pt x="184" y="148"/>
                  </a:lnTo>
                  <a:lnTo>
                    <a:pt x="178" y="127"/>
                  </a:lnTo>
                  <a:lnTo>
                    <a:pt x="170" y="108"/>
                  </a:lnTo>
                  <a:lnTo>
                    <a:pt x="160" y="89"/>
                  </a:lnTo>
                  <a:lnTo>
                    <a:pt x="148" y="71"/>
                  </a:lnTo>
                  <a:lnTo>
                    <a:pt x="134" y="56"/>
                  </a:lnTo>
                  <a:lnTo>
                    <a:pt x="118" y="41"/>
                  </a:lnTo>
                  <a:lnTo>
                    <a:pt x="100" y="30"/>
                  </a:lnTo>
                  <a:lnTo>
                    <a:pt x="81" y="19"/>
                  </a:lnTo>
                  <a:lnTo>
                    <a:pt x="63" y="11"/>
                  </a:lnTo>
                  <a:lnTo>
                    <a:pt x="41" y="5"/>
                  </a:lnTo>
                  <a:lnTo>
                    <a:pt x="21" y="1"/>
                  </a:lnTo>
                  <a:lnTo>
                    <a:pt x="0" y="0"/>
                  </a:lnTo>
                </a:path>
              </a:pathLst>
            </a:custGeom>
            <a:grpFill/>
            <a:ln w="12700">
              <a:solidFill>
                <a:srgbClr val="000000"/>
              </a:solidFill>
              <a:prstDash val="solid"/>
              <a:round/>
              <a:headEnd/>
              <a:tailEnd/>
            </a:ln>
          </p:spPr>
          <p:txBody>
            <a:bodyPr/>
            <a:lstStyle/>
            <a:p>
              <a:endParaRPr lang="en-US" sz="1800"/>
            </a:p>
          </p:txBody>
        </p:sp>
        <p:sp>
          <p:nvSpPr>
            <p:cNvPr id="90543" name="Freeform 399">
              <a:extLst>
                <a:ext uri="{FF2B5EF4-FFF2-40B4-BE49-F238E27FC236}">
                  <a16:creationId xmlns:a16="http://schemas.microsoft.com/office/drawing/2014/main" id="{699BCF91-979E-70D4-DCEC-EF8430587FFF}"/>
                </a:ext>
              </a:extLst>
            </p:cNvPr>
            <p:cNvSpPr>
              <a:spLocks/>
            </p:cNvSpPr>
            <p:nvPr/>
          </p:nvSpPr>
          <p:spPr bwMode="auto">
            <a:xfrm>
              <a:off x="2485" y="3259"/>
              <a:ext cx="48" cy="47"/>
            </a:xfrm>
            <a:custGeom>
              <a:avLst/>
              <a:gdLst>
                <a:gd name="T0" fmla="*/ 0 w 189"/>
                <a:gd name="T1" fmla="*/ 12 h 189"/>
                <a:gd name="T2" fmla="*/ 1 w 189"/>
                <a:gd name="T3" fmla="*/ 12 h 189"/>
                <a:gd name="T4" fmla="*/ 3 w 189"/>
                <a:gd name="T5" fmla="*/ 11 h 189"/>
                <a:gd name="T6" fmla="*/ 4 w 189"/>
                <a:gd name="T7" fmla="*/ 11 h 189"/>
                <a:gd name="T8" fmla="*/ 5 w 189"/>
                <a:gd name="T9" fmla="*/ 11 h 189"/>
                <a:gd name="T10" fmla="*/ 6 w 189"/>
                <a:gd name="T11" fmla="*/ 10 h 189"/>
                <a:gd name="T12" fmla="*/ 8 w 189"/>
                <a:gd name="T13" fmla="*/ 9 h 189"/>
                <a:gd name="T14" fmla="*/ 9 w 189"/>
                <a:gd name="T15" fmla="*/ 8 h 189"/>
                <a:gd name="T16" fmla="*/ 10 w 189"/>
                <a:gd name="T17" fmla="*/ 7 h 189"/>
                <a:gd name="T18" fmla="*/ 10 w 189"/>
                <a:gd name="T19" fmla="*/ 6 h 189"/>
                <a:gd name="T20" fmla="*/ 11 w 189"/>
                <a:gd name="T21" fmla="*/ 5 h 189"/>
                <a:gd name="T22" fmla="*/ 11 w 189"/>
                <a:gd name="T23" fmla="*/ 4 h 189"/>
                <a:gd name="T24" fmla="*/ 12 w 189"/>
                <a:gd name="T25" fmla="*/ 2 h 189"/>
                <a:gd name="T26" fmla="*/ 12 w 189"/>
                <a:gd name="T27" fmla="*/ 1 h 189"/>
                <a:gd name="T28" fmla="*/ 12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21" y="188"/>
                  </a:lnTo>
                  <a:lnTo>
                    <a:pt x="41" y="184"/>
                  </a:lnTo>
                  <a:lnTo>
                    <a:pt x="63" y="178"/>
                  </a:lnTo>
                  <a:lnTo>
                    <a:pt x="81" y="171"/>
                  </a:lnTo>
                  <a:lnTo>
                    <a:pt x="100" y="159"/>
                  </a:lnTo>
                  <a:lnTo>
                    <a:pt x="118" y="148"/>
                  </a:lnTo>
                  <a:lnTo>
                    <a:pt x="134" y="133"/>
                  </a:lnTo>
                  <a:lnTo>
                    <a:pt x="148" y="118"/>
                  </a:lnTo>
                  <a:lnTo>
                    <a:pt x="160" y="101"/>
                  </a:lnTo>
                  <a:lnTo>
                    <a:pt x="170" y="82"/>
                  </a:lnTo>
                  <a:lnTo>
                    <a:pt x="178" y="62"/>
                  </a:lnTo>
                  <a:lnTo>
                    <a:pt x="184" y="42"/>
                  </a:lnTo>
                  <a:lnTo>
                    <a:pt x="188" y="20"/>
                  </a:lnTo>
                  <a:lnTo>
                    <a:pt x="189" y="0"/>
                  </a:lnTo>
                </a:path>
              </a:pathLst>
            </a:custGeom>
            <a:grpFill/>
            <a:ln w="12700">
              <a:solidFill>
                <a:srgbClr val="000000"/>
              </a:solidFill>
              <a:prstDash val="solid"/>
              <a:round/>
              <a:headEnd/>
              <a:tailEnd/>
            </a:ln>
          </p:spPr>
          <p:txBody>
            <a:bodyPr/>
            <a:lstStyle/>
            <a:p>
              <a:endParaRPr lang="en-US" sz="1800"/>
            </a:p>
          </p:txBody>
        </p:sp>
        <p:sp>
          <p:nvSpPr>
            <p:cNvPr id="90544" name="Freeform 400">
              <a:extLst>
                <a:ext uri="{FF2B5EF4-FFF2-40B4-BE49-F238E27FC236}">
                  <a16:creationId xmlns:a16="http://schemas.microsoft.com/office/drawing/2014/main" id="{02D031B8-A7E6-FACE-8731-211CAEE3BF5F}"/>
                </a:ext>
              </a:extLst>
            </p:cNvPr>
            <p:cNvSpPr>
              <a:spLocks/>
            </p:cNvSpPr>
            <p:nvPr/>
          </p:nvSpPr>
          <p:spPr bwMode="auto">
            <a:xfrm>
              <a:off x="2349" y="2722"/>
              <a:ext cx="48" cy="48"/>
            </a:xfrm>
            <a:custGeom>
              <a:avLst/>
              <a:gdLst>
                <a:gd name="T0" fmla="*/ 0 w 189"/>
                <a:gd name="T1" fmla="*/ 0 h 189"/>
                <a:gd name="T2" fmla="*/ 0 w 189"/>
                <a:gd name="T3" fmla="*/ 1 h 189"/>
                <a:gd name="T4" fmla="*/ 0 w 189"/>
                <a:gd name="T5" fmla="*/ 3 h 189"/>
                <a:gd name="T6" fmla="*/ 1 w 189"/>
                <a:gd name="T7" fmla="*/ 4 h 189"/>
                <a:gd name="T8" fmla="*/ 1 w 189"/>
                <a:gd name="T9" fmla="*/ 5 h 189"/>
                <a:gd name="T10" fmla="*/ 2 w 189"/>
                <a:gd name="T11" fmla="*/ 7 h 189"/>
                <a:gd name="T12" fmla="*/ 3 w 189"/>
                <a:gd name="T13" fmla="*/ 8 h 189"/>
                <a:gd name="T14" fmla="*/ 4 w 189"/>
                <a:gd name="T15" fmla="*/ 9 h 189"/>
                <a:gd name="T16" fmla="*/ 5 w 189"/>
                <a:gd name="T17" fmla="*/ 10 h 189"/>
                <a:gd name="T18" fmla="*/ 6 w 189"/>
                <a:gd name="T19" fmla="*/ 10 h 189"/>
                <a:gd name="T20" fmla="*/ 7 w 189"/>
                <a:gd name="T21" fmla="*/ 11 h 189"/>
                <a:gd name="T22" fmla="*/ 8 w 189"/>
                <a:gd name="T23" fmla="*/ 11 h 189"/>
                <a:gd name="T24" fmla="*/ 9 w 189"/>
                <a:gd name="T25" fmla="*/ 12 h 189"/>
                <a:gd name="T26" fmla="*/ 11 w 189"/>
                <a:gd name="T27" fmla="*/ 12 h 189"/>
                <a:gd name="T28" fmla="*/ 12 w 189"/>
                <a:gd name="T29" fmla="*/ 12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1" y="21"/>
                  </a:lnTo>
                  <a:lnTo>
                    <a:pt x="5" y="42"/>
                  </a:lnTo>
                  <a:lnTo>
                    <a:pt x="11" y="63"/>
                  </a:lnTo>
                  <a:lnTo>
                    <a:pt x="18" y="83"/>
                  </a:lnTo>
                  <a:lnTo>
                    <a:pt x="28" y="101"/>
                  </a:lnTo>
                  <a:lnTo>
                    <a:pt x="41" y="119"/>
                  </a:lnTo>
                  <a:lnTo>
                    <a:pt x="55" y="134"/>
                  </a:lnTo>
                  <a:lnTo>
                    <a:pt x="71" y="148"/>
                  </a:lnTo>
                  <a:lnTo>
                    <a:pt x="88" y="160"/>
                  </a:lnTo>
                  <a:lnTo>
                    <a:pt x="106" y="170"/>
                  </a:lnTo>
                  <a:lnTo>
                    <a:pt x="126" y="179"/>
                  </a:lnTo>
                  <a:lnTo>
                    <a:pt x="146" y="185"/>
                  </a:lnTo>
                  <a:lnTo>
                    <a:pt x="167" y="188"/>
                  </a:lnTo>
                  <a:lnTo>
                    <a:pt x="189" y="189"/>
                  </a:lnTo>
                </a:path>
              </a:pathLst>
            </a:custGeom>
            <a:grpFill/>
            <a:ln w="12700">
              <a:solidFill>
                <a:srgbClr val="000000"/>
              </a:solidFill>
              <a:prstDash val="solid"/>
              <a:round/>
              <a:headEnd/>
              <a:tailEnd/>
            </a:ln>
          </p:spPr>
          <p:txBody>
            <a:bodyPr/>
            <a:lstStyle/>
            <a:p>
              <a:endParaRPr lang="en-US" sz="1800"/>
            </a:p>
          </p:txBody>
        </p:sp>
        <p:sp>
          <p:nvSpPr>
            <p:cNvPr id="90545" name="Freeform 401">
              <a:extLst>
                <a:ext uri="{FF2B5EF4-FFF2-40B4-BE49-F238E27FC236}">
                  <a16:creationId xmlns:a16="http://schemas.microsoft.com/office/drawing/2014/main" id="{5F5CCDE6-3951-E1DE-72D5-991842708D2C}"/>
                </a:ext>
              </a:extLst>
            </p:cNvPr>
            <p:cNvSpPr>
              <a:spLocks/>
            </p:cNvSpPr>
            <p:nvPr/>
          </p:nvSpPr>
          <p:spPr bwMode="auto">
            <a:xfrm>
              <a:off x="2349" y="3306"/>
              <a:ext cx="48" cy="47"/>
            </a:xfrm>
            <a:custGeom>
              <a:avLst/>
              <a:gdLst>
                <a:gd name="T0" fmla="*/ 12 w 189"/>
                <a:gd name="T1" fmla="*/ 0 h 190"/>
                <a:gd name="T2" fmla="*/ 11 w 189"/>
                <a:gd name="T3" fmla="*/ 0 h 190"/>
                <a:gd name="T4" fmla="*/ 9 w 189"/>
                <a:gd name="T5" fmla="*/ 0 h 190"/>
                <a:gd name="T6" fmla="*/ 8 w 189"/>
                <a:gd name="T7" fmla="*/ 0 h 190"/>
                <a:gd name="T8" fmla="*/ 7 w 189"/>
                <a:gd name="T9" fmla="*/ 1 h 190"/>
                <a:gd name="T10" fmla="*/ 6 w 189"/>
                <a:gd name="T11" fmla="*/ 2 h 190"/>
                <a:gd name="T12" fmla="*/ 5 w 189"/>
                <a:gd name="T13" fmla="*/ 2 h 190"/>
                <a:gd name="T14" fmla="*/ 4 w 189"/>
                <a:gd name="T15" fmla="*/ 3 h 190"/>
                <a:gd name="T16" fmla="*/ 3 w 189"/>
                <a:gd name="T17" fmla="*/ 4 h 190"/>
                <a:gd name="T18" fmla="*/ 2 w 189"/>
                <a:gd name="T19" fmla="*/ 5 h 190"/>
                <a:gd name="T20" fmla="*/ 1 w 189"/>
                <a:gd name="T21" fmla="*/ 6 h 190"/>
                <a:gd name="T22" fmla="*/ 1 w 189"/>
                <a:gd name="T23" fmla="*/ 8 h 190"/>
                <a:gd name="T24" fmla="*/ 0 w 189"/>
                <a:gd name="T25" fmla="*/ 9 h 190"/>
                <a:gd name="T26" fmla="*/ 0 w 189"/>
                <a:gd name="T27" fmla="*/ 10 h 190"/>
                <a:gd name="T28" fmla="*/ 0 w 189"/>
                <a:gd name="T29" fmla="*/ 12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189" y="0"/>
                  </a:moveTo>
                  <a:lnTo>
                    <a:pt x="167" y="0"/>
                  </a:lnTo>
                  <a:lnTo>
                    <a:pt x="146" y="4"/>
                  </a:lnTo>
                  <a:lnTo>
                    <a:pt x="126" y="10"/>
                  </a:lnTo>
                  <a:lnTo>
                    <a:pt x="106" y="18"/>
                  </a:lnTo>
                  <a:lnTo>
                    <a:pt x="88" y="29"/>
                  </a:lnTo>
                  <a:lnTo>
                    <a:pt x="71" y="41"/>
                  </a:lnTo>
                  <a:lnTo>
                    <a:pt x="55" y="56"/>
                  </a:lnTo>
                  <a:lnTo>
                    <a:pt x="41" y="71"/>
                  </a:lnTo>
                  <a:lnTo>
                    <a:pt x="28" y="88"/>
                  </a:lnTo>
                  <a:lnTo>
                    <a:pt x="18" y="107"/>
                  </a:lnTo>
                  <a:lnTo>
                    <a:pt x="11" y="127"/>
                  </a:lnTo>
                  <a:lnTo>
                    <a:pt x="5" y="147"/>
                  </a:lnTo>
                  <a:lnTo>
                    <a:pt x="1" y="168"/>
                  </a:lnTo>
                  <a:lnTo>
                    <a:pt x="0" y="190"/>
                  </a:lnTo>
                </a:path>
              </a:pathLst>
            </a:custGeom>
            <a:grpFill/>
            <a:ln w="12700">
              <a:solidFill>
                <a:srgbClr val="000000"/>
              </a:solidFill>
              <a:prstDash val="solid"/>
              <a:round/>
              <a:headEnd/>
              <a:tailEnd/>
            </a:ln>
          </p:spPr>
          <p:txBody>
            <a:bodyPr/>
            <a:lstStyle/>
            <a:p>
              <a:endParaRPr lang="en-US" sz="1800"/>
            </a:p>
          </p:txBody>
        </p:sp>
        <p:sp>
          <p:nvSpPr>
            <p:cNvPr id="90546" name="Line 402">
              <a:extLst>
                <a:ext uri="{FF2B5EF4-FFF2-40B4-BE49-F238E27FC236}">
                  <a16:creationId xmlns:a16="http://schemas.microsoft.com/office/drawing/2014/main" id="{271DFD51-ED2D-2BC5-1174-A26718E3D47A}"/>
                </a:ext>
              </a:extLst>
            </p:cNvPr>
            <p:cNvSpPr>
              <a:spLocks noChangeShapeType="1"/>
            </p:cNvSpPr>
            <p:nvPr/>
          </p:nvSpPr>
          <p:spPr bwMode="auto">
            <a:xfrm>
              <a:off x="2605" y="2713"/>
              <a:ext cx="0" cy="649"/>
            </a:xfrm>
            <a:prstGeom prst="line">
              <a:avLst/>
            </a:prstGeom>
            <a:grpFill/>
            <a:ln w="12700">
              <a:solidFill>
                <a:srgbClr val="000000"/>
              </a:solidFill>
              <a:round/>
              <a:headEnd/>
              <a:tailEnd/>
            </a:ln>
          </p:spPr>
          <p:txBody>
            <a:bodyPr/>
            <a:lstStyle/>
            <a:p>
              <a:endParaRPr lang="en-US" sz="1800"/>
            </a:p>
          </p:txBody>
        </p:sp>
        <p:sp>
          <p:nvSpPr>
            <p:cNvPr id="90547" name="Line 403">
              <a:extLst>
                <a:ext uri="{FF2B5EF4-FFF2-40B4-BE49-F238E27FC236}">
                  <a16:creationId xmlns:a16="http://schemas.microsoft.com/office/drawing/2014/main" id="{7089ACF6-565C-53E3-F9BD-7D25C33A4691}"/>
                </a:ext>
              </a:extLst>
            </p:cNvPr>
            <p:cNvSpPr>
              <a:spLocks noChangeShapeType="1"/>
            </p:cNvSpPr>
            <p:nvPr/>
          </p:nvSpPr>
          <p:spPr bwMode="auto">
            <a:xfrm flipH="1">
              <a:off x="2349" y="3362"/>
              <a:ext cx="256" cy="0"/>
            </a:xfrm>
            <a:prstGeom prst="line">
              <a:avLst/>
            </a:prstGeom>
            <a:grpFill/>
            <a:ln w="12700">
              <a:solidFill>
                <a:srgbClr val="000000"/>
              </a:solidFill>
              <a:round/>
              <a:headEnd/>
              <a:tailEnd/>
            </a:ln>
          </p:spPr>
          <p:txBody>
            <a:bodyPr/>
            <a:lstStyle/>
            <a:p>
              <a:endParaRPr lang="en-US" sz="1800"/>
            </a:p>
          </p:txBody>
        </p:sp>
        <p:sp>
          <p:nvSpPr>
            <p:cNvPr id="90548" name="Line 404">
              <a:extLst>
                <a:ext uri="{FF2B5EF4-FFF2-40B4-BE49-F238E27FC236}">
                  <a16:creationId xmlns:a16="http://schemas.microsoft.com/office/drawing/2014/main" id="{4496F950-7330-76CE-ACD1-ECCCEC0685E4}"/>
                </a:ext>
              </a:extLst>
            </p:cNvPr>
            <p:cNvSpPr>
              <a:spLocks noChangeShapeType="1"/>
            </p:cNvSpPr>
            <p:nvPr/>
          </p:nvSpPr>
          <p:spPr bwMode="auto">
            <a:xfrm flipV="1">
              <a:off x="2349" y="3353"/>
              <a:ext cx="0" cy="9"/>
            </a:xfrm>
            <a:prstGeom prst="line">
              <a:avLst/>
            </a:prstGeom>
            <a:grpFill/>
            <a:ln w="12700">
              <a:solidFill>
                <a:srgbClr val="000000"/>
              </a:solidFill>
              <a:round/>
              <a:headEnd/>
              <a:tailEnd/>
            </a:ln>
          </p:spPr>
          <p:txBody>
            <a:bodyPr/>
            <a:lstStyle/>
            <a:p>
              <a:endParaRPr lang="en-US" sz="1800"/>
            </a:p>
          </p:txBody>
        </p:sp>
        <p:sp>
          <p:nvSpPr>
            <p:cNvPr id="90549" name="Line 405">
              <a:extLst>
                <a:ext uri="{FF2B5EF4-FFF2-40B4-BE49-F238E27FC236}">
                  <a16:creationId xmlns:a16="http://schemas.microsoft.com/office/drawing/2014/main" id="{8219F5B2-355C-0099-F42C-0B761B2F6EEE}"/>
                </a:ext>
              </a:extLst>
            </p:cNvPr>
            <p:cNvSpPr>
              <a:spLocks noChangeShapeType="1"/>
            </p:cNvSpPr>
            <p:nvPr/>
          </p:nvSpPr>
          <p:spPr bwMode="auto">
            <a:xfrm>
              <a:off x="2397" y="3306"/>
              <a:ext cx="88" cy="0"/>
            </a:xfrm>
            <a:prstGeom prst="line">
              <a:avLst/>
            </a:prstGeom>
            <a:grpFill/>
            <a:ln w="12700">
              <a:solidFill>
                <a:srgbClr val="000000"/>
              </a:solidFill>
              <a:round/>
              <a:headEnd/>
              <a:tailEnd/>
            </a:ln>
          </p:spPr>
          <p:txBody>
            <a:bodyPr/>
            <a:lstStyle/>
            <a:p>
              <a:endParaRPr lang="en-US" sz="1800"/>
            </a:p>
          </p:txBody>
        </p:sp>
        <p:sp>
          <p:nvSpPr>
            <p:cNvPr id="90550" name="Line 406">
              <a:extLst>
                <a:ext uri="{FF2B5EF4-FFF2-40B4-BE49-F238E27FC236}">
                  <a16:creationId xmlns:a16="http://schemas.microsoft.com/office/drawing/2014/main" id="{978A2295-A0CB-0CB7-6350-B770539C7B8A}"/>
                </a:ext>
              </a:extLst>
            </p:cNvPr>
            <p:cNvSpPr>
              <a:spLocks noChangeShapeType="1"/>
            </p:cNvSpPr>
            <p:nvPr/>
          </p:nvSpPr>
          <p:spPr bwMode="auto">
            <a:xfrm flipV="1">
              <a:off x="2533" y="2817"/>
              <a:ext cx="0" cy="442"/>
            </a:xfrm>
            <a:prstGeom prst="line">
              <a:avLst/>
            </a:prstGeom>
            <a:grpFill/>
            <a:ln w="12700">
              <a:solidFill>
                <a:srgbClr val="000000"/>
              </a:solidFill>
              <a:round/>
              <a:headEnd/>
              <a:tailEnd/>
            </a:ln>
          </p:spPr>
          <p:txBody>
            <a:bodyPr/>
            <a:lstStyle/>
            <a:p>
              <a:endParaRPr lang="en-US" sz="1800"/>
            </a:p>
          </p:txBody>
        </p:sp>
        <p:sp>
          <p:nvSpPr>
            <p:cNvPr id="90551" name="Line 407">
              <a:extLst>
                <a:ext uri="{FF2B5EF4-FFF2-40B4-BE49-F238E27FC236}">
                  <a16:creationId xmlns:a16="http://schemas.microsoft.com/office/drawing/2014/main" id="{21B7B7F9-8CFE-C476-12E5-484455B4B121}"/>
                </a:ext>
              </a:extLst>
            </p:cNvPr>
            <p:cNvSpPr>
              <a:spLocks noChangeShapeType="1"/>
            </p:cNvSpPr>
            <p:nvPr/>
          </p:nvSpPr>
          <p:spPr bwMode="auto">
            <a:xfrm flipH="1">
              <a:off x="2397" y="2770"/>
              <a:ext cx="88" cy="0"/>
            </a:xfrm>
            <a:prstGeom prst="line">
              <a:avLst/>
            </a:prstGeom>
            <a:grpFill/>
            <a:ln w="12700">
              <a:solidFill>
                <a:srgbClr val="000000"/>
              </a:solidFill>
              <a:round/>
              <a:headEnd/>
              <a:tailEnd/>
            </a:ln>
          </p:spPr>
          <p:txBody>
            <a:bodyPr/>
            <a:lstStyle/>
            <a:p>
              <a:endParaRPr lang="en-US" sz="1800"/>
            </a:p>
          </p:txBody>
        </p:sp>
        <p:sp>
          <p:nvSpPr>
            <p:cNvPr id="90552" name="Line 408">
              <a:extLst>
                <a:ext uri="{FF2B5EF4-FFF2-40B4-BE49-F238E27FC236}">
                  <a16:creationId xmlns:a16="http://schemas.microsoft.com/office/drawing/2014/main" id="{C09F2842-6AD1-3E85-CE41-20AB693DDEC4}"/>
                </a:ext>
              </a:extLst>
            </p:cNvPr>
            <p:cNvSpPr>
              <a:spLocks noChangeShapeType="1"/>
            </p:cNvSpPr>
            <p:nvPr/>
          </p:nvSpPr>
          <p:spPr bwMode="auto">
            <a:xfrm flipV="1">
              <a:off x="2349" y="2713"/>
              <a:ext cx="0" cy="9"/>
            </a:xfrm>
            <a:prstGeom prst="line">
              <a:avLst/>
            </a:prstGeom>
            <a:grpFill/>
            <a:ln w="12700">
              <a:solidFill>
                <a:srgbClr val="000000"/>
              </a:solidFill>
              <a:round/>
              <a:headEnd/>
              <a:tailEnd/>
            </a:ln>
          </p:spPr>
          <p:txBody>
            <a:bodyPr/>
            <a:lstStyle/>
            <a:p>
              <a:endParaRPr lang="en-US" sz="1800"/>
            </a:p>
          </p:txBody>
        </p:sp>
      </p:grpSp>
      <p:sp>
        <p:nvSpPr>
          <p:cNvPr id="90314" name="Line 410">
            <a:extLst>
              <a:ext uri="{FF2B5EF4-FFF2-40B4-BE49-F238E27FC236}">
                <a16:creationId xmlns:a16="http://schemas.microsoft.com/office/drawing/2014/main" id="{76D18F49-EBE0-5CFD-5DEF-406D10ADADF9}"/>
              </a:ext>
            </a:extLst>
          </p:cNvPr>
          <p:cNvSpPr>
            <a:spLocks noChangeShapeType="1"/>
          </p:cNvSpPr>
          <p:nvPr/>
        </p:nvSpPr>
        <p:spPr bwMode="auto">
          <a:xfrm>
            <a:off x="3996929" y="3448466"/>
            <a:ext cx="3048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15" name="Freeform 411">
            <a:extLst>
              <a:ext uri="{FF2B5EF4-FFF2-40B4-BE49-F238E27FC236}">
                <a16:creationId xmlns:a16="http://schemas.microsoft.com/office/drawing/2014/main" id="{67FA1267-46F9-DB91-C184-705DA4749A37}"/>
              </a:ext>
            </a:extLst>
          </p:cNvPr>
          <p:cNvSpPr>
            <a:spLocks/>
          </p:cNvSpPr>
          <p:nvPr/>
        </p:nvSpPr>
        <p:spPr bwMode="auto">
          <a:xfrm>
            <a:off x="4158854" y="3516332"/>
            <a:ext cx="57150" cy="55960"/>
          </a:xfrm>
          <a:custGeom>
            <a:avLst/>
            <a:gdLst>
              <a:gd name="T0" fmla="*/ 30721905 w 189"/>
              <a:gd name="T1" fmla="*/ 29455554 h 189"/>
              <a:gd name="T2" fmla="*/ 30559425 w 189"/>
              <a:gd name="T3" fmla="*/ 26182847 h 189"/>
              <a:gd name="T4" fmla="*/ 29909105 w 189"/>
              <a:gd name="T5" fmla="*/ 23065681 h 189"/>
              <a:gd name="T6" fmla="*/ 28933825 w 189"/>
              <a:gd name="T7" fmla="*/ 19792973 h 189"/>
              <a:gd name="T8" fmla="*/ 27633587 w 189"/>
              <a:gd name="T9" fmla="*/ 16831745 h 189"/>
              <a:gd name="T10" fmla="*/ 26007987 w 189"/>
              <a:gd name="T11" fmla="*/ 13870517 h 189"/>
              <a:gd name="T12" fmla="*/ 24057429 w 189"/>
              <a:gd name="T13" fmla="*/ 11065226 h 189"/>
              <a:gd name="T14" fmla="*/ 21781508 w 189"/>
              <a:gd name="T15" fmla="*/ 8727747 h 189"/>
              <a:gd name="T16" fmla="*/ 19181032 w 189"/>
              <a:gd name="T17" fmla="*/ 6389873 h 189"/>
              <a:gd name="T18" fmla="*/ 16254790 w 189"/>
              <a:gd name="T19" fmla="*/ 4675353 h 189"/>
              <a:gd name="T20" fmla="*/ 13166473 w 189"/>
              <a:gd name="T21" fmla="*/ 2961228 h 189"/>
              <a:gd name="T22" fmla="*/ 10240635 w 189"/>
              <a:gd name="T23" fmla="*/ 1714520 h 189"/>
              <a:gd name="T24" fmla="*/ 6664476 w 189"/>
              <a:gd name="T25" fmla="*/ 779291 h 189"/>
              <a:gd name="T26" fmla="*/ 3413679 w 189"/>
              <a:gd name="T27" fmla="*/ 155937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88" y="168"/>
                </a:lnTo>
                <a:lnTo>
                  <a:pt x="184" y="148"/>
                </a:lnTo>
                <a:lnTo>
                  <a:pt x="178" y="127"/>
                </a:lnTo>
                <a:lnTo>
                  <a:pt x="170" y="108"/>
                </a:lnTo>
                <a:lnTo>
                  <a:pt x="160" y="89"/>
                </a:lnTo>
                <a:lnTo>
                  <a:pt x="148" y="71"/>
                </a:lnTo>
                <a:lnTo>
                  <a:pt x="134" y="56"/>
                </a:lnTo>
                <a:lnTo>
                  <a:pt x="118" y="41"/>
                </a:lnTo>
                <a:lnTo>
                  <a:pt x="100" y="30"/>
                </a:lnTo>
                <a:lnTo>
                  <a:pt x="81" y="19"/>
                </a:lnTo>
                <a:lnTo>
                  <a:pt x="63" y="11"/>
                </a:lnTo>
                <a:lnTo>
                  <a:pt x="41" y="5"/>
                </a:lnTo>
                <a:lnTo>
                  <a:pt x="21" y="1"/>
                </a:lnTo>
                <a:lnTo>
                  <a:pt x="0" y="0"/>
                </a:lnTo>
              </a:path>
            </a:pathLst>
          </a:custGeom>
          <a:solidFill>
            <a:srgbClr val="77B800"/>
          </a:solidFill>
          <a:ln w="12700">
            <a:solidFill>
              <a:srgbClr val="000000"/>
            </a:solidFill>
            <a:prstDash val="solid"/>
            <a:round/>
            <a:headEnd/>
            <a:tailEnd/>
          </a:ln>
        </p:spPr>
        <p:txBody>
          <a:bodyPr/>
          <a:lstStyle/>
          <a:p>
            <a:endParaRPr lang="en-US" sz="1800"/>
          </a:p>
        </p:txBody>
      </p:sp>
      <p:sp>
        <p:nvSpPr>
          <p:cNvPr id="90316" name="Freeform 412">
            <a:extLst>
              <a:ext uri="{FF2B5EF4-FFF2-40B4-BE49-F238E27FC236}">
                <a16:creationId xmlns:a16="http://schemas.microsoft.com/office/drawing/2014/main" id="{573E6750-A292-656A-14C8-C525A2157CC1}"/>
              </a:ext>
            </a:extLst>
          </p:cNvPr>
          <p:cNvSpPr>
            <a:spLocks/>
          </p:cNvSpPr>
          <p:nvPr/>
        </p:nvSpPr>
        <p:spPr bwMode="auto">
          <a:xfrm>
            <a:off x="4158854" y="4098547"/>
            <a:ext cx="57150" cy="55959"/>
          </a:xfrm>
          <a:custGeom>
            <a:avLst/>
            <a:gdLst>
              <a:gd name="T0" fmla="*/ 0 w 189"/>
              <a:gd name="T1" fmla="*/ 29454765 h 189"/>
              <a:gd name="T2" fmla="*/ 3413679 w 189"/>
              <a:gd name="T3" fmla="*/ 29298830 h 189"/>
              <a:gd name="T4" fmla="*/ 6664476 w 189"/>
              <a:gd name="T5" fmla="*/ 28675484 h 189"/>
              <a:gd name="T6" fmla="*/ 10240635 w 189"/>
              <a:gd name="T7" fmla="*/ 27740663 h 189"/>
              <a:gd name="T8" fmla="*/ 13166473 w 189"/>
              <a:gd name="T9" fmla="*/ 26649511 h 189"/>
              <a:gd name="T10" fmla="*/ 16254790 w 189"/>
              <a:gd name="T11" fmla="*/ 24779474 h 189"/>
              <a:gd name="T12" fmla="*/ 19181032 w 189"/>
              <a:gd name="T13" fmla="*/ 23064977 h 189"/>
              <a:gd name="T14" fmla="*/ 21781508 w 189"/>
              <a:gd name="T15" fmla="*/ 20727529 h 189"/>
              <a:gd name="T16" fmla="*/ 24057429 w 189"/>
              <a:gd name="T17" fmla="*/ 18389687 h 189"/>
              <a:gd name="T18" fmla="*/ 26007987 w 189"/>
              <a:gd name="T19" fmla="*/ 15740369 h 189"/>
              <a:gd name="T20" fmla="*/ 27633587 w 189"/>
              <a:gd name="T21" fmla="*/ 12779180 h 189"/>
              <a:gd name="T22" fmla="*/ 28933825 w 189"/>
              <a:gd name="T23" fmla="*/ 9662451 h 189"/>
              <a:gd name="T24" fmla="*/ 29909105 w 189"/>
              <a:gd name="T25" fmla="*/ 6545328 h 189"/>
              <a:gd name="T26" fmla="*/ 30559425 w 189"/>
              <a:gd name="T27" fmla="*/ 3116729 h 189"/>
              <a:gd name="T28" fmla="*/ 30721905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21" y="188"/>
                </a:lnTo>
                <a:lnTo>
                  <a:pt x="41" y="184"/>
                </a:lnTo>
                <a:lnTo>
                  <a:pt x="63" y="178"/>
                </a:lnTo>
                <a:lnTo>
                  <a:pt x="81" y="171"/>
                </a:lnTo>
                <a:lnTo>
                  <a:pt x="100" y="159"/>
                </a:lnTo>
                <a:lnTo>
                  <a:pt x="118" y="148"/>
                </a:lnTo>
                <a:lnTo>
                  <a:pt x="134" y="133"/>
                </a:lnTo>
                <a:lnTo>
                  <a:pt x="148" y="118"/>
                </a:lnTo>
                <a:lnTo>
                  <a:pt x="160" y="101"/>
                </a:lnTo>
                <a:lnTo>
                  <a:pt x="170" y="82"/>
                </a:lnTo>
                <a:lnTo>
                  <a:pt x="178" y="62"/>
                </a:lnTo>
                <a:lnTo>
                  <a:pt x="184" y="42"/>
                </a:lnTo>
                <a:lnTo>
                  <a:pt x="188" y="20"/>
                </a:lnTo>
                <a:lnTo>
                  <a:pt x="189" y="0"/>
                </a:lnTo>
              </a:path>
            </a:pathLst>
          </a:custGeom>
          <a:solidFill>
            <a:srgbClr val="77B800"/>
          </a:solidFill>
          <a:ln w="12700">
            <a:solidFill>
              <a:srgbClr val="000000"/>
            </a:solidFill>
            <a:prstDash val="solid"/>
            <a:round/>
            <a:headEnd/>
            <a:tailEnd/>
          </a:ln>
        </p:spPr>
        <p:txBody>
          <a:bodyPr/>
          <a:lstStyle/>
          <a:p>
            <a:endParaRPr lang="en-US" sz="1800"/>
          </a:p>
        </p:txBody>
      </p:sp>
      <p:sp>
        <p:nvSpPr>
          <p:cNvPr id="90317" name="Freeform 413">
            <a:extLst>
              <a:ext uri="{FF2B5EF4-FFF2-40B4-BE49-F238E27FC236}">
                <a16:creationId xmlns:a16="http://schemas.microsoft.com/office/drawing/2014/main" id="{9596C582-CEC2-54A9-B7AA-5357D4152975}"/>
              </a:ext>
            </a:extLst>
          </p:cNvPr>
          <p:cNvSpPr>
            <a:spLocks/>
          </p:cNvSpPr>
          <p:nvPr/>
        </p:nvSpPr>
        <p:spPr bwMode="auto">
          <a:xfrm>
            <a:off x="3996929" y="3459181"/>
            <a:ext cx="57150" cy="57150"/>
          </a:xfrm>
          <a:custGeom>
            <a:avLst/>
            <a:gdLst>
              <a:gd name="T0" fmla="*/ 0 w 189"/>
              <a:gd name="T1" fmla="*/ 0 h 189"/>
              <a:gd name="T2" fmla="*/ 162479 w 189"/>
              <a:gd name="T3" fmla="*/ 3413679 h 189"/>
              <a:gd name="T4" fmla="*/ 812800 w 189"/>
              <a:gd name="T5" fmla="*/ 6826956 h 189"/>
              <a:gd name="T6" fmla="*/ 1788079 w 189"/>
              <a:gd name="T7" fmla="*/ 10240635 h 189"/>
              <a:gd name="T8" fmla="*/ 2925838 w 189"/>
              <a:gd name="T9" fmla="*/ 13491432 h 189"/>
              <a:gd name="T10" fmla="*/ 4551438 w 189"/>
              <a:gd name="T11" fmla="*/ 16417673 h 189"/>
              <a:gd name="T12" fmla="*/ 6664476 w 189"/>
              <a:gd name="T13" fmla="*/ 19343511 h 189"/>
              <a:gd name="T14" fmla="*/ 8940397 w 189"/>
              <a:gd name="T15" fmla="*/ 21781508 h 189"/>
              <a:gd name="T16" fmla="*/ 11540873 w 189"/>
              <a:gd name="T17" fmla="*/ 24057429 h 189"/>
              <a:gd name="T18" fmla="*/ 14304232 w 189"/>
              <a:gd name="T19" fmla="*/ 26007987 h 189"/>
              <a:gd name="T20" fmla="*/ 17230473 w 189"/>
              <a:gd name="T21" fmla="*/ 27633587 h 189"/>
              <a:gd name="T22" fmla="*/ 20481270 w 189"/>
              <a:gd name="T23" fmla="*/ 29096305 h 189"/>
              <a:gd name="T24" fmla="*/ 23732067 w 189"/>
              <a:gd name="T25" fmla="*/ 30071584 h 189"/>
              <a:gd name="T26" fmla="*/ 27145746 w 189"/>
              <a:gd name="T27" fmla="*/ 30559425 h 189"/>
              <a:gd name="T28" fmla="*/ 30721905 w 189"/>
              <a:gd name="T29" fmla="*/ 30721905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1" y="21"/>
                </a:lnTo>
                <a:lnTo>
                  <a:pt x="5" y="42"/>
                </a:lnTo>
                <a:lnTo>
                  <a:pt x="11" y="63"/>
                </a:lnTo>
                <a:lnTo>
                  <a:pt x="18" y="83"/>
                </a:lnTo>
                <a:lnTo>
                  <a:pt x="28" y="101"/>
                </a:lnTo>
                <a:lnTo>
                  <a:pt x="41" y="119"/>
                </a:lnTo>
                <a:lnTo>
                  <a:pt x="55" y="134"/>
                </a:lnTo>
                <a:lnTo>
                  <a:pt x="71" y="148"/>
                </a:lnTo>
                <a:lnTo>
                  <a:pt x="88" y="160"/>
                </a:lnTo>
                <a:lnTo>
                  <a:pt x="106" y="170"/>
                </a:lnTo>
                <a:lnTo>
                  <a:pt x="126" y="179"/>
                </a:lnTo>
                <a:lnTo>
                  <a:pt x="146" y="185"/>
                </a:lnTo>
                <a:lnTo>
                  <a:pt x="167" y="188"/>
                </a:lnTo>
                <a:lnTo>
                  <a:pt x="189" y="189"/>
                </a:lnTo>
              </a:path>
            </a:pathLst>
          </a:custGeom>
          <a:solidFill>
            <a:srgbClr val="77B800"/>
          </a:solidFill>
          <a:ln w="12700">
            <a:solidFill>
              <a:srgbClr val="000000"/>
            </a:solidFill>
            <a:prstDash val="solid"/>
            <a:round/>
            <a:headEnd/>
            <a:tailEnd/>
          </a:ln>
        </p:spPr>
        <p:txBody>
          <a:bodyPr/>
          <a:lstStyle/>
          <a:p>
            <a:endParaRPr lang="en-US" sz="1800"/>
          </a:p>
        </p:txBody>
      </p:sp>
      <p:sp>
        <p:nvSpPr>
          <p:cNvPr id="90318" name="Freeform 414">
            <a:extLst>
              <a:ext uri="{FF2B5EF4-FFF2-40B4-BE49-F238E27FC236}">
                <a16:creationId xmlns:a16="http://schemas.microsoft.com/office/drawing/2014/main" id="{47211745-F595-4D45-0237-DE8F55DD2FD8}"/>
              </a:ext>
            </a:extLst>
          </p:cNvPr>
          <p:cNvSpPr>
            <a:spLocks/>
          </p:cNvSpPr>
          <p:nvPr/>
        </p:nvSpPr>
        <p:spPr bwMode="auto">
          <a:xfrm>
            <a:off x="3996929" y="4154507"/>
            <a:ext cx="57150" cy="55960"/>
          </a:xfrm>
          <a:custGeom>
            <a:avLst/>
            <a:gdLst>
              <a:gd name="T0" fmla="*/ 30721905 w 189"/>
              <a:gd name="T1" fmla="*/ 0 h 190"/>
              <a:gd name="T2" fmla="*/ 27145746 w 189"/>
              <a:gd name="T3" fmla="*/ 0 h 190"/>
              <a:gd name="T4" fmla="*/ 23732067 w 189"/>
              <a:gd name="T5" fmla="*/ 616932 h 190"/>
              <a:gd name="T6" fmla="*/ 20481270 w 189"/>
              <a:gd name="T7" fmla="*/ 1542133 h 190"/>
              <a:gd name="T8" fmla="*/ 17230473 w 189"/>
              <a:gd name="T9" fmla="*/ 2775996 h 190"/>
              <a:gd name="T10" fmla="*/ 14304232 w 189"/>
              <a:gd name="T11" fmla="*/ 4472068 h 190"/>
              <a:gd name="T12" fmla="*/ 11540873 w 189"/>
              <a:gd name="T13" fmla="*/ 6322863 h 190"/>
              <a:gd name="T14" fmla="*/ 8940397 w 189"/>
              <a:gd name="T15" fmla="*/ 8635866 h 190"/>
              <a:gd name="T16" fmla="*/ 6664476 w 189"/>
              <a:gd name="T17" fmla="*/ 10949261 h 190"/>
              <a:gd name="T18" fmla="*/ 4551438 w 189"/>
              <a:gd name="T19" fmla="*/ 13570927 h 190"/>
              <a:gd name="T20" fmla="*/ 2925838 w 189"/>
              <a:gd name="T21" fmla="*/ 16500861 h 190"/>
              <a:gd name="T22" fmla="*/ 1788079 w 189"/>
              <a:gd name="T23" fmla="*/ 19585127 h 190"/>
              <a:gd name="T24" fmla="*/ 812800 w 189"/>
              <a:gd name="T25" fmla="*/ 22669393 h 190"/>
              <a:gd name="T26" fmla="*/ 162479 w 189"/>
              <a:gd name="T27" fmla="*/ 25907990 h 190"/>
              <a:gd name="T28" fmla="*/ 0 w 189"/>
              <a:gd name="T29" fmla="*/ 29300525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90">
                <a:moveTo>
                  <a:pt x="189" y="0"/>
                </a:moveTo>
                <a:lnTo>
                  <a:pt x="167" y="0"/>
                </a:lnTo>
                <a:lnTo>
                  <a:pt x="146" y="4"/>
                </a:lnTo>
                <a:lnTo>
                  <a:pt x="126" y="10"/>
                </a:lnTo>
                <a:lnTo>
                  <a:pt x="106" y="18"/>
                </a:lnTo>
                <a:lnTo>
                  <a:pt x="88" y="29"/>
                </a:lnTo>
                <a:lnTo>
                  <a:pt x="71" y="41"/>
                </a:lnTo>
                <a:lnTo>
                  <a:pt x="55" y="56"/>
                </a:lnTo>
                <a:lnTo>
                  <a:pt x="41" y="71"/>
                </a:lnTo>
                <a:lnTo>
                  <a:pt x="28" y="88"/>
                </a:lnTo>
                <a:lnTo>
                  <a:pt x="18" y="107"/>
                </a:lnTo>
                <a:lnTo>
                  <a:pt x="11" y="127"/>
                </a:lnTo>
                <a:lnTo>
                  <a:pt x="5" y="147"/>
                </a:lnTo>
                <a:lnTo>
                  <a:pt x="1" y="168"/>
                </a:lnTo>
                <a:lnTo>
                  <a:pt x="0" y="190"/>
                </a:lnTo>
              </a:path>
            </a:pathLst>
          </a:custGeom>
          <a:solidFill>
            <a:srgbClr val="77B800"/>
          </a:solidFill>
          <a:ln w="12700">
            <a:solidFill>
              <a:srgbClr val="000000"/>
            </a:solidFill>
            <a:prstDash val="solid"/>
            <a:round/>
            <a:headEnd/>
            <a:tailEnd/>
          </a:ln>
        </p:spPr>
        <p:txBody>
          <a:bodyPr/>
          <a:lstStyle/>
          <a:p>
            <a:endParaRPr lang="en-US" sz="1800"/>
          </a:p>
        </p:txBody>
      </p:sp>
      <p:sp>
        <p:nvSpPr>
          <p:cNvPr id="90319" name="Line 415">
            <a:extLst>
              <a:ext uri="{FF2B5EF4-FFF2-40B4-BE49-F238E27FC236}">
                <a16:creationId xmlns:a16="http://schemas.microsoft.com/office/drawing/2014/main" id="{99B4739B-D737-E4A1-2369-B1038CFA1B84}"/>
              </a:ext>
            </a:extLst>
          </p:cNvPr>
          <p:cNvSpPr>
            <a:spLocks noChangeShapeType="1"/>
          </p:cNvSpPr>
          <p:nvPr/>
        </p:nvSpPr>
        <p:spPr bwMode="auto">
          <a:xfrm>
            <a:off x="4036219" y="3373456"/>
            <a:ext cx="0" cy="7143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20" name="Line 416">
            <a:extLst>
              <a:ext uri="{FF2B5EF4-FFF2-40B4-BE49-F238E27FC236}">
                <a16:creationId xmlns:a16="http://schemas.microsoft.com/office/drawing/2014/main" id="{AFE99BB1-F28F-EC36-DCB4-8A5516837AD3}"/>
              </a:ext>
            </a:extLst>
          </p:cNvPr>
          <p:cNvSpPr>
            <a:spLocks noChangeShapeType="1"/>
          </p:cNvSpPr>
          <p:nvPr/>
        </p:nvSpPr>
        <p:spPr bwMode="auto">
          <a:xfrm>
            <a:off x="2978944" y="3493710"/>
            <a:ext cx="0" cy="7239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21" name="Line 417">
            <a:extLst>
              <a:ext uri="{FF2B5EF4-FFF2-40B4-BE49-F238E27FC236}">
                <a16:creationId xmlns:a16="http://schemas.microsoft.com/office/drawing/2014/main" id="{0EEEC320-6517-3313-6326-0C0073497B8B}"/>
              </a:ext>
            </a:extLst>
          </p:cNvPr>
          <p:cNvSpPr>
            <a:spLocks noChangeShapeType="1"/>
          </p:cNvSpPr>
          <p:nvPr/>
        </p:nvSpPr>
        <p:spPr bwMode="auto">
          <a:xfrm>
            <a:off x="2978944" y="3465135"/>
            <a:ext cx="0" cy="772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22" name="Line 418">
            <a:extLst>
              <a:ext uri="{FF2B5EF4-FFF2-40B4-BE49-F238E27FC236}">
                <a16:creationId xmlns:a16="http://schemas.microsoft.com/office/drawing/2014/main" id="{9B6B0E5C-D690-53A4-1D7C-877B1CB22034}"/>
              </a:ext>
            </a:extLst>
          </p:cNvPr>
          <p:cNvSpPr>
            <a:spLocks noChangeShapeType="1"/>
          </p:cNvSpPr>
          <p:nvPr/>
        </p:nvSpPr>
        <p:spPr bwMode="auto">
          <a:xfrm>
            <a:off x="2978944" y="4237850"/>
            <a:ext cx="30361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23" name="Line 419">
            <a:extLst>
              <a:ext uri="{FF2B5EF4-FFF2-40B4-BE49-F238E27FC236}">
                <a16:creationId xmlns:a16="http://schemas.microsoft.com/office/drawing/2014/main" id="{4C3CA171-FE15-DBA4-9794-E1C7F19FAF0E}"/>
              </a:ext>
            </a:extLst>
          </p:cNvPr>
          <p:cNvSpPr>
            <a:spLocks noChangeShapeType="1"/>
          </p:cNvSpPr>
          <p:nvPr/>
        </p:nvSpPr>
        <p:spPr bwMode="auto">
          <a:xfrm flipV="1">
            <a:off x="3282554" y="4227135"/>
            <a:ext cx="0" cy="10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24" name="Line 420">
            <a:extLst>
              <a:ext uri="{FF2B5EF4-FFF2-40B4-BE49-F238E27FC236}">
                <a16:creationId xmlns:a16="http://schemas.microsoft.com/office/drawing/2014/main" id="{35A46558-7467-5B07-5DDE-D2F8BAB43291}"/>
              </a:ext>
            </a:extLst>
          </p:cNvPr>
          <p:cNvSpPr>
            <a:spLocks noChangeShapeType="1"/>
          </p:cNvSpPr>
          <p:nvPr/>
        </p:nvSpPr>
        <p:spPr bwMode="auto">
          <a:xfrm flipH="1">
            <a:off x="3120629" y="4171175"/>
            <a:ext cx="10596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25" name="Line 421">
            <a:extLst>
              <a:ext uri="{FF2B5EF4-FFF2-40B4-BE49-F238E27FC236}">
                <a16:creationId xmlns:a16="http://schemas.microsoft.com/office/drawing/2014/main" id="{595FAE15-CF5E-C7E2-A0E9-21D27EE817F3}"/>
              </a:ext>
            </a:extLst>
          </p:cNvPr>
          <p:cNvSpPr>
            <a:spLocks noChangeShapeType="1"/>
          </p:cNvSpPr>
          <p:nvPr/>
        </p:nvSpPr>
        <p:spPr bwMode="auto">
          <a:xfrm flipV="1">
            <a:off x="3064669" y="3588960"/>
            <a:ext cx="0" cy="5262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26" name="Line 422">
            <a:extLst>
              <a:ext uri="{FF2B5EF4-FFF2-40B4-BE49-F238E27FC236}">
                <a16:creationId xmlns:a16="http://schemas.microsoft.com/office/drawing/2014/main" id="{FB3FAD2E-D2BE-B7EC-0A6A-2B4546052504}"/>
              </a:ext>
            </a:extLst>
          </p:cNvPr>
          <p:cNvSpPr>
            <a:spLocks noChangeShapeType="1"/>
          </p:cNvSpPr>
          <p:nvPr/>
        </p:nvSpPr>
        <p:spPr bwMode="auto">
          <a:xfrm>
            <a:off x="3120629" y="3533000"/>
            <a:ext cx="10596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27" name="Line 423">
            <a:extLst>
              <a:ext uri="{FF2B5EF4-FFF2-40B4-BE49-F238E27FC236}">
                <a16:creationId xmlns:a16="http://schemas.microsoft.com/office/drawing/2014/main" id="{3BFFFF3E-589A-29A1-9966-3B88C04C894A}"/>
              </a:ext>
            </a:extLst>
          </p:cNvPr>
          <p:cNvSpPr>
            <a:spLocks noChangeShapeType="1"/>
          </p:cNvSpPr>
          <p:nvPr/>
        </p:nvSpPr>
        <p:spPr bwMode="auto">
          <a:xfrm flipV="1">
            <a:off x="3282554" y="3465135"/>
            <a:ext cx="0" cy="119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28" name="Line 424">
            <a:extLst>
              <a:ext uri="{FF2B5EF4-FFF2-40B4-BE49-F238E27FC236}">
                <a16:creationId xmlns:a16="http://schemas.microsoft.com/office/drawing/2014/main" id="{3284F2DC-3F1A-DC99-3C5A-031997ED2B9B}"/>
              </a:ext>
            </a:extLst>
          </p:cNvPr>
          <p:cNvSpPr>
            <a:spLocks noChangeShapeType="1"/>
          </p:cNvSpPr>
          <p:nvPr/>
        </p:nvSpPr>
        <p:spPr bwMode="auto">
          <a:xfrm flipH="1">
            <a:off x="2978944" y="3465135"/>
            <a:ext cx="30361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29" name="Freeform 425">
            <a:extLst>
              <a:ext uri="{FF2B5EF4-FFF2-40B4-BE49-F238E27FC236}">
                <a16:creationId xmlns:a16="http://schemas.microsoft.com/office/drawing/2014/main" id="{4E76E0DB-AE95-175F-9383-BC778B04F674}"/>
              </a:ext>
            </a:extLst>
          </p:cNvPr>
          <p:cNvSpPr>
            <a:spLocks/>
          </p:cNvSpPr>
          <p:nvPr/>
        </p:nvSpPr>
        <p:spPr bwMode="auto">
          <a:xfrm>
            <a:off x="3064669" y="3533000"/>
            <a:ext cx="55960" cy="55960"/>
          </a:xfrm>
          <a:custGeom>
            <a:avLst/>
            <a:gdLst>
              <a:gd name="T0" fmla="*/ 0 w 189"/>
              <a:gd name="T1" fmla="*/ 29455554 h 189"/>
              <a:gd name="T2" fmla="*/ 155937 w 189"/>
              <a:gd name="T3" fmla="*/ 26182847 h 189"/>
              <a:gd name="T4" fmla="*/ 779291 w 189"/>
              <a:gd name="T5" fmla="*/ 22754202 h 189"/>
              <a:gd name="T6" fmla="*/ 1558583 w 189"/>
              <a:gd name="T7" fmla="*/ 19637036 h 189"/>
              <a:gd name="T8" fmla="*/ 2805291 w 189"/>
              <a:gd name="T9" fmla="*/ 16519871 h 189"/>
              <a:gd name="T10" fmla="*/ 4363874 w 189"/>
              <a:gd name="T11" fmla="*/ 13559038 h 189"/>
              <a:gd name="T12" fmla="*/ 6389873 w 189"/>
              <a:gd name="T13" fmla="*/ 10909289 h 189"/>
              <a:gd name="T14" fmla="*/ 8571810 w 189"/>
              <a:gd name="T15" fmla="*/ 8571810 h 189"/>
              <a:gd name="T16" fmla="*/ 11065226 w 189"/>
              <a:gd name="T17" fmla="*/ 6233936 h 189"/>
              <a:gd name="T18" fmla="*/ 13870517 w 189"/>
              <a:gd name="T19" fmla="*/ 4363874 h 189"/>
              <a:gd name="T20" fmla="*/ 16519871 w 189"/>
              <a:gd name="T21" fmla="*/ 2805291 h 189"/>
              <a:gd name="T22" fmla="*/ 19637036 w 189"/>
              <a:gd name="T23" fmla="*/ 1558583 h 189"/>
              <a:gd name="T24" fmla="*/ 22754202 w 189"/>
              <a:gd name="T25" fmla="*/ 467417 h 189"/>
              <a:gd name="T26" fmla="*/ 26026909 w 189"/>
              <a:gd name="T27" fmla="*/ 155937 h 189"/>
              <a:gd name="T28" fmla="*/ 29455554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1" y="168"/>
                </a:lnTo>
                <a:lnTo>
                  <a:pt x="5" y="146"/>
                </a:lnTo>
                <a:lnTo>
                  <a:pt x="10" y="126"/>
                </a:lnTo>
                <a:lnTo>
                  <a:pt x="18" y="106"/>
                </a:lnTo>
                <a:lnTo>
                  <a:pt x="28" y="87"/>
                </a:lnTo>
                <a:lnTo>
                  <a:pt x="41" y="70"/>
                </a:lnTo>
                <a:lnTo>
                  <a:pt x="55" y="55"/>
                </a:lnTo>
                <a:lnTo>
                  <a:pt x="71" y="40"/>
                </a:lnTo>
                <a:lnTo>
                  <a:pt x="89" y="28"/>
                </a:lnTo>
                <a:lnTo>
                  <a:pt x="106" y="18"/>
                </a:lnTo>
                <a:lnTo>
                  <a:pt x="126" y="10"/>
                </a:lnTo>
                <a:lnTo>
                  <a:pt x="146" y="3"/>
                </a:lnTo>
                <a:lnTo>
                  <a:pt x="167" y="1"/>
                </a:lnTo>
                <a:lnTo>
                  <a:pt x="189" y="0"/>
                </a:lnTo>
              </a:path>
            </a:pathLst>
          </a:custGeom>
          <a:solidFill>
            <a:srgbClr val="77B800"/>
          </a:solidFill>
          <a:ln w="12700">
            <a:solidFill>
              <a:srgbClr val="000000"/>
            </a:solidFill>
            <a:prstDash val="solid"/>
            <a:round/>
            <a:headEnd/>
            <a:tailEnd/>
          </a:ln>
        </p:spPr>
        <p:txBody>
          <a:bodyPr/>
          <a:lstStyle/>
          <a:p>
            <a:endParaRPr lang="en-US" sz="1800"/>
          </a:p>
        </p:txBody>
      </p:sp>
      <p:sp>
        <p:nvSpPr>
          <p:cNvPr id="90330" name="Freeform 426">
            <a:extLst>
              <a:ext uri="{FF2B5EF4-FFF2-40B4-BE49-F238E27FC236}">
                <a16:creationId xmlns:a16="http://schemas.microsoft.com/office/drawing/2014/main" id="{712F0A1E-51F3-DD53-9170-378789D53A59}"/>
              </a:ext>
            </a:extLst>
          </p:cNvPr>
          <p:cNvSpPr>
            <a:spLocks/>
          </p:cNvSpPr>
          <p:nvPr/>
        </p:nvSpPr>
        <p:spPr bwMode="auto">
          <a:xfrm>
            <a:off x="3064669" y="4115216"/>
            <a:ext cx="55960" cy="55959"/>
          </a:xfrm>
          <a:custGeom>
            <a:avLst/>
            <a:gdLst>
              <a:gd name="T0" fmla="*/ 29455554 w 189"/>
              <a:gd name="T1" fmla="*/ 29454765 h 189"/>
              <a:gd name="T2" fmla="*/ 26026909 w 189"/>
              <a:gd name="T3" fmla="*/ 29298830 h 189"/>
              <a:gd name="T4" fmla="*/ 22754202 w 189"/>
              <a:gd name="T5" fmla="*/ 28675484 h 189"/>
              <a:gd name="T6" fmla="*/ 19637036 w 189"/>
              <a:gd name="T7" fmla="*/ 27740663 h 189"/>
              <a:gd name="T8" fmla="*/ 16519871 w 189"/>
              <a:gd name="T9" fmla="*/ 26493576 h 189"/>
              <a:gd name="T10" fmla="*/ 13870517 w 189"/>
              <a:gd name="T11" fmla="*/ 24935409 h 189"/>
              <a:gd name="T12" fmla="*/ 11065226 w 189"/>
              <a:gd name="T13" fmla="*/ 23064977 h 189"/>
              <a:gd name="T14" fmla="*/ 8571810 w 189"/>
              <a:gd name="T15" fmla="*/ 20883465 h 189"/>
              <a:gd name="T16" fmla="*/ 6389873 w 189"/>
              <a:gd name="T17" fmla="*/ 18233752 h 189"/>
              <a:gd name="T18" fmla="*/ 4363874 w 189"/>
              <a:gd name="T19" fmla="*/ 15584433 h 189"/>
              <a:gd name="T20" fmla="*/ 2805291 w 189"/>
              <a:gd name="T21" fmla="*/ 12623640 h 189"/>
              <a:gd name="T22" fmla="*/ 1558583 w 189"/>
              <a:gd name="T23" fmla="*/ 9662451 h 189"/>
              <a:gd name="T24" fmla="*/ 779291 w 189"/>
              <a:gd name="T25" fmla="*/ 6389787 h 189"/>
              <a:gd name="T26" fmla="*/ 155937 w 189"/>
              <a:gd name="T27" fmla="*/ 3272664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67" y="188"/>
                </a:lnTo>
                <a:lnTo>
                  <a:pt x="146" y="184"/>
                </a:lnTo>
                <a:lnTo>
                  <a:pt x="126" y="178"/>
                </a:lnTo>
                <a:lnTo>
                  <a:pt x="106" y="170"/>
                </a:lnTo>
                <a:lnTo>
                  <a:pt x="89" y="160"/>
                </a:lnTo>
                <a:lnTo>
                  <a:pt x="71" y="148"/>
                </a:lnTo>
                <a:lnTo>
                  <a:pt x="55" y="134"/>
                </a:lnTo>
                <a:lnTo>
                  <a:pt x="41" y="117"/>
                </a:lnTo>
                <a:lnTo>
                  <a:pt x="28" y="100"/>
                </a:lnTo>
                <a:lnTo>
                  <a:pt x="18" y="81"/>
                </a:lnTo>
                <a:lnTo>
                  <a:pt x="10" y="62"/>
                </a:lnTo>
                <a:lnTo>
                  <a:pt x="5" y="41"/>
                </a:lnTo>
                <a:lnTo>
                  <a:pt x="1" y="21"/>
                </a:lnTo>
                <a:lnTo>
                  <a:pt x="0" y="0"/>
                </a:lnTo>
              </a:path>
            </a:pathLst>
          </a:custGeom>
          <a:solidFill>
            <a:srgbClr val="77B800"/>
          </a:solidFill>
          <a:ln w="12700">
            <a:solidFill>
              <a:srgbClr val="000000"/>
            </a:solidFill>
            <a:prstDash val="solid"/>
            <a:round/>
            <a:headEnd/>
            <a:tailEnd/>
          </a:ln>
        </p:spPr>
        <p:txBody>
          <a:bodyPr/>
          <a:lstStyle/>
          <a:p>
            <a:endParaRPr lang="en-US" sz="1800"/>
          </a:p>
        </p:txBody>
      </p:sp>
      <p:sp>
        <p:nvSpPr>
          <p:cNvPr id="90331" name="Freeform 427">
            <a:extLst>
              <a:ext uri="{FF2B5EF4-FFF2-40B4-BE49-F238E27FC236}">
                <a16:creationId xmlns:a16="http://schemas.microsoft.com/office/drawing/2014/main" id="{571B7C6B-DC1E-E74C-A7C3-DCD400B5AF3B}"/>
              </a:ext>
            </a:extLst>
          </p:cNvPr>
          <p:cNvSpPr>
            <a:spLocks/>
          </p:cNvSpPr>
          <p:nvPr/>
        </p:nvSpPr>
        <p:spPr bwMode="auto">
          <a:xfrm>
            <a:off x="3226594" y="3477041"/>
            <a:ext cx="55960" cy="55959"/>
          </a:xfrm>
          <a:custGeom>
            <a:avLst/>
            <a:gdLst>
              <a:gd name="T0" fmla="*/ 29455554 w 189"/>
              <a:gd name="T1" fmla="*/ 0 h 189"/>
              <a:gd name="T2" fmla="*/ 29299617 w 189"/>
              <a:gd name="T3" fmla="*/ 3272664 h 189"/>
              <a:gd name="T4" fmla="*/ 28676263 w 189"/>
              <a:gd name="T5" fmla="*/ 6389787 h 189"/>
              <a:gd name="T6" fmla="*/ 27741034 w 189"/>
              <a:gd name="T7" fmla="*/ 9506516 h 189"/>
              <a:gd name="T8" fmla="*/ 26494326 w 189"/>
              <a:gd name="T9" fmla="*/ 12623640 h 189"/>
              <a:gd name="T10" fmla="*/ 24935744 w 189"/>
              <a:gd name="T11" fmla="*/ 15584433 h 189"/>
              <a:gd name="T12" fmla="*/ 23065681 w 189"/>
              <a:gd name="T13" fmla="*/ 18233752 h 189"/>
              <a:gd name="T14" fmla="*/ 20727807 w 189"/>
              <a:gd name="T15" fmla="*/ 20571594 h 189"/>
              <a:gd name="T16" fmla="*/ 18390328 w 189"/>
              <a:gd name="T17" fmla="*/ 22909437 h 189"/>
              <a:gd name="T18" fmla="*/ 15585037 w 189"/>
              <a:gd name="T19" fmla="*/ 24779474 h 189"/>
              <a:gd name="T20" fmla="*/ 12623809 w 189"/>
              <a:gd name="T21" fmla="*/ 26493576 h 189"/>
              <a:gd name="T22" fmla="*/ 9818518 w 189"/>
              <a:gd name="T23" fmla="*/ 27584728 h 189"/>
              <a:gd name="T24" fmla="*/ 6389873 w 189"/>
              <a:gd name="T25" fmla="*/ 28675484 h 189"/>
              <a:gd name="T26" fmla="*/ 3272708 w 189"/>
              <a:gd name="T27" fmla="*/ 29142895 h 189"/>
              <a:gd name="T28" fmla="*/ 0 w 189"/>
              <a:gd name="T29" fmla="*/ 29454765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88" y="21"/>
                </a:lnTo>
                <a:lnTo>
                  <a:pt x="184" y="41"/>
                </a:lnTo>
                <a:lnTo>
                  <a:pt x="178" y="61"/>
                </a:lnTo>
                <a:lnTo>
                  <a:pt x="170" y="81"/>
                </a:lnTo>
                <a:lnTo>
                  <a:pt x="160" y="100"/>
                </a:lnTo>
                <a:lnTo>
                  <a:pt x="148" y="117"/>
                </a:lnTo>
                <a:lnTo>
                  <a:pt x="133" y="132"/>
                </a:lnTo>
                <a:lnTo>
                  <a:pt x="118" y="147"/>
                </a:lnTo>
                <a:lnTo>
                  <a:pt x="100" y="159"/>
                </a:lnTo>
                <a:lnTo>
                  <a:pt x="81" y="170"/>
                </a:lnTo>
                <a:lnTo>
                  <a:pt x="63" y="177"/>
                </a:lnTo>
                <a:lnTo>
                  <a:pt x="41" y="184"/>
                </a:lnTo>
                <a:lnTo>
                  <a:pt x="21" y="187"/>
                </a:lnTo>
                <a:lnTo>
                  <a:pt x="0" y="189"/>
                </a:lnTo>
              </a:path>
            </a:pathLst>
          </a:custGeom>
          <a:solidFill>
            <a:srgbClr val="77B800"/>
          </a:solidFill>
          <a:ln w="12700">
            <a:solidFill>
              <a:srgbClr val="000000"/>
            </a:solidFill>
            <a:prstDash val="solid"/>
            <a:round/>
            <a:headEnd/>
            <a:tailEnd/>
          </a:ln>
        </p:spPr>
        <p:txBody>
          <a:bodyPr/>
          <a:lstStyle/>
          <a:p>
            <a:endParaRPr lang="en-US" sz="1800"/>
          </a:p>
        </p:txBody>
      </p:sp>
      <p:sp>
        <p:nvSpPr>
          <p:cNvPr id="90332" name="Freeform 428">
            <a:extLst>
              <a:ext uri="{FF2B5EF4-FFF2-40B4-BE49-F238E27FC236}">
                <a16:creationId xmlns:a16="http://schemas.microsoft.com/office/drawing/2014/main" id="{39057F7E-BC13-B039-D93C-A5546500A36B}"/>
              </a:ext>
            </a:extLst>
          </p:cNvPr>
          <p:cNvSpPr>
            <a:spLocks/>
          </p:cNvSpPr>
          <p:nvPr/>
        </p:nvSpPr>
        <p:spPr bwMode="auto">
          <a:xfrm>
            <a:off x="3226594" y="4171175"/>
            <a:ext cx="55960" cy="55960"/>
          </a:xfrm>
          <a:custGeom>
            <a:avLst/>
            <a:gdLst>
              <a:gd name="T0" fmla="*/ 0 w 189"/>
              <a:gd name="T1" fmla="*/ 0 h 189"/>
              <a:gd name="T2" fmla="*/ 3272708 w 189"/>
              <a:gd name="T3" fmla="*/ 155937 h 189"/>
              <a:gd name="T4" fmla="*/ 6389873 w 189"/>
              <a:gd name="T5" fmla="*/ 779291 h 189"/>
              <a:gd name="T6" fmla="*/ 9818518 w 189"/>
              <a:gd name="T7" fmla="*/ 1558583 h 189"/>
              <a:gd name="T8" fmla="*/ 12623809 w 189"/>
              <a:gd name="T9" fmla="*/ 2961228 h 189"/>
              <a:gd name="T10" fmla="*/ 15585037 w 189"/>
              <a:gd name="T11" fmla="*/ 4519811 h 189"/>
              <a:gd name="T12" fmla="*/ 18390328 w 189"/>
              <a:gd name="T13" fmla="*/ 6389873 h 189"/>
              <a:gd name="T14" fmla="*/ 20727807 w 189"/>
              <a:gd name="T15" fmla="*/ 8571810 h 189"/>
              <a:gd name="T16" fmla="*/ 23065681 w 189"/>
              <a:gd name="T17" fmla="*/ 11065226 h 189"/>
              <a:gd name="T18" fmla="*/ 24935744 w 189"/>
              <a:gd name="T19" fmla="*/ 13714580 h 189"/>
              <a:gd name="T20" fmla="*/ 26494326 w 189"/>
              <a:gd name="T21" fmla="*/ 16519871 h 189"/>
              <a:gd name="T22" fmla="*/ 27741034 w 189"/>
              <a:gd name="T23" fmla="*/ 19637036 h 189"/>
              <a:gd name="T24" fmla="*/ 28676263 w 189"/>
              <a:gd name="T25" fmla="*/ 22754202 h 189"/>
              <a:gd name="T26" fmla="*/ 29299617 w 189"/>
              <a:gd name="T27" fmla="*/ 26182847 h 189"/>
              <a:gd name="T28" fmla="*/ 29455554 w 189"/>
              <a:gd name="T29" fmla="*/ 29455554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21" y="1"/>
                </a:lnTo>
                <a:lnTo>
                  <a:pt x="41" y="5"/>
                </a:lnTo>
                <a:lnTo>
                  <a:pt x="63" y="10"/>
                </a:lnTo>
                <a:lnTo>
                  <a:pt x="81" y="19"/>
                </a:lnTo>
                <a:lnTo>
                  <a:pt x="100" y="29"/>
                </a:lnTo>
                <a:lnTo>
                  <a:pt x="118" y="41"/>
                </a:lnTo>
                <a:lnTo>
                  <a:pt x="133" y="55"/>
                </a:lnTo>
                <a:lnTo>
                  <a:pt x="148" y="71"/>
                </a:lnTo>
                <a:lnTo>
                  <a:pt x="160" y="88"/>
                </a:lnTo>
                <a:lnTo>
                  <a:pt x="170" y="106"/>
                </a:lnTo>
                <a:lnTo>
                  <a:pt x="178" y="126"/>
                </a:lnTo>
                <a:lnTo>
                  <a:pt x="184" y="146"/>
                </a:lnTo>
                <a:lnTo>
                  <a:pt x="188" y="168"/>
                </a:lnTo>
                <a:lnTo>
                  <a:pt x="189" y="189"/>
                </a:lnTo>
              </a:path>
            </a:pathLst>
          </a:custGeom>
          <a:solidFill>
            <a:srgbClr val="77B800"/>
          </a:solidFill>
          <a:ln w="12700">
            <a:solidFill>
              <a:srgbClr val="000000"/>
            </a:solidFill>
            <a:prstDash val="solid"/>
            <a:round/>
            <a:headEnd/>
            <a:tailEnd/>
          </a:ln>
        </p:spPr>
        <p:txBody>
          <a:bodyPr/>
          <a:lstStyle/>
          <a:p>
            <a:endParaRPr lang="en-US" sz="1800"/>
          </a:p>
        </p:txBody>
      </p:sp>
      <p:sp>
        <p:nvSpPr>
          <p:cNvPr id="90333" name="Line 429">
            <a:extLst>
              <a:ext uri="{FF2B5EF4-FFF2-40B4-BE49-F238E27FC236}">
                <a16:creationId xmlns:a16="http://schemas.microsoft.com/office/drawing/2014/main" id="{04E75750-4A7B-34FF-4A41-D2B7FAFA1CBA}"/>
              </a:ext>
            </a:extLst>
          </p:cNvPr>
          <p:cNvSpPr>
            <a:spLocks noChangeShapeType="1"/>
          </p:cNvSpPr>
          <p:nvPr/>
        </p:nvSpPr>
        <p:spPr bwMode="auto">
          <a:xfrm>
            <a:off x="2978944" y="3465135"/>
            <a:ext cx="0" cy="772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34" name="Line 430">
            <a:extLst>
              <a:ext uri="{FF2B5EF4-FFF2-40B4-BE49-F238E27FC236}">
                <a16:creationId xmlns:a16="http://schemas.microsoft.com/office/drawing/2014/main" id="{86C4CCE5-06FF-DC3E-6BF0-E7A221AD62D5}"/>
              </a:ext>
            </a:extLst>
          </p:cNvPr>
          <p:cNvSpPr>
            <a:spLocks noChangeShapeType="1"/>
          </p:cNvSpPr>
          <p:nvPr/>
        </p:nvSpPr>
        <p:spPr bwMode="auto">
          <a:xfrm>
            <a:off x="2978944" y="4237850"/>
            <a:ext cx="30361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35" name="Line 431">
            <a:extLst>
              <a:ext uri="{FF2B5EF4-FFF2-40B4-BE49-F238E27FC236}">
                <a16:creationId xmlns:a16="http://schemas.microsoft.com/office/drawing/2014/main" id="{636A6C69-5086-D3E5-3E07-25DE05B62E73}"/>
              </a:ext>
            </a:extLst>
          </p:cNvPr>
          <p:cNvSpPr>
            <a:spLocks noChangeShapeType="1"/>
          </p:cNvSpPr>
          <p:nvPr/>
        </p:nvSpPr>
        <p:spPr bwMode="auto">
          <a:xfrm flipV="1">
            <a:off x="3282554" y="4227135"/>
            <a:ext cx="0" cy="1071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36" name="Line 432">
            <a:extLst>
              <a:ext uri="{FF2B5EF4-FFF2-40B4-BE49-F238E27FC236}">
                <a16:creationId xmlns:a16="http://schemas.microsoft.com/office/drawing/2014/main" id="{50457F4D-22DE-96BE-F6F1-4A23847C399D}"/>
              </a:ext>
            </a:extLst>
          </p:cNvPr>
          <p:cNvSpPr>
            <a:spLocks noChangeShapeType="1"/>
          </p:cNvSpPr>
          <p:nvPr/>
        </p:nvSpPr>
        <p:spPr bwMode="auto">
          <a:xfrm flipH="1">
            <a:off x="3120629" y="4171175"/>
            <a:ext cx="10596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37" name="Line 433">
            <a:extLst>
              <a:ext uri="{FF2B5EF4-FFF2-40B4-BE49-F238E27FC236}">
                <a16:creationId xmlns:a16="http://schemas.microsoft.com/office/drawing/2014/main" id="{D3481500-3279-8191-056A-6050C389E162}"/>
              </a:ext>
            </a:extLst>
          </p:cNvPr>
          <p:cNvSpPr>
            <a:spLocks noChangeShapeType="1"/>
          </p:cNvSpPr>
          <p:nvPr/>
        </p:nvSpPr>
        <p:spPr bwMode="auto">
          <a:xfrm flipV="1">
            <a:off x="3064669" y="3588960"/>
            <a:ext cx="0" cy="5262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38" name="Line 434">
            <a:extLst>
              <a:ext uri="{FF2B5EF4-FFF2-40B4-BE49-F238E27FC236}">
                <a16:creationId xmlns:a16="http://schemas.microsoft.com/office/drawing/2014/main" id="{227F5EED-AE22-5D01-4052-1E7C23C93A8D}"/>
              </a:ext>
            </a:extLst>
          </p:cNvPr>
          <p:cNvSpPr>
            <a:spLocks noChangeShapeType="1"/>
          </p:cNvSpPr>
          <p:nvPr/>
        </p:nvSpPr>
        <p:spPr bwMode="auto">
          <a:xfrm>
            <a:off x="3120629" y="3533000"/>
            <a:ext cx="105965"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39" name="Line 435">
            <a:extLst>
              <a:ext uri="{FF2B5EF4-FFF2-40B4-BE49-F238E27FC236}">
                <a16:creationId xmlns:a16="http://schemas.microsoft.com/office/drawing/2014/main" id="{063C64D6-7237-A84C-B966-14AAB089C4F3}"/>
              </a:ext>
            </a:extLst>
          </p:cNvPr>
          <p:cNvSpPr>
            <a:spLocks noChangeShapeType="1"/>
          </p:cNvSpPr>
          <p:nvPr/>
        </p:nvSpPr>
        <p:spPr bwMode="auto">
          <a:xfrm flipV="1">
            <a:off x="3282554" y="3465135"/>
            <a:ext cx="0" cy="1190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40" name="Line 436">
            <a:extLst>
              <a:ext uri="{FF2B5EF4-FFF2-40B4-BE49-F238E27FC236}">
                <a16:creationId xmlns:a16="http://schemas.microsoft.com/office/drawing/2014/main" id="{AB6E85B1-E5BB-CE0B-B64F-79968256D5B8}"/>
              </a:ext>
            </a:extLst>
          </p:cNvPr>
          <p:cNvSpPr>
            <a:spLocks noChangeShapeType="1"/>
          </p:cNvSpPr>
          <p:nvPr/>
        </p:nvSpPr>
        <p:spPr bwMode="auto">
          <a:xfrm flipH="1">
            <a:off x="2978944" y="3465135"/>
            <a:ext cx="30361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0341" name="Freeform 437">
            <a:extLst>
              <a:ext uri="{FF2B5EF4-FFF2-40B4-BE49-F238E27FC236}">
                <a16:creationId xmlns:a16="http://schemas.microsoft.com/office/drawing/2014/main" id="{D199F11B-EB3D-008C-6940-0F202CA46212}"/>
              </a:ext>
            </a:extLst>
          </p:cNvPr>
          <p:cNvSpPr>
            <a:spLocks/>
          </p:cNvSpPr>
          <p:nvPr/>
        </p:nvSpPr>
        <p:spPr bwMode="auto">
          <a:xfrm>
            <a:off x="3064669" y="3533000"/>
            <a:ext cx="55960" cy="55960"/>
          </a:xfrm>
          <a:custGeom>
            <a:avLst/>
            <a:gdLst>
              <a:gd name="T0" fmla="*/ 0 w 189"/>
              <a:gd name="T1" fmla="*/ 29455554 h 189"/>
              <a:gd name="T2" fmla="*/ 155937 w 189"/>
              <a:gd name="T3" fmla="*/ 26182847 h 189"/>
              <a:gd name="T4" fmla="*/ 779291 w 189"/>
              <a:gd name="T5" fmla="*/ 22754202 h 189"/>
              <a:gd name="T6" fmla="*/ 1558583 w 189"/>
              <a:gd name="T7" fmla="*/ 19637036 h 189"/>
              <a:gd name="T8" fmla="*/ 2805291 w 189"/>
              <a:gd name="T9" fmla="*/ 16519871 h 189"/>
              <a:gd name="T10" fmla="*/ 4363874 w 189"/>
              <a:gd name="T11" fmla="*/ 13559038 h 189"/>
              <a:gd name="T12" fmla="*/ 6389873 w 189"/>
              <a:gd name="T13" fmla="*/ 10909289 h 189"/>
              <a:gd name="T14" fmla="*/ 8571810 w 189"/>
              <a:gd name="T15" fmla="*/ 8571810 h 189"/>
              <a:gd name="T16" fmla="*/ 11065226 w 189"/>
              <a:gd name="T17" fmla="*/ 6233936 h 189"/>
              <a:gd name="T18" fmla="*/ 13870517 w 189"/>
              <a:gd name="T19" fmla="*/ 4363874 h 189"/>
              <a:gd name="T20" fmla="*/ 16519871 w 189"/>
              <a:gd name="T21" fmla="*/ 2805291 h 189"/>
              <a:gd name="T22" fmla="*/ 19637036 w 189"/>
              <a:gd name="T23" fmla="*/ 1558583 h 189"/>
              <a:gd name="T24" fmla="*/ 22754202 w 189"/>
              <a:gd name="T25" fmla="*/ 467417 h 189"/>
              <a:gd name="T26" fmla="*/ 26026909 w 189"/>
              <a:gd name="T27" fmla="*/ 155937 h 189"/>
              <a:gd name="T28" fmla="*/ 29455554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189"/>
                </a:moveTo>
                <a:lnTo>
                  <a:pt x="1" y="168"/>
                </a:lnTo>
                <a:lnTo>
                  <a:pt x="5" y="146"/>
                </a:lnTo>
                <a:lnTo>
                  <a:pt x="10" y="126"/>
                </a:lnTo>
                <a:lnTo>
                  <a:pt x="18" y="106"/>
                </a:lnTo>
                <a:lnTo>
                  <a:pt x="28" y="87"/>
                </a:lnTo>
                <a:lnTo>
                  <a:pt x="41" y="70"/>
                </a:lnTo>
                <a:lnTo>
                  <a:pt x="55" y="55"/>
                </a:lnTo>
                <a:lnTo>
                  <a:pt x="71" y="40"/>
                </a:lnTo>
                <a:lnTo>
                  <a:pt x="89" y="28"/>
                </a:lnTo>
                <a:lnTo>
                  <a:pt x="106" y="18"/>
                </a:lnTo>
                <a:lnTo>
                  <a:pt x="126" y="10"/>
                </a:lnTo>
                <a:lnTo>
                  <a:pt x="146" y="3"/>
                </a:lnTo>
                <a:lnTo>
                  <a:pt x="167" y="1"/>
                </a:lnTo>
                <a:lnTo>
                  <a:pt x="189" y="0"/>
                </a:lnTo>
              </a:path>
            </a:pathLst>
          </a:custGeom>
          <a:solidFill>
            <a:srgbClr val="77B800"/>
          </a:solidFill>
          <a:ln w="12700">
            <a:solidFill>
              <a:srgbClr val="000000"/>
            </a:solidFill>
            <a:prstDash val="solid"/>
            <a:round/>
            <a:headEnd/>
            <a:tailEnd/>
          </a:ln>
        </p:spPr>
        <p:txBody>
          <a:bodyPr/>
          <a:lstStyle/>
          <a:p>
            <a:endParaRPr lang="en-US" sz="1800"/>
          </a:p>
        </p:txBody>
      </p:sp>
      <p:sp>
        <p:nvSpPr>
          <p:cNvPr id="90342" name="Freeform 438">
            <a:extLst>
              <a:ext uri="{FF2B5EF4-FFF2-40B4-BE49-F238E27FC236}">
                <a16:creationId xmlns:a16="http://schemas.microsoft.com/office/drawing/2014/main" id="{9DF96BDC-A369-392E-0138-547E40610C79}"/>
              </a:ext>
            </a:extLst>
          </p:cNvPr>
          <p:cNvSpPr>
            <a:spLocks/>
          </p:cNvSpPr>
          <p:nvPr/>
        </p:nvSpPr>
        <p:spPr bwMode="auto">
          <a:xfrm>
            <a:off x="3064669" y="4115216"/>
            <a:ext cx="55960" cy="55959"/>
          </a:xfrm>
          <a:custGeom>
            <a:avLst/>
            <a:gdLst>
              <a:gd name="T0" fmla="*/ 29455554 w 189"/>
              <a:gd name="T1" fmla="*/ 29454765 h 189"/>
              <a:gd name="T2" fmla="*/ 26026909 w 189"/>
              <a:gd name="T3" fmla="*/ 29298830 h 189"/>
              <a:gd name="T4" fmla="*/ 22754202 w 189"/>
              <a:gd name="T5" fmla="*/ 28675484 h 189"/>
              <a:gd name="T6" fmla="*/ 19637036 w 189"/>
              <a:gd name="T7" fmla="*/ 27740663 h 189"/>
              <a:gd name="T8" fmla="*/ 16519871 w 189"/>
              <a:gd name="T9" fmla="*/ 26493576 h 189"/>
              <a:gd name="T10" fmla="*/ 13870517 w 189"/>
              <a:gd name="T11" fmla="*/ 24935409 h 189"/>
              <a:gd name="T12" fmla="*/ 11065226 w 189"/>
              <a:gd name="T13" fmla="*/ 23064977 h 189"/>
              <a:gd name="T14" fmla="*/ 8571810 w 189"/>
              <a:gd name="T15" fmla="*/ 20883465 h 189"/>
              <a:gd name="T16" fmla="*/ 6389873 w 189"/>
              <a:gd name="T17" fmla="*/ 18233752 h 189"/>
              <a:gd name="T18" fmla="*/ 4363874 w 189"/>
              <a:gd name="T19" fmla="*/ 15584433 h 189"/>
              <a:gd name="T20" fmla="*/ 2805291 w 189"/>
              <a:gd name="T21" fmla="*/ 12623640 h 189"/>
              <a:gd name="T22" fmla="*/ 1558583 w 189"/>
              <a:gd name="T23" fmla="*/ 9662451 h 189"/>
              <a:gd name="T24" fmla="*/ 779291 w 189"/>
              <a:gd name="T25" fmla="*/ 6389787 h 189"/>
              <a:gd name="T26" fmla="*/ 155937 w 189"/>
              <a:gd name="T27" fmla="*/ 3272664 h 189"/>
              <a:gd name="T28" fmla="*/ 0 w 189"/>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189"/>
                </a:moveTo>
                <a:lnTo>
                  <a:pt x="167" y="188"/>
                </a:lnTo>
                <a:lnTo>
                  <a:pt x="146" y="184"/>
                </a:lnTo>
                <a:lnTo>
                  <a:pt x="126" y="178"/>
                </a:lnTo>
                <a:lnTo>
                  <a:pt x="106" y="170"/>
                </a:lnTo>
                <a:lnTo>
                  <a:pt x="89" y="160"/>
                </a:lnTo>
                <a:lnTo>
                  <a:pt x="71" y="148"/>
                </a:lnTo>
                <a:lnTo>
                  <a:pt x="55" y="134"/>
                </a:lnTo>
                <a:lnTo>
                  <a:pt x="41" y="117"/>
                </a:lnTo>
                <a:lnTo>
                  <a:pt x="28" y="100"/>
                </a:lnTo>
                <a:lnTo>
                  <a:pt x="18" y="81"/>
                </a:lnTo>
                <a:lnTo>
                  <a:pt x="10" y="62"/>
                </a:lnTo>
                <a:lnTo>
                  <a:pt x="5" y="41"/>
                </a:lnTo>
                <a:lnTo>
                  <a:pt x="1" y="21"/>
                </a:lnTo>
                <a:lnTo>
                  <a:pt x="0" y="0"/>
                </a:lnTo>
              </a:path>
            </a:pathLst>
          </a:custGeom>
          <a:solidFill>
            <a:srgbClr val="77B800"/>
          </a:solidFill>
          <a:ln w="12700">
            <a:solidFill>
              <a:srgbClr val="000000"/>
            </a:solidFill>
            <a:prstDash val="solid"/>
            <a:round/>
            <a:headEnd/>
            <a:tailEnd/>
          </a:ln>
        </p:spPr>
        <p:txBody>
          <a:bodyPr/>
          <a:lstStyle/>
          <a:p>
            <a:endParaRPr lang="en-US" sz="1800"/>
          </a:p>
        </p:txBody>
      </p:sp>
      <p:sp>
        <p:nvSpPr>
          <p:cNvPr id="90343" name="Freeform 439">
            <a:extLst>
              <a:ext uri="{FF2B5EF4-FFF2-40B4-BE49-F238E27FC236}">
                <a16:creationId xmlns:a16="http://schemas.microsoft.com/office/drawing/2014/main" id="{A714B1BC-4F27-9316-409F-3977E5F8AF50}"/>
              </a:ext>
            </a:extLst>
          </p:cNvPr>
          <p:cNvSpPr>
            <a:spLocks/>
          </p:cNvSpPr>
          <p:nvPr/>
        </p:nvSpPr>
        <p:spPr bwMode="auto">
          <a:xfrm>
            <a:off x="3226594" y="3477041"/>
            <a:ext cx="55960" cy="55959"/>
          </a:xfrm>
          <a:custGeom>
            <a:avLst/>
            <a:gdLst>
              <a:gd name="T0" fmla="*/ 29455554 w 189"/>
              <a:gd name="T1" fmla="*/ 0 h 189"/>
              <a:gd name="T2" fmla="*/ 29299617 w 189"/>
              <a:gd name="T3" fmla="*/ 3272664 h 189"/>
              <a:gd name="T4" fmla="*/ 28676263 w 189"/>
              <a:gd name="T5" fmla="*/ 6389787 h 189"/>
              <a:gd name="T6" fmla="*/ 27741034 w 189"/>
              <a:gd name="T7" fmla="*/ 9506516 h 189"/>
              <a:gd name="T8" fmla="*/ 26494326 w 189"/>
              <a:gd name="T9" fmla="*/ 12623640 h 189"/>
              <a:gd name="T10" fmla="*/ 24935744 w 189"/>
              <a:gd name="T11" fmla="*/ 15584433 h 189"/>
              <a:gd name="T12" fmla="*/ 23065681 w 189"/>
              <a:gd name="T13" fmla="*/ 18233752 h 189"/>
              <a:gd name="T14" fmla="*/ 20727807 w 189"/>
              <a:gd name="T15" fmla="*/ 20571594 h 189"/>
              <a:gd name="T16" fmla="*/ 18390328 w 189"/>
              <a:gd name="T17" fmla="*/ 22909437 h 189"/>
              <a:gd name="T18" fmla="*/ 15585037 w 189"/>
              <a:gd name="T19" fmla="*/ 24779474 h 189"/>
              <a:gd name="T20" fmla="*/ 12623809 w 189"/>
              <a:gd name="T21" fmla="*/ 26493576 h 189"/>
              <a:gd name="T22" fmla="*/ 9818518 w 189"/>
              <a:gd name="T23" fmla="*/ 27584728 h 189"/>
              <a:gd name="T24" fmla="*/ 6389873 w 189"/>
              <a:gd name="T25" fmla="*/ 28675484 h 189"/>
              <a:gd name="T26" fmla="*/ 3272708 w 189"/>
              <a:gd name="T27" fmla="*/ 29142895 h 189"/>
              <a:gd name="T28" fmla="*/ 0 w 189"/>
              <a:gd name="T29" fmla="*/ 29454765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189" y="0"/>
                </a:moveTo>
                <a:lnTo>
                  <a:pt x="188" y="21"/>
                </a:lnTo>
                <a:lnTo>
                  <a:pt x="184" y="41"/>
                </a:lnTo>
                <a:lnTo>
                  <a:pt x="178" y="61"/>
                </a:lnTo>
                <a:lnTo>
                  <a:pt x="170" y="81"/>
                </a:lnTo>
                <a:lnTo>
                  <a:pt x="160" y="100"/>
                </a:lnTo>
                <a:lnTo>
                  <a:pt x="148" y="117"/>
                </a:lnTo>
                <a:lnTo>
                  <a:pt x="133" y="132"/>
                </a:lnTo>
                <a:lnTo>
                  <a:pt x="118" y="147"/>
                </a:lnTo>
                <a:lnTo>
                  <a:pt x="100" y="159"/>
                </a:lnTo>
                <a:lnTo>
                  <a:pt x="81" y="170"/>
                </a:lnTo>
                <a:lnTo>
                  <a:pt x="63" y="177"/>
                </a:lnTo>
                <a:lnTo>
                  <a:pt x="41" y="184"/>
                </a:lnTo>
                <a:lnTo>
                  <a:pt x="21" y="187"/>
                </a:lnTo>
                <a:lnTo>
                  <a:pt x="0" y="189"/>
                </a:lnTo>
              </a:path>
            </a:pathLst>
          </a:custGeom>
          <a:solidFill>
            <a:srgbClr val="77B800"/>
          </a:solidFill>
          <a:ln w="12700">
            <a:solidFill>
              <a:srgbClr val="000000"/>
            </a:solidFill>
            <a:prstDash val="solid"/>
            <a:round/>
            <a:headEnd/>
            <a:tailEnd/>
          </a:ln>
        </p:spPr>
        <p:txBody>
          <a:bodyPr/>
          <a:lstStyle/>
          <a:p>
            <a:endParaRPr lang="en-US" sz="1800"/>
          </a:p>
        </p:txBody>
      </p:sp>
      <p:sp>
        <p:nvSpPr>
          <p:cNvPr id="90344" name="Freeform 440">
            <a:extLst>
              <a:ext uri="{FF2B5EF4-FFF2-40B4-BE49-F238E27FC236}">
                <a16:creationId xmlns:a16="http://schemas.microsoft.com/office/drawing/2014/main" id="{6CAAEC47-C336-4001-1F8C-F2EB979BC83B}"/>
              </a:ext>
            </a:extLst>
          </p:cNvPr>
          <p:cNvSpPr>
            <a:spLocks/>
          </p:cNvSpPr>
          <p:nvPr/>
        </p:nvSpPr>
        <p:spPr bwMode="auto">
          <a:xfrm>
            <a:off x="3226594" y="4171175"/>
            <a:ext cx="55960" cy="55960"/>
          </a:xfrm>
          <a:custGeom>
            <a:avLst/>
            <a:gdLst>
              <a:gd name="T0" fmla="*/ 0 w 189"/>
              <a:gd name="T1" fmla="*/ 0 h 189"/>
              <a:gd name="T2" fmla="*/ 3272708 w 189"/>
              <a:gd name="T3" fmla="*/ 155937 h 189"/>
              <a:gd name="T4" fmla="*/ 6389873 w 189"/>
              <a:gd name="T5" fmla="*/ 779291 h 189"/>
              <a:gd name="T6" fmla="*/ 9818518 w 189"/>
              <a:gd name="T7" fmla="*/ 1558583 h 189"/>
              <a:gd name="T8" fmla="*/ 12623809 w 189"/>
              <a:gd name="T9" fmla="*/ 2961228 h 189"/>
              <a:gd name="T10" fmla="*/ 15585037 w 189"/>
              <a:gd name="T11" fmla="*/ 4519811 h 189"/>
              <a:gd name="T12" fmla="*/ 18390328 w 189"/>
              <a:gd name="T13" fmla="*/ 6389873 h 189"/>
              <a:gd name="T14" fmla="*/ 20727807 w 189"/>
              <a:gd name="T15" fmla="*/ 8571810 h 189"/>
              <a:gd name="T16" fmla="*/ 23065681 w 189"/>
              <a:gd name="T17" fmla="*/ 11065226 h 189"/>
              <a:gd name="T18" fmla="*/ 24935744 w 189"/>
              <a:gd name="T19" fmla="*/ 13714580 h 189"/>
              <a:gd name="T20" fmla="*/ 26494326 w 189"/>
              <a:gd name="T21" fmla="*/ 16519871 h 189"/>
              <a:gd name="T22" fmla="*/ 27741034 w 189"/>
              <a:gd name="T23" fmla="*/ 19637036 h 189"/>
              <a:gd name="T24" fmla="*/ 28676263 w 189"/>
              <a:gd name="T25" fmla="*/ 22754202 h 189"/>
              <a:gd name="T26" fmla="*/ 29299617 w 189"/>
              <a:gd name="T27" fmla="*/ 26182847 h 189"/>
              <a:gd name="T28" fmla="*/ 29455554 w 189"/>
              <a:gd name="T29" fmla="*/ 29455554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9" h="189">
                <a:moveTo>
                  <a:pt x="0" y="0"/>
                </a:moveTo>
                <a:lnTo>
                  <a:pt x="21" y="1"/>
                </a:lnTo>
                <a:lnTo>
                  <a:pt x="41" y="5"/>
                </a:lnTo>
                <a:lnTo>
                  <a:pt x="63" y="10"/>
                </a:lnTo>
                <a:lnTo>
                  <a:pt x="81" y="19"/>
                </a:lnTo>
                <a:lnTo>
                  <a:pt x="100" y="29"/>
                </a:lnTo>
                <a:lnTo>
                  <a:pt x="118" y="41"/>
                </a:lnTo>
                <a:lnTo>
                  <a:pt x="133" y="55"/>
                </a:lnTo>
                <a:lnTo>
                  <a:pt x="148" y="71"/>
                </a:lnTo>
                <a:lnTo>
                  <a:pt x="160" y="88"/>
                </a:lnTo>
                <a:lnTo>
                  <a:pt x="170" y="106"/>
                </a:lnTo>
                <a:lnTo>
                  <a:pt x="178" y="126"/>
                </a:lnTo>
                <a:lnTo>
                  <a:pt x="184" y="146"/>
                </a:lnTo>
                <a:lnTo>
                  <a:pt x="188" y="168"/>
                </a:lnTo>
                <a:lnTo>
                  <a:pt x="189" y="189"/>
                </a:lnTo>
              </a:path>
            </a:pathLst>
          </a:custGeom>
          <a:solidFill>
            <a:srgbClr val="77B800"/>
          </a:solidFill>
          <a:ln w="12700">
            <a:solidFill>
              <a:srgbClr val="000000"/>
            </a:solidFill>
            <a:prstDash val="solid"/>
            <a:round/>
            <a:headEnd/>
            <a:tailEnd/>
          </a:ln>
        </p:spPr>
        <p:txBody>
          <a:bodyPr/>
          <a:lstStyle/>
          <a:p>
            <a:endParaRPr lang="en-US" sz="1800"/>
          </a:p>
        </p:txBody>
      </p:sp>
      <p:sp>
        <p:nvSpPr>
          <p:cNvPr id="90345" name="Line 441">
            <a:extLst>
              <a:ext uri="{FF2B5EF4-FFF2-40B4-BE49-F238E27FC236}">
                <a16:creationId xmlns:a16="http://schemas.microsoft.com/office/drawing/2014/main" id="{DA2E1656-BBA1-EA65-F589-5FF2A7D97942}"/>
              </a:ext>
            </a:extLst>
          </p:cNvPr>
          <p:cNvSpPr>
            <a:spLocks noChangeShapeType="1"/>
          </p:cNvSpPr>
          <p:nvPr/>
        </p:nvSpPr>
        <p:spPr bwMode="auto">
          <a:xfrm>
            <a:off x="2977754" y="3490138"/>
            <a:ext cx="0" cy="7239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67738" name="Text Box 442">
            <a:extLst>
              <a:ext uri="{FF2B5EF4-FFF2-40B4-BE49-F238E27FC236}">
                <a16:creationId xmlns:a16="http://schemas.microsoft.com/office/drawing/2014/main" id="{0711567A-EAD9-A18E-C28E-E83C90B5ACE1}"/>
              </a:ext>
            </a:extLst>
          </p:cNvPr>
          <p:cNvSpPr txBox="1">
            <a:spLocks noChangeArrowheads="1"/>
          </p:cNvSpPr>
          <p:nvPr/>
        </p:nvSpPr>
        <p:spPr bwMode="auto">
          <a:xfrm>
            <a:off x="2343150" y="1704201"/>
            <a:ext cx="1371600" cy="276999"/>
          </a:xfrm>
          <a:prstGeom prst="rect">
            <a:avLst/>
          </a:prstGeom>
          <a:solidFill>
            <a:schemeClr val="bg1"/>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Single Angle </a:t>
            </a:r>
          </a:p>
        </p:txBody>
      </p:sp>
      <p:sp>
        <p:nvSpPr>
          <p:cNvPr id="567739" name="Text Box 443">
            <a:extLst>
              <a:ext uri="{FF2B5EF4-FFF2-40B4-BE49-F238E27FC236}">
                <a16:creationId xmlns:a16="http://schemas.microsoft.com/office/drawing/2014/main" id="{7D43070F-1DC9-276F-9744-A3EF2009F0BD}"/>
              </a:ext>
            </a:extLst>
          </p:cNvPr>
          <p:cNvSpPr txBox="1">
            <a:spLocks noChangeArrowheads="1"/>
          </p:cNvSpPr>
          <p:nvPr/>
        </p:nvSpPr>
        <p:spPr bwMode="auto">
          <a:xfrm>
            <a:off x="4457700" y="1704201"/>
            <a:ext cx="1371600" cy="276999"/>
          </a:xfrm>
          <a:prstGeom prst="rect">
            <a:avLst/>
          </a:prstGeom>
          <a:solidFill>
            <a:schemeClr val="bg1"/>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Double Angles </a:t>
            </a:r>
          </a:p>
        </p:txBody>
      </p:sp>
      <p:sp>
        <p:nvSpPr>
          <p:cNvPr id="567740" name="Text Box 444">
            <a:extLst>
              <a:ext uri="{FF2B5EF4-FFF2-40B4-BE49-F238E27FC236}">
                <a16:creationId xmlns:a16="http://schemas.microsoft.com/office/drawing/2014/main" id="{C0CAB81A-5A54-5FBC-4598-3089D5CBA5DD}"/>
              </a:ext>
            </a:extLst>
          </p:cNvPr>
          <p:cNvSpPr txBox="1">
            <a:spLocks noChangeArrowheads="1"/>
          </p:cNvSpPr>
          <p:nvPr/>
        </p:nvSpPr>
        <p:spPr bwMode="auto">
          <a:xfrm>
            <a:off x="3086100" y="2790051"/>
            <a:ext cx="1371600" cy="276999"/>
          </a:xfrm>
          <a:prstGeom prst="rect">
            <a:avLst/>
          </a:prstGeom>
          <a:solidFill>
            <a:schemeClr val="bg1"/>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Four Angles </a:t>
            </a:r>
          </a:p>
        </p:txBody>
      </p:sp>
      <p:sp>
        <p:nvSpPr>
          <p:cNvPr id="567741" name="Text Box 445">
            <a:extLst>
              <a:ext uri="{FF2B5EF4-FFF2-40B4-BE49-F238E27FC236}">
                <a16:creationId xmlns:a16="http://schemas.microsoft.com/office/drawing/2014/main" id="{C0AAC415-528F-3136-91B4-248C75CD4AE8}"/>
              </a:ext>
            </a:extLst>
          </p:cNvPr>
          <p:cNvSpPr txBox="1">
            <a:spLocks noChangeArrowheads="1"/>
          </p:cNvSpPr>
          <p:nvPr/>
        </p:nvSpPr>
        <p:spPr bwMode="auto">
          <a:xfrm>
            <a:off x="4743450" y="2847201"/>
            <a:ext cx="1371600" cy="276999"/>
          </a:xfrm>
          <a:prstGeom prst="rect">
            <a:avLst/>
          </a:prstGeom>
          <a:solidFill>
            <a:schemeClr val="bg1"/>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Channel </a:t>
            </a:r>
          </a:p>
        </p:txBody>
      </p:sp>
      <p:sp>
        <p:nvSpPr>
          <p:cNvPr id="567742" name="Text Box 446">
            <a:extLst>
              <a:ext uri="{FF2B5EF4-FFF2-40B4-BE49-F238E27FC236}">
                <a16:creationId xmlns:a16="http://schemas.microsoft.com/office/drawing/2014/main" id="{A65E6A57-5F74-686A-7873-95222D6A78B8}"/>
              </a:ext>
            </a:extLst>
          </p:cNvPr>
          <p:cNvSpPr txBox="1">
            <a:spLocks noChangeArrowheads="1"/>
          </p:cNvSpPr>
          <p:nvPr/>
        </p:nvSpPr>
        <p:spPr bwMode="auto">
          <a:xfrm>
            <a:off x="3200400" y="4275951"/>
            <a:ext cx="1371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Double Channel </a:t>
            </a:r>
          </a:p>
        </p:txBody>
      </p:sp>
      <p:sp>
        <p:nvSpPr>
          <p:cNvPr id="567743" name="Text Box 447">
            <a:extLst>
              <a:ext uri="{FF2B5EF4-FFF2-40B4-BE49-F238E27FC236}">
                <a16:creationId xmlns:a16="http://schemas.microsoft.com/office/drawing/2014/main" id="{F69C7A34-7DD8-E691-6E1D-14CAF47CFA39}"/>
              </a:ext>
            </a:extLst>
          </p:cNvPr>
          <p:cNvSpPr txBox="1">
            <a:spLocks noChangeArrowheads="1"/>
          </p:cNvSpPr>
          <p:nvPr/>
        </p:nvSpPr>
        <p:spPr bwMode="auto">
          <a:xfrm>
            <a:off x="5715000" y="4218801"/>
            <a:ext cx="1371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W-Section </a:t>
            </a:r>
          </a:p>
        </p:txBody>
      </p:sp>
      <p:sp>
        <p:nvSpPr>
          <p:cNvPr id="3" name="Slide Number Placeholder 2">
            <a:extLst>
              <a:ext uri="{FF2B5EF4-FFF2-40B4-BE49-F238E27FC236}">
                <a16:creationId xmlns:a16="http://schemas.microsoft.com/office/drawing/2014/main" id="{CCD20521-7A5D-0360-737B-72FBBFAFAF38}"/>
              </a:ext>
            </a:extLst>
          </p:cNvPr>
          <p:cNvSpPr>
            <a:spLocks noGrp="1"/>
          </p:cNvSpPr>
          <p:nvPr>
            <p:ph type="sldNum" sz="quarter" idx="4"/>
          </p:nvPr>
        </p:nvSpPr>
        <p:spPr/>
        <p:txBody>
          <a:bodyPr/>
          <a:lstStyle/>
          <a:p>
            <a:fld id="{3A2281A5-0AAD-5C43-9874-F8F3A9F5B29A}" type="slidenum">
              <a:rPr lang="en-US" smtClean="0"/>
              <a:pPr/>
              <a:t>37</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919" name="Rectangle 55">
            <a:extLst>
              <a:ext uri="{FF2B5EF4-FFF2-40B4-BE49-F238E27FC236}">
                <a16:creationId xmlns:a16="http://schemas.microsoft.com/office/drawing/2014/main" id="{F8D82188-9870-7600-F2BA-6FBFECD9C1FE}"/>
              </a:ext>
            </a:extLst>
          </p:cNvPr>
          <p:cNvSpPr>
            <a:spLocks noGrp="1" noChangeArrowheads="1"/>
          </p:cNvSpPr>
          <p:nvPr>
            <p:ph type="title"/>
          </p:nvPr>
        </p:nvSpPr>
        <p:spPr/>
        <p:txBody>
          <a:bodyPr/>
          <a:lstStyle/>
          <a:p>
            <a:pPr>
              <a:defRPr/>
            </a:pPr>
            <a:r>
              <a:rPr kumimoji="1" lang="en-CA"/>
              <a:t>Tension Member</a:t>
            </a:r>
            <a:endParaRPr kumimoji="1" lang="en-US"/>
          </a:p>
        </p:txBody>
      </p:sp>
      <p:sp>
        <p:nvSpPr>
          <p:cNvPr id="92163" name="Freeform 8">
            <a:extLst>
              <a:ext uri="{FF2B5EF4-FFF2-40B4-BE49-F238E27FC236}">
                <a16:creationId xmlns:a16="http://schemas.microsoft.com/office/drawing/2014/main" id="{08299EF6-87B9-1692-3F05-31FD8408521D}"/>
              </a:ext>
            </a:extLst>
          </p:cNvPr>
          <p:cNvSpPr>
            <a:spLocks/>
          </p:cNvSpPr>
          <p:nvPr/>
        </p:nvSpPr>
        <p:spPr bwMode="auto">
          <a:xfrm>
            <a:off x="2847976" y="2887267"/>
            <a:ext cx="1137047" cy="145256"/>
          </a:xfrm>
          <a:custGeom>
            <a:avLst/>
            <a:gdLst>
              <a:gd name="T0" fmla="*/ 338541366 w 2865"/>
              <a:gd name="T1" fmla="*/ 9747077 h 367"/>
              <a:gd name="T2" fmla="*/ 344701397 w 2865"/>
              <a:gd name="T3" fmla="*/ 8911689 h 367"/>
              <a:gd name="T4" fmla="*/ 356462130 w 2865"/>
              <a:gd name="T5" fmla="*/ 5848246 h 367"/>
              <a:gd name="T6" fmla="*/ 369063180 w 2865"/>
              <a:gd name="T7" fmla="*/ 2506693 h 367"/>
              <a:gd name="T8" fmla="*/ 378303491 w 2865"/>
              <a:gd name="T9" fmla="*/ 3898831 h 367"/>
              <a:gd name="T10" fmla="*/ 387824261 w 2865"/>
              <a:gd name="T11" fmla="*/ 7797662 h 367"/>
              <a:gd name="T12" fmla="*/ 394824609 w 2865"/>
              <a:gd name="T13" fmla="*/ 10025716 h 367"/>
              <a:gd name="T14" fmla="*/ 403785521 w 2865"/>
              <a:gd name="T15" fmla="*/ 10025716 h 367"/>
              <a:gd name="T16" fmla="*/ 421426356 w 2865"/>
              <a:gd name="T17" fmla="*/ 10304354 h 367"/>
              <a:gd name="T18" fmla="*/ 439347649 w 2865"/>
              <a:gd name="T19" fmla="*/ 9190327 h 367"/>
              <a:gd name="T20" fmla="*/ 450268065 w 2865"/>
              <a:gd name="T21" fmla="*/ 6126885 h 367"/>
              <a:gd name="T22" fmla="*/ 456708555 w 2865"/>
              <a:gd name="T23" fmla="*/ 2506693 h 367"/>
              <a:gd name="T24" fmla="*/ 462589186 w 2865"/>
              <a:gd name="T25" fmla="*/ 556750 h 367"/>
              <a:gd name="T26" fmla="*/ 469029146 w 2865"/>
              <a:gd name="T27" fmla="*/ 0 h 367"/>
              <a:gd name="T28" fmla="*/ 481350267 w 2865"/>
              <a:gd name="T29" fmla="*/ 0 h 367"/>
              <a:gd name="T30" fmla="*/ 496471210 w 2865"/>
              <a:gd name="T31" fmla="*/ 835388 h 367"/>
              <a:gd name="T32" fmla="*/ 507671555 w 2865"/>
              <a:gd name="T33" fmla="*/ 3620192 h 367"/>
              <a:gd name="T34" fmla="*/ 514391974 w 2865"/>
              <a:gd name="T35" fmla="*/ 6683635 h 367"/>
              <a:gd name="T36" fmla="*/ 522232639 w 2865"/>
              <a:gd name="T37" fmla="*/ 8633050 h 367"/>
              <a:gd name="T38" fmla="*/ 534833689 w 2865"/>
              <a:gd name="T39" fmla="*/ 8076300 h 367"/>
              <a:gd name="T40" fmla="*/ 554994946 w 2865"/>
              <a:gd name="T41" fmla="*/ 4734219 h 367"/>
              <a:gd name="T42" fmla="*/ 556954980 w 2865"/>
              <a:gd name="T43" fmla="*/ 13924546 h 367"/>
              <a:gd name="T44" fmla="*/ 563675398 w 2865"/>
              <a:gd name="T45" fmla="*/ 27013705 h 367"/>
              <a:gd name="T46" fmla="*/ 581036304 w 2865"/>
              <a:gd name="T47" fmla="*/ 36204032 h 367"/>
              <a:gd name="T48" fmla="*/ 604277841 w 2865"/>
              <a:gd name="T49" fmla="*/ 38710725 h 367"/>
              <a:gd name="T50" fmla="*/ 626399132 w 2865"/>
              <a:gd name="T51" fmla="*/ 34533255 h 367"/>
              <a:gd name="T52" fmla="*/ 642360391 w 2865"/>
              <a:gd name="T53" fmla="*/ 24507540 h 367"/>
              <a:gd name="T54" fmla="*/ 646840317 w 2865"/>
              <a:gd name="T55" fmla="*/ 11139743 h 367"/>
              <a:gd name="T56" fmla="*/ 651040844 w 2865"/>
              <a:gd name="T57" fmla="*/ 6962273 h 367"/>
              <a:gd name="T58" fmla="*/ 658041192 w 2865"/>
              <a:gd name="T59" fmla="*/ 5012858 h 367"/>
              <a:gd name="T60" fmla="*/ 665041540 w 2865"/>
              <a:gd name="T61" fmla="*/ 3063442 h 367"/>
              <a:gd name="T62" fmla="*/ 672041888 w 2865"/>
              <a:gd name="T63" fmla="*/ 2784804 h 367"/>
              <a:gd name="T64" fmla="*/ 680442412 w 2865"/>
              <a:gd name="T65" fmla="*/ 4177469 h 367"/>
              <a:gd name="T66" fmla="*/ 697803847 w 2865"/>
              <a:gd name="T67" fmla="*/ 9190327 h 367"/>
              <a:gd name="T68" fmla="*/ 717685174 w 2865"/>
              <a:gd name="T69" fmla="*/ 15317212 h 367"/>
              <a:gd name="T70" fmla="*/ 732806117 w 2865"/>
              <a:gd name="T71" fmla="*/ 16987989 h 367"/>
              <a:gd name="T72" fmla="*/ 747086742 w 2865"/>
              <a:gd name="T73" fmla="*/ 15317212 h 367"/>
              <a:gd name="T74" fmla="*/ 766968070 w 2865"/>
              <a:gd name="T75" fmla="*/ 11139743 h 367"/>
              <a:gd name="T76" fmla="*/ 782648871 w 2865"/>
              <a:gd name="T77" fmla="*/ 9190327 h 367"/>
              <a:gd name="T78" fmla="*/ 789649219 w 2865"/>
              <a:gd name="T79" fmla="*/ 9190327 h 367"/>
              <a:gd name="T80" fmla="*/ 796650096 w 2865"/>
              <a:gd name="T81" fmla="*/ 11139743 h 367"/>
              <a:gd name="T82" fmla="*/ 802250269 w 2865"/>
              <a:gd name="T83" fmla="*/ 14759935 h 367"/>
              <a:gd name="T84" fmla="*/ 149809249 w 2865"/>
              <a:gd name="T85" fmla="*/ 10304354 h 367"/>
              <a:gd name="T86" fmla="*/ 158489702 w 2865"/>
              <a:gd name="T87" fmla="*/ 11696492 h 367"/>
              <a:gd name="T88" fmla="*/ 168850789 w 2865"/>
              <a:gd name="T89" fmla="*/ 15038574 h 367"/>
              <a:gd name="T90" fmla="*/ 176690925 w 2865"/>
              <a:gd name="T91" fmla="*/ 16152601 h 367"/>
              <a:gd name="T92" fmla="*/ 183691273 w 2865"/>
              <a:gd name="T93" fmla="*/ 14759935 h 367"/>
              <a:gd name="T94" fmla="*/ 189851833 w 2865"/>
              <a:gd name="T95" fmla="*/ 10304354 h 367"/>
              <a:gd name="T96" fmla="*/ 196572252 w 2865"/>
              <a:gd name="T97" fmla="*/ 4177469 h 367"/>
              <a:gd name="T98" fmla="*/ 202732813 w 2865"/>
              <a:gd name="T99" fmla="*/ 835388 h 367"/>
              <a:gd name="T100" fmla="*/ 210572949 w 2865"/>
              <a:gd name="T101" fmla="*/ 1114027 h 367"/>
              <a:gd name="T102" fmla="*/ 221773823 w 2865"/>
              <a:gd name="T103" fmla="*/ 3898831 h 367"/>
              <a:gd name="T104" fmla="*/ 230454276 w 2865"/>
              <a:gd name="T105" fmla="*/ 4734219 h 367"/>
              <a:gd name="T106" fmla="*/ 240254975 w 2865"/>
              <a:gd name="T107" fmla="*/ 3898831 h 367"/>
              <a:gd name="T108" fmla="*/ 245855148 w 2865"/>
              <a:gd name="T109" fmla="*/ 3620192 h 367"/>
              <a:gd name="T110" fmla="*/ 247535252 w 2865"/>
              <a:gd name="T111" fmla="*/ 6126885 h 367"/>
              <a:gd name="T112" fmla="*/ 247535252 w 2865"/>
              <a:gd name="T113" fmla="*/ 19494682 h 367"/>
              <a:gd name="T114" fmla="*/ 259016056 w 2865"/>
              <a:gd name="T115" fmla="*/ 31469813 h 367"/>
              <a:gd name="T116" fmla="*/ 279457771 w 2865"/>
              <a:gd name="T117" fmla="*/ 37875336 h 367"/>
              <a:gd name="T118" fmla="*/ 302979237 w 2865"/>
              <a:gd name="T119" fmla="*/ 37875336 h 367"/>
              <a:gd name="T120" fmla="*/ 322860036 w 2865"/>
              <a:gd name="T121" fmla="*/ 31191174 h 367"/>
              <a:gd name="T122" fmla="*/ 334340839 w 2865"/>
              <a:gd name="T123" fmla="*/ 19494682 h 36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65" h="367">
                <a:moveTo>
                  <a:pt x="1197" y="33"/>
                </a:moveTo>
                <a:lnTo>
                  <a:pt x="1201" y="33"/>
                </a:lnTo>
                <a:lnTo>
                  <a:pt x="1205" y="35"/>
                </a:lnTo>
                <a:lnTo>
                  <a:pt x="1209" y="35"/>
                </a:lnTo>
                <a:lnTo>
                  <a:pt x="1214" y="35"/>
                </a:lnTo>
                <a:lnTo>
                  <a:pt x="1218" y="35"/>
                </a:lnTo>
                <a:lnTo>
                  <a:pt x="1222" y="33"/>
                </a:lnTo>
                <a:lnTo>
                  <a:pt x="1231" y="32"/>
                </a:lnTo>
                <a:lnTo>
                  <a:pt x="1241" y="31"/>
                </a:lnTo>
                <a:lnTo>
                  <a:pt x="1251" y="28"/>
                </a:lnTo>
                <a:lnTo>
                  <a:pt x="1260" y="25"/>
                </a:lnTo>
                <a:lnTo>
                  <a:pt x="1273" y="21"/>
                </a:lnTo>
                <a:lnTo>
                  <a:pt x="1285" y="15"/>
                </a:lnTo>
                <a:lnTo>
                  <a:pt x="1299" y="13"/>
                </a:lnTo>
                <a:lnTo>
                  <a:pt x="1308" y="10"/>
                </a:lnTo>
                <a:lnTo>
                  <a:pt x="1318" y="9"/>
                </a:lnTo>
                <a:lnTo>
                  <a:pt x="1326" y="9"/>
                </a:lnTo>
                <a:lnTo>
                  <a:pt x="1336" y="10"/>
                </a:lnTo>
                <a:lnTo>
                  <a:pt x="1343" y="11"/>
                </a:lnTo>
                <a:lnTo>
                  <a:pt x="1351" y="14"/>
                </a:lnTo>
                <a:lnTo>
                  <a:pt x="1358" y="17"/>
                </a:lnTo>
                <a:lnTo>
                  <a:pt x="1367" y="21"/>
                </a:lnTo>
                <a:lnTo>
                  <a:pt x="1378" y="25"/>
                </a:lnTo>
                <a:lnTo>
                  <a:pt x="1385" y="28"/>
                </a:lnTo>
                <a:lnTo>
                  <a:pt x="1392" y="31"/>
                </a:lnTo>
                <a:lnTo>
                  <a:pt x="1399" y="33"/>
                </a:lnTo>
                <a:lnTo>
                  <a:pt x="1405" y="35"/>
                </a:lnTo>
                <a:lnTo>
                  <a:pt x="1410" y="36"/>
                </a:lnTo>
                <a:lnTo>
                  <a:pt x="1416" y="36"/>
                </a:lnTo>
                <a:lnTo>
                  <a:pt x="1424" y="36"/>
                </a:lnTo>
                <a:lnTo>
                  <a:pt x="1433" y="37"/>
                </a:lnTo>
                <a:lnTo>
                  <a:pt x="1442" y="36"/>
                </a:lnTo>
                <a:lnTo>
                  <a:pt x="1451" y="36"/>
                </a:lnTo>
                <a:lnTo>
                  <a:pt x="1469" y="36"/>
                </a:lnTo>
                <a:lnTo>
                  <a:pt x="1487" y="37"/>
                </a:lnTo>
                <a:lnTo>
                  <a:pt x="1505" y="37"/>
                </a:lnTo>
                <a:lnTo>
                  <a:pt x="1523" y="37"/>
                </a:lnTo>
                <a:lnTo>
                  <a:pt x="1541" y="36"/>
                </a:lnTo>
                <a:lnTo>
                  <a:pt x="1557" y="35"/>
                </a:lnTo>
                <a:lnTo>
                  <a:pt x="1569" y="33"/>
                </a:lnTo>
                <a:lnTo>
                  <a:pt x="1582" y="32"/>
                </a:lnTo>
                <a:lnTo>
                  <a:pt x="1593" y="28"/>
                </a:lnTo>
                <a:lnTo>
                  <a:pt x="1604" y="24"/>
                </a:lnTo>
                <a:lnTo>
                  <a:pt x="1608" y="22"/>
                </a:lnTo>
                <a:lnTo>
                  <a:pt x="1613" y="20"/>
                </a:lnTo>
                <a:lnTo>
                  <a:pt x="1618" y="17"/>
                </a:lnTo>
                <a:lnTo>
                  <a:pt x="1624" y="13"/>
                </a:lnTo>
                <a:lnTo>
                  <a:pt x="1631" y="9"/>
                </a:lnTo>
                <a:lnTo>
                  <a:pt x="1637" y="7"/>
                </a:lnTo>
                <a:lnTo>
                  <a:pt x="1641" y="4"/>
                </a:lnTo>
                <a:lnTo>
                  <a:pt x="1646" y="3"/>
                </a:lnTo>
                <a:lnTo>
                  <a:pt x="1652" y="2"/>
                </a:lnTo>
                <a:lnTo>
                  <a:pt x="1657" y="0"/>
                </a:lnTo>
                <a:lnTo>
                  <a:pt x="1663" y="0"/>
                </a:lnTo>
                <a:lnTo>
                  <a:pt x="1668" y="0"/>
                </a:lnTo>
                <a:lnTo>
                  <a:pt x="1675" y="0"/>
                </a:lnTo>
                <a:lnTo>
                  <a:pt x="1681" y="0"/>
                </a:lnTo>
                <a:lnTo>
                  <a:pt x="1690" y="0"/>
                </a:lnTo>
                <a:lnTo>
                  <a:pt x="1700" y="0"/>
                </a:lnTo>
                <a:lnTo>
                  <a:pt x="1719" y="0"/>
                </a:lnTo>
                <a:lnTo>
                  <a:pt x="1737" y="2"/>
                </a:lnTo>
                <a:lnTo>
                  <a:pt x="1750" y="2"/>
                </a:lnTo>
                <a:lnTo>
                  <a:pt x="1762" y="2"/>
                </a:lnTo>
                <a:lnTo>
                  <a:pt x="1773" y="3"/>
                </a:lnTo>
                <a:lnTo>
                  <a:pt x="1784" y="4"/>
                </a:lnTo>
                <a:lnTo>
                  <a:pt x="1795" y="7"/>
                </a:lnTo>
                <a:lnTo>
                  <a:pt x="1804" y="10"/>
                </a:lnTo>
                <a:lnTo>
                  <a:pt x="1813" y="13"/>
                </a:lnTo>
                <a:lnTo>
                  <a:pt x="1820" y="15"/>
                </a:lnTo>
                <a:lnTo>
                  <a:pt x="1826" y="18"/>
                </a:lnTo>
                <a:lnTo>
                  <a:pt x="1833" y="22"/>
                </a:lnTo>
                <a:lnTo>
                  <a:pt x="1837" y="24"/>
                </a:lnTo>
                <a:lnTo>
                  <a:pt x="1842" y="25"/>
                </a:lnTo>
                <a:lnTo>
                  <a:pt x="1847" y="26"/>
                </a:lnTo>
                <a:lnTo>
                  <a:pt x="1855" y="29"/>
                </a:lnTo>
                <a:lnTo>
                  <a:pt x="1865" y="31"/>
                </a:lnTo>
                <a:lnTo>
                  <a:pt x="1873" y="31"/>
                </a:lnTo>
                <a:lnTo>
                  <a:pt x="1883" y="31"/>
                </a:lnTo>
                <a:lnTo>
                  <a:pt x="1894" y="31"/>
                </a:lnTo>
                <a:lnTo>
                  <a:pt x="1910" y="29"/>
                </a:lnTo>
                <a:lnTo>
                  <a:pt x="1928" y="26"/>
                </a:lnTo>
                <a:lnTo>
                  <a:pt x="1946" y="24"/>
                </a:lnTo>
                <a:lnTo>
                  <a:pt x="1964" y="20"/>
                </a:lnTo>
                <a:lnTo>
                  <a:pt x="1982" y="17"/>
                </a:lnTo>
                <a:lnTo>
                  <a:pt x="2000" y="14"/>
                </a:lnTo>
                <a:lnTo>
                  <a:pt x="1993" y="25"/>
                </a:lnTo>
                <a:lnTo>
                  <a:pt x="1990" y="37"/>
                </a:lnTo>
                <a:lnTo>
                  <a:pt x="1989" y="50"/>
                </a:lnTo>
                <a:lnTo>
                  <a:pt x="1991" y="62"/>
                </a:lnTo>
                <a:lnTo>
                  <a:pt x="1996" y="75"/>
                </a:lnTo>
                <a:lnTo>
                  <a:pt x="2004" y="86"/>
                </a:lnTo>
                <a:lnTo>
                  <a:pt x="2013" y="97"/>
                </a:lnTo>
                <a:lnTo>
                  <a:pt x="2026" y="106"/>
                </a:lnTo>
                <a:lnTo>
                  <a:pt x="2041" y="116"/>
                </a:lnTo>
                <a:lnTo>
                  <a:pt x="2057" y="123"/>
                </a:lnTo>
                <a:lnTo>
                  <a:pt x="2075" y="130"/>
                </a:lnTo>
                <a:lnTo>
                  <a:pt x="2094" y="134"/>
                </a:lnTo>
                <a:lnTo>
                  <a:pt x="2115" y="138"/>
                </a:lnTo>
                <a:lnTo>
                  <a:pt x="2137" y="139"/>
                </a:lnTo>
                <a:lnTo>
                  <a:pt x="2158" y="139"/>
                </a:lnTo>
                <a:lnTo>
                  <a:pt x="2178" y="138"/>
                </a:lnTo>
                <a:lnTo>
                  <a:pt x="2199" y="135"/>
                </a:lnTo>
                <a:lnTo>
                  <a:pt x="2220" y="131"/>
                </a:lnTo>
                <a:lnTo>
                  <a:pt x="2237" y="124"/>
                </a:lnTo>
                <a:lnTo>
                  <a:pt x="2255" y="117"/>
                </a:lnTo>
                <a:lnTo>
                  <a:pt x="2270" y="109"/>
                </a:lnTo>
                <a:lnTo>
                  <a:pt x="2283" y="99"/>
                </a:lnTo>
                <a:lnTo>
                  <a:pt x="2294" y="88"/>
                </a:lnTo>
                <a:lnTo>
                  <a:pt x="2302" y="77"/>
                </a:lnTo>
                <a:lnTo>
                  <a:pt x="2307" y="65"/>
                </a:lnTo>
                <a:lnTo>
                  <a:pt x="2310" y="53"/>
                </a:lnTo>
                <a:lnTo>
                  <a:pt x="2310" y="40"/>
                </a:lnTo>
                <a:lnTo>
                  <a:pt x="2306" y="28"/>
                </a:lnTo>
                <a:lnTo>
                  <a:pt x="2313" y="26"/>
                </a:lnTo>
                <a:lnTo>
                  <a:pt x="2318" y="26"/>
                </a:lnTo>
                <a:lnTo>
                  <a:pt x="2325" y="25"/>
                </a:lnTo>
                <a:lnTo>
                  <a:pt x="2331" y="24"/>
                </a:lnTo>
                <a:lnTo>
                  <a:pt x="2336" y="22"/>
                </a:lnTo>
                <a:lnTo>
                  <a:pt x="2342" y="21"/>
                </a:lnTo>
                <a:lnTo>
                  <a:pt x="2350" y="18"/>
                </a:lnTo>
                <a:lnTo>
                  <a:pt x="2357" y="15"/>
                </a:lnTo>
                <a:lnTo>
                  <a:pt x="2364" y="14"/>
                </a:lnTo>
                <a:lnTo>
                  <a:pt x="2371" y="13"/>
                </a:lnTo>
                <a:lnTo>
                  <a:pt x="2375" y="11"/>
                </a:lnTo>
                <a:lnTo>
                  <a:pt x="2380" y="10"/>
                </a:lnTo>
                <a:lnTo>
                  <a:pt x="2386" y="10"/>
                </a:lnTo>
                <a:lnTo>
                  <a:pt x="2393" y="10"/>
                </a:lnTo>
                <a:lnTo>
                  <a:pt x="2400" y="10"/>
                </a:lnTo>
                <a:lnTo>
                  <a:pt x="2406" y="11"/>
                </a:lnTo>
                <a:lnTo>
                  <a:pt x="2415" y="11"/>
                </a:lnTo>
                <a:lnTo>
                  <a:pt x="2423" y="14"/>
                </a:lnTo>
                <a:lnTo>
                  <a:pt x="2430" y="15"/>
                </a:lnTo>
                <a:lnTo>
                  <a:pt x="2442" y="18"/>
                </a:lnTo>
                <a:lnTo>
                  <a:pt x="2455" y="21"/>
                </a:lnTo>
                <a:lnTo>
                  <a:pt x="2472" y="28"/>
                </a:lnTo>
                <a:lnTo>
                  <a:pt x="2492" y="33"/>
                </a:lnTo>
                <a:lnTo>
                  <a:pt x="2510" y="40"/>
                </a:lnTo>
                <a:lnTo>
                  <a:pt x="2527" y="46"/>
                </a:lnTo>
                <a:lnTo>
                  <a:pt x="2545" y="51"/>
                </a:lnTo>
                <a:lnTo>
                  <a:pt x="2563" y="55"/>
                </a:lnTo>
                <a:lnTo>
                  <a:pt x="2577" y="58"/>
                </a:lnTo>
                <a:lnTo>
                  <a:pt x="2589" y="59"/>
                </a:lnTo>
                <a:lnTo>
                  <a:pt x="2603" y="61"/>
                </a:lnTo>
                <a:lnTo>
                  <a:pt x="2617" y="61"/>
                </a:lnTo>
                <a:lnTo>
                  <a:pt x="2629" y="61"/>
                </a:lnTo>
                <a:lnTo>
                  <a:pt x="2641" y="59"/>
                </a:lnTo>
                <a:lnTo>
                  <a:pt x="2655" y="58"/>
                </a:lnTo>
                <a:lnTo>
                  <a:pt x="2668" y="55"/>
                </a:lnTo>
                <a:lnTo>
                  <a:pt x="2685" y="53"/>
                </a:lnTo>
                <a:lnTo>
                  <a:pt x="2703" y="48"/>
                </a:lnTo>
                <a:lnTo>
                  <a:pt x="2721" y="44"/>
                </a:lnTo>
                <a:lnTo>
                  <a:pt x="2739" y="40"/>
                </a:lnTo>
                <a:lnTo>
                  <a:pt x="2758" y="37"/>
                </a:lnTo>
                <a:lnTo>
                  <a:pt x="2776" y="35"/>
                </a:lnTo>
                <a:lnTo>
                  <a:pt x="2786" y="33"/>
                </a:lnTo>
                <a:lnTo>
                  <a:pt x="2795" y="33"/>
                </a:lnTo>
                <a:lnTo>
                  <a:pt x="2801" y="33"/>
                </a:lnTo>
                <a:lnTo>
                  <a:pt x="2808" y="33"/>
                </a:lnTo>
                <a:lnTo>
                  <a:pt x="2813" y="33"/>
                </a:lnTo>
                <a:lnTo>
                  <a:pt x="2820" y="33"/>
                </a:lnTo>
                <a:lnTo>
                  <a:pt x="2826" y="35"/>
                </a:lnTo>
                <a:lnTo>
                  <a:pt x="2832" y="36"/>
                </a:lnTo>
                <a:lnTo>
                  <a:pt x="2838" y="39"/>
                </a:lnTo>
                <a:lnTo>
                  <a:pt x="2845" y="40"/>
                </a:lnTo>
                <a:lnTo>
                  <a:pt x="2850" y="43"/>
                </a:lnTo>
                <a:lnTo>
                  <a:pt x="2856" y="46"/>
                </a:lnTo>
                <a:lnTo>
                  <a:pt x="2861" y="50"/>
                </a:lnTo>
                <a:lnTo>
                  <a:pt x="2865" y="53"/>
                </a:lnTo>
                <a:lnTo>
                  <a:pt x="2361" y="367"/>
                </a:lnTo>
                <a:lnTo>
                  <a:pt x="0" y="367"/>
                </a:lnTo>
                <a:lnTo>
                  <a:pt x="528" y="37"/>
                </a:lnTo>
                <a:lnTo>
                  <a:pt x="535" y="37"/>
                </a:lnTo>
                <a:lnTo>
                  <a:pt x="543" y="37"/>
                </a:lnTo>
                <a:lnTo>
                  <a:pt x="550" y="37"/>
                </a:lnTo>
                <a:lnTo>
                  <a:pt x="557" y="39"/>
                </a:lnTo>
                <a:lnTo>
                  <a:pt x="566" y="42"/>
                </a:lnTo>
                <a:lnTo>
                  <a:pt x="576" y="44"/>
                </a:lnTo>
                <a:lnTo>
                  <a:pt x="584" y="48"/>
                </a:lnTo>
                <a:lnTo>
                  <a:pt x="594" y="51"/>
                </a:lnTo>
                <a:lnTo>
                  <a:pt x="603" y="54"/>
                </a:lnTo>
                <a:lnTo>
                  <a:pt x="612" y="57"/>
                </a:lnTo>
                <a:lnTo>
                  <a:pt x="618" y="58"/>
                </a:lnTo>
                <a:lnTo>
                  <a:pt x="625" y="58"/>
                </a:lnTo>
                <a:lnTo>
                  <a:pt x="631" y="58"/>
                </a:lnTo>
                <a:lnTo>
                  <a:pt x="638" y="57"/>
                </a:lnTo>
                <a:lnTo>
                  <a:pt x="643" y="57"/>
                </a:lnTo>
                <a:lnTo>
                  <a:pt x="650" y="54"/>
                </a:lnTo>
                <a:lnTo>
                  <a:pt x="656" y="53"/>
                </a:lnTo>
                <a:lnTo>
                  <a:pt x="661" y="50"/>
                </a:lnTo>
                <a:lnTo>
                  <a:pt x="667" y="46"/>
                </a:lnTo>
                <a:lnTo>
                  <a:pt x="672" y="42"/>
                </a:lnTo>
                <a:lnTo>
                  <a:pt x="678" y="37"/>
                </a:lnTo>
                <a:lnTo>
                  <a:pt x="683" y="33"/>
                </a:lnTo>
                <a:lnTo>
                  <a:pt x="690" y="26"/>
                </a:lnTo>
                <a:lnTo>
                  <a:pt x="698" y="20"/>
                </a:lnTo>
                <a:lnTo>
                  <a:pt x="702" y="15"/>
                </a:lnTo>
                <a:lnTo>
                  <a:pt x="708" y="11"/>
                </a:lnTo>
                <a:lnTo>
                  <a:pt x="712" y="9"/>
                </a:lnTo>
                <a:lnTo>
                  <a:pt x="717" y="6"/>
                </a:lnTo>
                <a:lnTo>
                  <a:pt x="724" y="3"/>
                </a:lnTo>
                <a:lnTo>
                  <a:pt x="730" y="3"/>
                </a:lnTo>
                <a:lnTo>
                  <a:pt x="735" y="2"/>
                </a:lnTo>
                <a:lnTo>
                  <a:pt x="742" y="3"/>
                </a:lnTo>
                <a:lnTo>
                  <a:pt x="752" y="4"/>
                </a:lnTo>
                <a:lnTo>
                  <a:pt x="763" y="7"/>
                </a:lnTo>
                <a:lnTo>
                  <a:pt x="774" y="10"/>
                </a:lnTo>
                <a:lnTo>
                  <a:pt x="782" y="11"/>
                </a:lnTo>
                <a:lnTo>
                  <a:pt x="792" y="14"/>
                </a:lnTo>
                <a:lnTo>
                  <a:pt x="801" y="15"/>
                </a:lnTo>
                <a:lnTo>
                  <a:pt x="809" y="17"/>
                </a:lnTo>
                <a:lnTo>
                  <a:pt x="816" y="17"/>
                </a:lnTo>
                <a:lnTo>
                  <a:pt x="823" y="17"/>
                </a:lnTo>
                <a:lnTo>
                  <a:pt x="829" y="17"/>
                </a:lnTo>
                <a:lnTo>
                  <a:pt x="838" y="17"/>
                </a:lnTo>
                <a:lnTo>
                  <a:pt x="848" y="15"/>
                </a:lnTo>
                <a:lnTo>
                  <a:pt x="858" y="14"/>
                </a:lnTo>
                <a:lnTo>
                  <a:pt x="867" y="13"/>
                </a:lnTo>
                <a:lnTo>
                  <a:pt x="871" y="13"/>
                </a:lnTo>
                <a:lnTo>
                  <a:pt x="875" y="13"/>
                </a:lnTo>
                <a:lnTo>
                  <a:pt x="878" y="13"/>
                </a:lnTo>
                <a:lnTo>
                  <a:pt x="882" y="11"/>
                </a:lnTo>
                <a:lnTo>
                  <a:pt x="886" y="11"/>
                </a:lnTo>
                <a:lnTo>
                  <a:pt x="891" y="11"/>
                </a:lnTo>
                <a:lnTo>
                  <a:pt x="884" y="22"/>
                </a:lnTo>
                <a:lnTo>
                  <a:pt x="880" y="35"/>
                </a:lnTo>
                <a:lnTo>
                  <a:pt x="878" y="47"/>
                </a:lnTo>
                <a:lnTo>
                  <a:pt x="880" y="59"/>
                </a:lnTo>
                <a:lnTo>
                  <a:pt x="884" y="70"/>
                </a:lnTo>
                <a:lnTo>
                  <a:pt x="891" y="83"/>
                </a:lnTo>
                <a:lnTo>
                  <a:pt x="899" y="94"/>
                </a:lnTo>
                <a:lnTo>
                  <a:pt x="911" y="103"/>
                </a:lnTo>
                <a:lnTo>
                  <a:pt x="925" y="113"/>
                </a:lnTo>
                <a:lnTo>
                  <a:pt x="941" y="121"/>
                </a:lnTo>
                <a:lnTo>
                  <a:pt x="958" y="128"/>
                </a:lnTo>
                <a:lnTo>
                  <a:pt x="977" y="132"/>
                </a:lnTo>
                <a:lnTo>
                  <a:pt x="998" y="136"/>
                </a:lnTo>
                <a:lnTo>
                  <a:pt x="1018" y="139"/>
                </a:lnTo>
                <a:lnTo>
                  <a:pt x="1039" y="139"/>
                </a:lnTo>
                <a:lnTo>
                  <a:pt x="1061" y="139"/>
                </a:lnTo>
                <a:lnTo>
                  <a:pt x="1082" y="136"/>
                </a:lnTo>
                <a:lnTo>
                  <a:pt x="1101" y="132"/>
                </a:lnTo>
                <a:lnTo>
                  <a:pt x="1120" y="127"/>
                </a:lnTo>
                <a:lnTo>
                  <a:pt x="1138" y="120"/>
                </a:lnTo>
                <a:lnTo>
                  <a:pt x="1153" y="112"/>
                </a:lnTo>
                <a:lnTo>
                  <a:pt x="1167" y="102"/>
                </a:lnTo>
                <a:lnTo>
                  <a:pt x="1179" y="92"/>
                </a:lnTo>
                <a:lnTo>
                  <a:pt x="1187" y="81"/>
                </a:lnTo>
                <a:lnTo>
                  <a:pt x="1194" y="70"/>
                </a:lnTo>
                <a:lnTo>
                  <a:pt x="1198" y="58"/>
                </a:lnTo>
                <a:lnTo>
                  <a:pt x="1198" y="46"/>
                </a:lnTo>
                <a:lnTo>
                  <a:pt x="1197" y="33"/>
                </a:lnTo>
                <a:close/>
              </a:path>
            </a:pathLst>
          </a:custGeom>
          <a:solidFill>
            <a:srgbClr val="77B800"/>
          </a:solidFill>
          <a:ln>
            <a:noFill/>
          </a:ln>
        </p:spPr>
        <p:txBody>
          <a:bodyPr/>
          <a:lstStyle/>
          <a:p>
            <a:endParaRPr lang="en-US" sz="1800"/>
          </a:p>
        </p:txBody>
      </p:sp>
      <p:sp>
        <p:nvSpPr>
          <p:cNvPr id="92164" name="Freeform 9">
            <a:extLst>
              <a:ext uri="{FF2B5EF4-FFF2-40B4-BE49-F238E27FC236}">
                <a16:creationId xmlns:a16="http://schemas.microsoft.com/office/drawing/2014/main" id="{5FEDC8C3-B38F-F0B8-37A0-831E21CEF71B}"/>
              </a:ext>
            </a:extLst>
          </p:cNvPr>
          <p:cNvSpPr>
            <a:spLocks/>
          </p:cNvSpPr>
          <p:nvPr/>
        </p:nvSpPr>
        <p:spPr bwMode="auto">
          <a:xfrm>
            <a:off x="2847976" y="3032522"/>
            <a:ext cx="937022" cy="394097"/>
          </a:xfrm>
          <a:custGeom>
            <a:avLst/>
            <a:gdLst>
              <a:gd name="T0" fmla="*/ 556955019 w 2361"/>
              <a:gd name="T1" fmla="*/ 83836035 h 994"/>
              <a:gd name="T2" fmla="*/ 104166500 w 2361"/>
              <a:gd name="T3" fmla="*/ 83836035 h 994"/>
              <a:gd name="T4" fmla="*/ 98005939 w 2361"/>
              <a:gd name="T5" fmla="*/ 84115682 h 994"/>
              <a:gd name="T6" fmla="*/ 92685695 w 2361"/>
              <a:gd name="T7" fmla="*/ 85512861 h 994"/>
              <a:gd name="T8" fmla="*/ 87085522 w 2361"/>
              <a:gd name="T9" fmla="*/ 87189688 h 994"/>
              <a:gd name="T10" fmla="*/ 82045208 w 2361"/>
              <a:gd name="T11" fmla="*/ 89704399 h 994"/>
              <a:gd name="T12" fmla="*/ 77004893 w 2361"/>
              <a:gd name="T13" fmla="*/ 93058051 h 994"/>
              <a:gd name="T14" fmla="*/ 72804367 w 2361"/>
              <a:gd name="T15" fmla="*/ 96970470 h 994"/>
              <a:gd name="T16" fmla="*/ 68884298 w 2361"/>
              <a:gd name="T17" fmla="*/ 101162008 h 994"/>
              <a:gd name="T18" fmla="*/ 65804018 w 2361"/>
              <a:gd name="T19" fmla="*/ 105633721 h 994"/>
              <a:gd name="T20" fmla="*/ 63004196 w 2361"/>
              <a:gd name="T21" fmla="*/ 111222438 h 994"/>
              <a:gd name="T22" fmla="*/ 61043633 w 2361"/>
              <a:gd name="T23" fmla="*/ 116532035 h 994"/>
              <a:gd name="T24" fmla="*/ 59923916 w 2361"/>
              <a:gd name="T25" fmla="*/ 122400928 h 994"/>
              <a:gd name="T26" fmla="*/ 59643986 w 2361"/>
              <a:gd name="T27" fmla="*/ 127989645 h 994"/>
              <a:gd name="T28" fmla="*/ 59643986 w 2361"/>
              <a:gd name="T29" fmla="*/ 233623366 h 994"/>
              <a:gd name="T30" fmla="*/ 59363528 w 2361"/>
              <a:gd name="T31" fmla="*/ 239491729 h 994"/>
              <a:gd name="T32" fmla="*/ 57963882 w 2361"/>
              <a:gd name="T33" fmla="*/ 245080975 h 994"/>
              <a:gd name="T34" fmla="*/ 56283777 w 2361"/>
              <a:gd name="T35" fmla="*/ 250670220 h 994"/>
              <a:gd name="T36" fmla="*/ 53763355 w 2361"/>
              <a:gd name="T37" fmla="*/ 255700170 h 994"/>
              <a:gd name="T38" fmla="*/ 50403145 w 2361"/>
              <a:gd name="T39" fmla="*/ 260451002 h 994"/>
              <a:gd name="T40" fmla="*/ 46483077 w 2361"/>
              <a:gd name="T41" fmla="*/ 264922187 h 994"/>
              <a:gd name="T42" fmla="*/ 42282550 w 2361"/>
              <a:gd name="T43" fmla="*/ 268554959 h 994"/>
              <a:gd name="T44" fmla="*/ 37242236 w 2361"/>
              <a:gd name="T45" fmla="*/ 272187730 h 994"/>
              <a:gd name="T46" fmla="*/ 32201921 w 2361"/>
              <a:gd name="T47" fmla="*/ 274423322 h 994"/>
              <a:gd name="T48" fmla="*/ 26881677 w 2361"/>
              <a:gd name="T49" fmla="*/ 276379796 h 994"/>
              <a:gd name="T50" fmla="*/ 21281504 w 2361"/>
              <a:gd name="T51" fmla="*/ 277497328 h 994"/>
              <a:gd name="T52" fmla="*/ 15400873 w 2361"/>
              <a:gd name="T53" fmla="*/ 277776975 h 994"/>
              <a:gd name="T54" fmla="*/ 279929 w 2361"/>
              <a:gd name="T55" fmla="*/ 277776975 h 994"/>
              <a:gd name="T56" fmla="*/ 279929 w 2361"/>
              <a:gd name="T57" fmla="*/ 147272091 h 994"/>
              <a:gd name="T58" fmla="*/ 0 w 2361"/>
              <a:gd name="T59" fmla="*/ 0 h 994"/>
              <a:gd name="T60" fmla="*/ 661121519 w 2361"/>
              <a:gd name="T61" fmla="*/ 0 h 994"/>
              <a:gd name="T62" fmla="*/ 661121519 w 2361"/>
              <a:gd name="T63" fmla="*/ 277776975 h 994"/>
              <a:gd name="T64" fmla="*/ 645440717 w 2361"/>
              <a:gd name="T65" fmla="*/ 277776975 h 994"/>
              <a:gd name="T66" fmla="*/ 639560085 w 2361"/>
              <a:gd name="T67" fmla="*/ 277497328 h 994"/>
              <a:gd name="T68" fmla="*/ 634239841 w 2361"/>
              <a:gd name="T69" fmla="*/ 276379796 h 994"/>
              <a:gd name="T70" fmla="*/ 628359210 w 2361"/>
              <a:gd name="T71" fmla="*/ 274423322 h 994"/>
              <a:gd name="T72" fmla="*/ 623318895 w 2361"/>
              <a:gd name="T73" fmla="*/ 272187730 h 994"/>
              <a:gd name="T74" fmla="*/ 618559039 w 2361"/>
              <a:gd name="T75" fmla="*/ 268554959 h 994"/>
              <a:gd name="T76" fmla="*/ 614078583 w 2361"/>
              <a:gd name="T77" fmla="*/ 264922187 h 994"/>
              <a:gd name="T78" fmla="*/ 610438444 w 2361"/>
              <a:gd name="T79" fmla="*/ 260451002 h 994"/>
              <a:gd name="T80" fmla="*/ 607358164 w 2361"/>
              <a:gd name="T81" fmla="*/ 255700170 h 994"/>
              <a:gd name="T82" fmla="*/ 604557813 w 2361"/>
              <a:gd name="T83" fmla="*/ 250670220 h 994"/>
              <a:gd name="T84" fmla="*/ 602597779 w 2361"/>
              <a:gd name="T85" fmla="*/ 245080975 h 994"/>
              <a:gd name="T86" fmla="*/ 601477532 w 2361"/>
              <a:gd name="T87" fmla="*/ 239491729 h 994"/>
              <a:gd name="T88" fmla="*/ 601197603 w 2361"/>
              <a:gd name="T89" fmla="*/ 233623366 h 994"/>
              <a:gd name="T90" fmla="*/ 601197603 w 2361"/>
              <a:gd name="T91" fmla="*/ 127989645 h 994"/>
              <a:gd name="T92" fmla="*/ 600637745 w 2361"/>
              <a:gd name="T93" fmla="*/ 122400928 h 994"/>
              <a:gd name="T94" fmla="*/ 599517498 w 2361"/>
              <a:gd name="T95" fmla="*/ 116532035 h 994"/>
              <a:gd name="T96" fmla="*/ 597557464 w 2361"/>
              <a:gd name="T97" fmla="*/ 111222438 h 994"/>
              <a:gd name="T98" fmla="*/ 595317501 w 2361"/>
              <a:gd name="T99" fmla="*/ 105633721 h 994"/>
              <a:gd name="T100" fmla="*/ 591957291 w 2361"/>
              <a:gd name="T101" fmla="*/ 101162008 h 994"/>
              <a:gd name="T102" fmla="*/ 588036694 w 2361"/>
              <a:gd name="T103" fmla="*/ 96970470 h 994"/>
              <a:gd name="T104" fmla="*/ 583836696 w 2361"/>
              <a:gd name="T105" fmla="*/ 93058051 h 994"/>
              <a:gd name="T106" fmla="*/ 578796382 w 2361"/>
              <a:gd name="T107" fmla="*/ 89704399 h 994"/>
              <a:gd name="T108" fmla="*/ 573756067 w 2361"/>
              <a:gd name="T109" fmla="*/ 87189688 h 994"/>
              <a:gd name="T110" fmla="*/ 568435823 w 2361"/>
              <a:gd name="T111" fmla="*/ 85512861 h 994"/>
              <a:gd name="T112" fmla="*/ 562555192 w 2361"/>
              <a:gd name="T113" fmla="*/ 84115682 h 994"/>
              <a:gd name="T114" fmla="*/ 556955019 w 2361"/>
              <a:gd name="T115" fmla="*/ 83836035 h 9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361" h="994">
                <a:moveTo>
                  <a:pt x="1989" y="300"/>
                </a:moveTo>
                <a:lnTo>
                  <a:pt x="372" y="300"/>
                </a:lnTo>
                <a:lnTo>
                  <a:pt x="350" y="301"/>
                </a:lnTo>
                <a:lnTo>
                  <a:pt x="331" y="306"/>
                </a:lnTo>
                <a:lnTo>
                  <a:pt x="311" y="312"/>
                </a:lnTo>
                <a:lnTo>
                  <a:pt x="293" y="321"/>
                </a:lnTo>
                <a:lnTo>
                  <a:pt x="275" y="333"/>
                </a:lnTo>
                <a:lnTo>
                  <a:pt x="260" y="347"/>
                </a:lnTo>
                <a:lnTo>
                  <a:pt x="246" y="362"/>
                </a:lnTo>
                <a:lnTo>
                  <a:pt x="235" y="378"/>
                </a:lnTo>
                <a:lnTo>
                  <a:pt x="225" y="398"/>
                </a:lnTo>
                <a:lnTo>
                  <a:pt x="218" y="417"/>
                </a:lnTo>
                <a:lnTo>
                  <a:pt x="214" y="438"/>
                </a:lnTo>
                <a:lnTo>
                  <a:pt x="213" y="458"/>
                </a:lnTo>
                <a:lnTo>
                  <a:pt x="213" y="836"/>
                </a:lnTo>
                <a:lnTo>
                  <a:pt x="212" y="857"/>
                </a:lnTo>
                <a:lnTo>
                  <a:pt x="207" y="877"/>
                </a:lnTo>
                <a:lnTo>
                  <a:pt x="201" y="897"/>
                </a:lnTo>
                <a:lnTo>
                  <a:pt x="192" y="915"/>
                </a:lnTo>
                <a:lnTo>
                  <a:pt x="180" y="932"/>
                </a:lnTo>
                <a:lnTo>
                  <a:pt x="166" y="948"/>
                </a:lnTo>
                <a:lnTo>
                  <a:pt x="151" y="961"/>
                </a:lnTo>
                <a:lnTo>
                  <a:pt x="133" y="974"/>
                </a:lnTo>
                <a:lnTo>
                  <a:pt x="115" y="982"/>
                </a:lnTo>
                <a:lnTo>
                  <a:pt x="96" y="989"/>
                </a:lnTo>
                <a:lnTo>
                  <a:pt x="76" y="993"/>
                </a:lnTo>
                <a:lnTo>
                  <a:pt x="55" y="994"/>
                </a:lnTo>
                <a:lnTo>
                  <a:pt x="1" y="994"/>
                </a:lnTo>
                <a:lnTo>
                  <a:pt x="1" y="527"/>
                </a:lnTo>
                <a:lnTo>
                  <a:pt x="0" y="0"/>
                </a:lnTo>
                <a:lnTo>
                  <a:pt x="2361" y="0"/>
                </a:lnTo>
                <a:lnTo>
                  <a:pt x="2361" y="994"/>
                </a:lnTo>
                <a:lnTo>
                  <a:pt x="2305" y="994"/>
                </a:lnTo>
                <a:lnTo>
                  <a:pt x="2284" y="993"/>
                </a:lnTo>
                <a:lnTo>
                  <a:pt x="2265" y="989"/>
                </a:lnTo>
                <a:lnTo>
                  <a:pt x="2244" y="982"/>
                </a:lnTo>
                <a:lnTo>
                  <a:pt x="2226" y="974"/>
                </a:lnTo>
                <a:lnTo>
                  <a:pt x="2209" y="961"/>
                </a:lnTo>
                <a:lnTo>
                  <a:pt x="2193" y="948"/>
                </a:lnTo>
                <a:lnTo>
                  <a:pt x="2180" y="932"/>
                </a:lnTo>
                <a:lnTo>
                  <a:pt x="2169" y="915"/>
                </a:lnTo>
                <a:lnTo>
                  <a:pt x="2159" y="897"/>
                </a:lnTo>
                <a:lnTo>
                  <a:pt x="2152" y="877"/>
                </a:lnTo>
                <a:lnTo>
                  <a:pt x="2148" y="857"/>
                </a:lnTo>
                <a:lnTo>
                  <a:pt x="2147" y="836"/>
                </a:lnTo>
                <a:lnTo>
                  <a:pt x="2147" y="458"/>
                </a:lnTo>
                <a:lnTo>
                  <a:pt x="2145" y="438"/>
                </a:lnTo>
                <a:lnTo>
                  <a:pt x="2141" y="417"/>
                </a:lnTo>
                <a:lnTo>
                  <a:pt x="2134" y="398"/>
                </a:lnTo>
                <a:lnTo>
                  <a:pt x="2126" y="378"/>
                </a:lnTo>
                <a:lnTo>
                  <a:pt x="2114" y="362"/>
                </a:lnTo>
                <a:lnTo>
                  <a:pt x="2100" y="347"/>
                </a:lnTo>
                <a:lnTo>
                  <a:pt x="2085" y="333"/>
                </a:lnTo>
                <a:lnTo>
                  <a:pt x="2067" y="321"/>
                </a:lnTo>
                <a:lnTo>
                  <a:pt x="2049" y="312"/>
                </a:lnTo>
                <a:lnTo>
                  <a:pt x="2030" y="306"/>
                </a:lnTo>
                <a:lnTo>
                  <a:pt x="2009" y="301"/>
                </a:lnTo>
                <a:lnTo>
                  <a:pt x="1989" y="300"/>
                </a:lnTo>
                <a:close/>
              </a:path>
            </a:pathLst>
          </a:custGeom>
          <a:solidFill>
            <a:srgbClr val="77B800"/>
          </a:solidFill>
          <a:ln>
            <a:noFill/>
          </a:ln>
        </p:spPr>
        <p:txBody>
          <a:bodyPr/>
          <a:lstStyle/>
          <a:p>
            <a:endParaRPr lang="en-US" sz="1800"/>
          </a:p>
        </p:txBody>
      </p:sp>
      <p:sp>
        <p:nvSpPr>
          <p:cNvPr id="92165" name="Line 10">
            <a:extLst>
              <a:ext uri="{FF2B5EF4-FFF2-40B4-BE49-F238E27FC236}">
                <a16:creationId xmlns:a16="http://schemas.microsoft.com/office/drawing/2014/main" id="{7B5C3E7E-BD53-B9C6-45DE-5455C610D6FB}"/>
              </a:ext>
            </a:extLst>
          </p:cNvPr>
          <p:cNvSpPr>
            <a:spLocks noChangeShapeType="1"/>
          </p:cNvSpPr>
          <p:nvPr/>
        </p:nvSpPr>
        <p:spPr bwMode="auto">
          <a:xfrm>
            <a:off x="2847976" y="3032522"/>
            <a:ext cx="937022"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66" name="Freeform 11">
            <a:extLst>
              <a:ext uri="{FF2B5EF4-FFF2-40B4-BE49-F238E27FC236}">
                <a16:creationId xmlns:a16="http://schemas.microsoft.com/office/drawing/2014/main" id="{AF5D4620-73ED-7114-4176-4C124E576B64}"/>
              </a:ext>
            </a:extLst>
          </p:cNvPr>
          <p:cNvSpPr>
            <a:spLocks/>
          </p:cNvSpPr>
          <p:nvPr/>
        </p:nvSpPr>
        <p:spPr bwMode="auto">
          <a:xfrm>
            <a:off x="3784998" y="2907506"/>
            <a:ext cx="221456" cy="519113"/>
          </a:xfrm>
          <a:custGeom>
            <a:avLst/>
            <a:gdLst>
              <a:gd name="T0" fmla="*/ 143040858 w 557"/>
              <a:gd name="T1" fmla="*/ 182291567 h 1308"/>
              <a:gd name="T2" fmla="*/ 132924111 w 557"/>
              <a:gd name="T3" fmla="*/ 178091042 h 1308"/>
              <a:gd name="T4" fmla="*/ 124774627 w 557"/>
              <a:gd name="T5" fmla="*/ 167450558 h 1308"/>
              <a:gd name="T6" fmla="*/ 119716254 w 557"/>
              <a:gd name="T7" fmla="*/ 152329621 h 1308"/>
              <a:gd name="T8" fmla="*/ 118310914 w 557"/>
              <a:gd name="T9" fmla="*/ 134688263 h 1308"/>
              <a:gd name="T10" fmla="*/ 120840101 w 557"/>
              <a:gd name="T11" fmla="*/ 117607292 h 1308"/>
              <a:gd name="T12" fmla="*/ 127022852 w 557"/>
              <a:gd name="T13" fmla="*/ 103326671 h 1308"/>
              <a:gd name="T14" fmla="*/ 136015222 w 557"/>
              <a:gd name="T15" fmla="*/ 94645692 h 1308"/>
              <a:gd name="T16" fmla="*/ 146413461 w 557"/>
              <a:gd name="T17" fmla="*/ 92685658 h 1308"/>
              <a:gd name="T18" fmla="*/ 146413461 w 557"/>
              <a:gd name="T19" fmla="*/ 80645000 h 1308"/>
              <a:gd name="T20" fmla="*/ 147818270 w 557"/>
              <a:gd name="T21" fmla="*/ 69444129 h 1308"/>
              <a:gd name="T22" fmla="*/ 150628949 w 557"/>
              <a:gd name="T23" fmla="*/ 61043608 h 1308"/>
              <a:gd name="T24" fmla="*/ 153720059 w 557"/>
              <a:gd name="T25" fmla="*/ 53763333 h 1308"/>
              <a:gd name="T26" fmla="*/ 155687322 w 557"/>
              <a:gd name="T27" fmla="*/ 49563338 h 1308"/>
              <a:gd name="T28" fmla="*/ 156530208 w 557"/>
              <a:gd name="T29" fmla="*/ 45642742 h 1308"/>
              <a:gd name="T30" fmla="*/ 154843906 w 557"/>
              <a:gd name="T31" fmla="*/ 42562463 h 1308"/>
              <a:gd name="T32" fmla="*/ 150909910 w 557"/>
              <a:gd name="T33" fmla="*/ 39202254 h 1308"/>
              <a:gd name="T34" fmla="*/ 145289083 w 557"/>
              <a:gd name="T35" fmla="*/ 35282188 h 1308"/>
              <a:gd name="T36" fmla="*/ 142197973 w 557"/>
              <a:gd name="T37" fmla="*/ 31921979 h 1308"/>
              <a:gd name="T38" fmla="*/ 140511671 w 557"/>
              <a:gd name="T39" fmla="*/ 28001912 h 1308"/>
              <a:gd name="T40" fmla="*/ 140511671 w 557"/>
              <a:gd name="T41" fmla="*/ 24081317 h 1308"/>
              <a:gd name="T42" fmla="*/ 141355087 w 557"/>
              <a:gd name="T43" fmla="*/ 19881321 h 1308"/>
              <a:gd name="T44" fmla="*/ 143322350 w 557"/>
              <a:gd name="T45" fmla="*/ 15400867 h 1308"/>
              <a:gd name="T46" fmla="*/ 145289083 w 557"/>
              <a:gd name="T47" fmla="*/ 10920942 h 1308"/>
              <a:gd name="T48" fmla="*/ 146132499 w 557"/>
              <a:gd name="T49" fmla="*/ 7560204 h 1308"/>
              <a:gd name="T50" fmla="*/ 145570045 w 557"/>
              <a:gd name="T51" fmla="*/ 4760383 h 1308"/>
              <a:gd name="T52" fmla="*/ 144727159 w 557"/>
              <a:gd name="T53" fmla="*/ 3080279 h 1308"/>
              <a:gd name="T54" fmla="*/ 143040858 w 557"/>
              <a:gd name="T55" fmla="*/ 559858 h 1308"/>
              <a:gd name="T56" fmla="*/ 0 w 557"/>
              <a:gd name="T57" fmla="*/ 366262708 h 1308"/>
              <a:gd name="T58" fmla="*/ 146694422 w 557"/>
              <a:gd name="T59" fmla="*/ 271617017 h 1308"/>
              <a:gd name="T60" fmla="*/ 145570045 w 557"/>
              <a:gd name="T61" fmla="*/ 266576704 h 1308"/>
              <a:gd name="T62" fmla="*/ 144446197 w 557"/>
              <a:gd name="T63" fmla="*/ 261255933 h 1308"/>
              <a:gd name="T64" fmla="*/ 144446197 w 557"/>
              <a:gd name="T65" fmla="*/ 255375833 h 1308"/>
              <a:gd name="T66" fmla="*/ 144446197 w 557"/>
              <a:gd name="T67" fmla="*/ 250055592 h 1308"/>
              <a:gd name="T68" fmla="*/ 145570045 w 557"/>
              <a:gd name="T69" fmla="*/ 245015279 h 1308"/>
              <a:gd name="T70" fmla="*/ 147256346 w 557"/>
              <a:gd name="T71" fmla="*/ 240534825 h 1308"/>
              <a:gd name="T72" fmla="*/ 149785533 w 557"/>
              <a:gd name="T73" fmla="*/ 234654725 h 1308"/>
              <a:gd name="T74" fmla="*/ 152595681 w 557"/>
              <a:gd name="T75" fmla="*/ 228494167 h 1308"/>
              <a:gd name="T76" fmla="*/ 153720059 w 557"/>
              <a:gd name="T77" fmla="*/ 224293642 h 1308"/>
              <a:gd name="T78" fmla="*/ 153439097 w 557"/>
              <a:gd name="T79" fmla="*/ 220933433 h 1308"/>
              <a:gd name="T80" fmla="*/ 150909910 w 557"/>
              <a:gd name="T81" fmla="*/ 217853683 h 1308"/>
              <a:gd name="T82" fmla="*/ 145570045 w 557"/>
              <a:gd name="T83" fmla="*/ 212813371 h 1308"/>
              <a:gd name="T84" fmla="*/ 143322350 w 557"/>
              <a:gd name="T85" fmla="*/ 209173233 h 1308"/>
              <a:gd name="T86" fmla="*/ 142197973 w 557"/>
              <a:gd name="T87" fmla="*/ 205813025 h 1308"/>
              <a:gd name="T88" fmla="*/ 143040858 w 557"/>
              <a:gd name="T89" fmla="*/ 201892429 h 1308"/>
              <a:gd name="T90" fmla="*/ 144727159 w 557"/>
              <a:gd name="T91" fmla="*/ 196572188 h 1308"/>
              <a:gd name="T92" fmla="*/ 147256346 w 557"/>
              <a:gd name="T93" fmla="*/ 189291913 h 1308"/>
              <a:gd name="T94" fmla="*/ 149785533 w 557"/>
              <a:gd name="T95" fmla="*/ 181451250 h 13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57" h="1308">
                <a:moveTo>
                  <a:pt x="533" y="648"/>
                </a:moveTo>
                <a:lnTo>
                  <a:pt x="521" y="651"/>
                </a:lnTo>
                <a:lnTo>
                  <a:pt x="509" y="651"/>
                </a:lnTo>
                <a:lnTo>
                  <a:pt x="496" y="648"/>
                </a:lnTo>
                <a:lnTo>
                  <a:pt x="485" y="644"/>
                </a:lnTo>
                <a:lnTo>
                  <a:pt x="473" y="636"/>
                </a:lnTo>
                <a:lnTo>
                  <a:pt x="463" y="625"/>
                </a:lnTo>
                <a:lnTo>
                  <a:pt x="452" y="613"/>
                </a:lnTo>
                <a:lnTo>
                  <a:pt x="444" y="598"/>
                </a:lnTo>
                <a:lnTo>
                  <a:pt x="437" y="581"/>
                </a:lnTo>
                <a:lnTo>
                  <a:pt x="430" y="563"/>
                </a:lnTo>
                <a:lnTo>
                  <a:pt x="426" y="544"/>
                </a:lnTo>
                <a:lnTo>
                  <a:pt x="422" y="523"/>
                </a:lnTo>
                <a:lnTo>
                  <a:pt x="421" y="501"/>
                </a:lnTo>
                <a:lnTo>
                  <a:pt x="421" y="481"/>
                </a:lnTo>
                <a:lnTo>
                  <a:pt x="422" y="460"/>
                </a:lnTo>
                <a:lnTo>
                  <a:pt x="426" y="439"/>
                </a:lnTo>
                <a:lnTo>
                  <a:pt x="430" y="420"/>
                </a:lnTo>
                <a:lnTo>
                  <a:pt x="436" y="401"/>
                </a:lnTo>
                <a:lnTo>
                  <a:pt x="444" y="385"/>
                </a:lnTo>
                <a:lnTo>
                  <a:pt x="452" y="369"/>
                </a:lnTo>
                <a:lnTo>
                  <a:pt x="462" y="357"/>
                </a:lnTo>
                <a:lnTo>
                  <a:pt x="473" y="346"/>
                </a:lnTo>
                <a:lnTo>
                  <a:pt x="484" y="338"/>
                </a:lnTo>
                <a:lnTo>
                  <a:pt x="496" y="334"/>
                </a:lnTo>
                <a:lnTo>
                  <a:pt x="509" y="331"/>
                </a:lnTo>
                <a:lnTo>
                  <a:pt x="521" y="331"/>
                </a:lnTo>
                <a:lnTo>
                  <a:pt x="521" y="317"/>
                </a:lnTo>
                <a:lnTo>
                  <a:pt x="521" y="302"/>
                </a:lnTo>
                <a:lnTo>
                  <a:pt x="521" y="288"/>
                </a:lnTo>
                <a:lnTo>
                  <a:pt x="522" y="275"/>
                </a:lnTo>
                <a:lnTo>
                  <a:pt x="525" y="261"/>
                </a:lnTo>
                <a:lnTo>
                  <a:pt x="526" y="248"/>
                </a:lnTo>
                <a:lnTo>
                  <a:pt x="529" y="237"/>
                </a:lnTo>
                <a:lnTo>
                  <a:pt x="532" y="228"/>
                </a:lnTo>
                <a:lnTo>
                  <a:pt x="536" y="218"/>
                </a:lnTo>
                <a:lnTo>
                  <a:pt x="539" y="209"/>
                </a:lnTo>
                <a:lnTo>
                  <a:pt x="543" y="200"/>
                </a:lnTo>
                <a:lnTo>
                  <a:pt x="547" y="192"/>
                </a:lnTo>
                <a:lnTo>
                  <a:pt x="550" y="187"/>
                </a:lnTo>
                <a:lnTo>
                  <a:pt x="551" y="181"/>
                </a:lnTo>
                <a:lnTo>
                  <a:pt x="554" y="177"/>
                </a:lnTo>
                <a:lnTo>
                  <a:pt x="555" y="173"/>
                </a:lnTo>
                <a:lnTo>
                  <a:pt x="555" y="167"/>
                </a:lnTo>
                <a:lnTo>
                  <a:pt x="557" y="163"/>
                </a:lnTo>
                <a:lnTo>
                  <a:pt x="555" y="159"/>
                </a:lnTo>
                <a:lnTo>
                  <a:pt x="554" y="155"/>
                </a:lnTo>
                <a:lnTo>
                  <a:pt x="551" y="152"/>
                </a:lnTo>
                <a:lnTo>
                  <a:pt x="548" y="148"/>
                </a:lnTo>
                <a:lnTo>
                  <a:pt x="544" y="145"/>
                </a:lnTo>
                <a:lnTo>
                  <a:pt x="537" y="140"/>
                </a:lnTo>
                <a:lnTo>
                  <a:pt x="529" y="134"/>
                </a:lnTo>
                <a:lnTo>
                  <a:pt x="521" y="129"/>
                </a:lnTo>
                <a:lnTo>
                  <a:pt x="517" y="126"/>
                </a:lnTo>
                <a:lnTo>
                  <a:pt x="513" y="122"/>
                </a:lnTo>
                <a:lnTo>
                  <a:pt x="509" y="118"/>
                </a:lnTo>
                <a:lnTo>
                  <a:pt x="506" y="114"/>
                </a:lnTo>
                <a:lnTo>
                  <a:pt x="503" y="108"/>
                </a:lnTo>
                <a:lnTo>
                  <a:pt x="502" y="104"/>
                </a:lnTo>
                <a:lnTo>
                  <a:pt x="500" y="100"/>
                </a:lnTo>
                <a:lnTo>
                  <a:pt x="500" y="96"/>
                </a:lnTo>
                <a:lnTo>
                  <a:pt x="500" y="90"/>
                </a:lnTo>
                <a:lnTo>
                  <a:pt x="500" y="86"/>
                </a:lnTo>
                <a:lnTo>
                  <a:pt x="500" y="81"/>
                </a:lnTo>
                <a:lnTo>
                  <a:pt x="502" y="75"/>
                </a:lnTo>
                <a:lnTo>
                  <a:pt x="503" y="71"/>
                </a:lnTo>
                <a:lnTo>
                  <a:pt x="504" y="66"/>
                </a:lnTo>
                <a:lnTo>
                  <a:pt x="507" y="60"/>
                </a:lnTo>
                <a:lnTo>
                  <a:pt x="510" y="55"/>
                </a:lnTo>
                <a:lnTo>
                  <a:pt x="511" y="49"/>
                </a:lnTo>
                <a:lnTo>
                  <a:pt x="514" y="45"/>
                </a:lnTo>
                <a:lnTo>
                  <a:pt x="517" y="39"/>
                </a:lnTo>
                <a:lnTo>
                  <a:pt x="518" y="35"/>
                </a:lnTo>
                <a:lnTo>
                  <a:pt x="520" y="31"/>
                </a:lnTo>
                <a:lnTo>
                  <a:pt x="520" y="27"/>
                </a:lnTo>
                <a:lnTo>
                  <a:pt x="520" y="24"/>
                </a:lnTo>
                <a:lnTo>
                  <a:pt x="520" y="20"/>
                </a:lnTo>
                <a:lnTo>
                  <a:pt x="518" y="17"/>
                </a:lnTo>
                <a:lnTo>
                  <a:pt x="518" y="16"/>
                </a:lnTo>
                <a:lnTo>
                  <a:pt x="517" y="13"/>
                </a:lnTo>
                <a:lnTo>
                  <a:pt x="515" y="11"/>
                </a:lnTo>
                <a:lnTo>
                  <a:pt x="514" y="8"/>
                </a:lnTo>
                <a:lnTo>
                  <a:pt x="511" y="6"/>
                </a:lnTo>
                <a:lnTo>
                  <a:pt x="509" y="2"/>
                </a:lnTo>
                <a:lnTo>
                  <a:pt x="504" y="0"/>
                </a:lnTo>
                <a:lnTo>
                  <a:pt x="0" y="314"/>
                </a:lnTo>
                <a:lnTo>
                  <a:pt x="0" y="1308"/>
                </a:lnTo>
                <a:lnTo>
                  <a:pt x="524" y="981"/>
                </a:lnTo>
                <a:lnTo>
                  <a:pt x="524" y="976"/>
                </a:lnTo>
                <a:lnTo>
                  <a:pt x="522" y="970"/>
                </a:lnTo>
                <a:lnTo>
                  <a:pt x="521" y="965"/>
                </a:lnTo>
                <a:lnTo>
                  <a:pt x="520" y="958"/>
                </a:lnTo>
                <a:lnTo>
                  <a:pt x="518" y="952"/>
                </a:lnTo>
                <a:lnTo>
                  <a:pt x="517" y="945"/>
                </a:lnTo>
                <a:lnTo>
                  <a:pt x="515" y="939"/>
                </a:lnTo>
                <a:lnTo>
                  <a:pt x="514" y="933"/>
                </a:lnTo>
                <a:lnTo>
                  <a:pt x="514" y="926"/>
                </a:lnTo>
                <a:lnTo>
                  <a:pt x="514" y="919"/>
                </a:lnTo>
                <a:lnTo>
                  <a:pt x="514" y="912"/>
                </a:lnTo>
                <a:lnTo>
                  <a:pt x="514" y="906"/>
                </a:lnTo>
                <a:lnTo>
                  <a:pt x="514" y="900"/>
                </a:lnTo>
                <a:lnTo>
                  <a:pt x="514" y="893"/>
                </a:lnTo>
                <a:lnTo>
                  <a:pt x="515" y="888"/>
                </a:lnTo>
                <a:lnTo>
                  <a:pt x="517" y="881"/>
                </a:lnTo>
                <a:lnTo>
                  <a:pt x="518" y="875"/>
                </a:lnTo>
                <a:lnTo>
                  <a:pt x="520" y="870"/>
                </a:lnTo>
                <a:lnTo>
                  <a:pt x="521" y="864"/>
                </a:lnTo>
                <a:lnTo>
                  <a:pt x="524" y="859"/>
                </a:lnTo>
                <a:lnTo>
                  <a:pt x="525" y="853"/>
                </a:lnTo>
                <a:lnTo>
                  <a:pt x="529" y="846"/>
                </a:lnTo>
                <a:lnTo>
                  <a:pt x="533" y="838"/>
                </a:lnTo>
                <a:lnTo>
                  <a:pt x="537" y="830"/>
                </a:lnTo>
                <a:lnTo>
                  <a:pt x="542" y="822"/>
                </a:lnTo>
                <a:lnTo>
                  <a:pt x="543" y="816"/>
                </a:lnTo>
                <a:lnTo>
                  <a:pt x="546" y="811"/>
                </a:lnTo>
                <a:lnTo>
                  <a:pt x="547" y="805"/>
                </a:lnTo>
                <a:lnTo>
                  <a:pt x="547" y="801"/>
                </a:lnTo>
                <a:lnTo>
                  <a:pt x="547" y="797"/>
                </a:lnTo>
                <a:lnTo>
                  <a:pt x="547" y="793"/>
                </a:lnTo>
                <a:lnTo>
                  <a:pt x="546" y="789"/>
                </a:lnTo>
                <a:lnTo>
                  <a:pt x="544" y="785"/>
                </a:lnTo>
                <a:lnTo>
                  <a:pt x="542" y="782"/>
                </a:lnTo>
                <a:lnTo>
                  <a:pt x="537" y="778"/>
                </a:lnTo>
                <a:lnTo>
                  <a:pt x="535" y="774"/>
                </a:lnTo>
                <a:lnTo>
                  <a:pt x="526" y="767"/>
                </a:lnTo>
                <a:lnTo>
                  <a:pt x="518" y="760"/>
                </a:lnTo>
                <a:lnTo>
                  <a:pt x="515" y="756"/>
                </a:lnTo>
                <a:lnTo>
                  <a:pt x="513" y="752"/>
                </a:lnTo>
                <a:lnTo>
                  <a:pt x="510" y="747"/>
                </a:lnTo>
                <a:lnTo>
                  <a:pt x="507" y="743"/>
                </a:lnTo>
                <a:lnTo>
                  <a:pt x="507" y="739"/>
                </a:lnTo>
                <a:lnTo>
                  <a:pt x="506" y="735"/>
                </a:lnTo>
                <a:lnTo>
                  <a:pt x="507" y="731"/>
                </a:lnTo>
                <a:lnTo>
                  <a:pt x="507" y="725"/>
                </a:lnTo>
                <a:lnTo>
                  <a:pt x="509" y="721"/>
                </a:lnTo>
                <a:lnTo>
                  <a:pt x="510" y="716"/>
                </a:lnTo>
                <a:lnTo>
                  <a:pt x="513" y="709"/>
                </a:lnTo>
                <a:lnTo>
                  <a:pt x="515" y="702"/>
                </a:lnTo>
                <a:lnTo>
                  <a:pt x="518" y="692"/>
                </a:lnTo>
                <a:lnTo>
                  <a:pt x="521" y="684"/>
                </a:lnTo>
                <a:lnTo>
                  <a:pt x="524" y="676"/>
                </a:lnTo>
                <a:lnTo>
                  <a:pt x="526" y="666"/>
                </a:lnTo>
                <a:lnTo>
                  <a:pt x="529" y="658"/>
                </a:lnTo>
                <a:lnTo>
                  <a:pt x="533" y="648"/>
                </a:lnTo>
                <a:close/>
              </a:path>
            </a:pathLst>
          </a:custGeom>
          <a:solidFill>
            <a:srgbClr val="77B800"/>
          </a:solidFill>
          <a:ln>
            <a:noFill/>
          </a:ln>
        </p:spPr>
        <p:txBody>
          <a:bodyPr/>
          <a:lstStyle/>
          <a:p>
            <a:endParaRPr lang="en-US" sz="1800"/>
          </a:p>
        </p:txBody>
      </p:sp>
      <p:sp>
        <p:nvSpPr>
          <p:cNvPr id="92167" name="Line 12">
            <a:extLst>
              <a:ext uri="{FF2B5EF4-FFF2-40B4-BE49-F238E27FC236}">
                <a16:creationId xmlns:a16="http://schemas.microsoft.com/office/drawing/2014/main" id="{93C16650-BC05-44A4-86DC-6957836DB17E}"/>
              </a:ext>
            </a:extLst>
          </p:cNvPr>
          <p:cNvSpPr>
            <a:spLocks noChangeShapeType="1"/>
          </p:cNvSpPr>
          <p:nvPr/>
        </p:nvSpPr>
        <p:spPr bwMode="auto">
          <a:xfrm>
            <a:off x="3784997" y="3032522"/>
            <a:ext cx="0" cy="39409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68" name="Line 13">
            <a:extLst>
              <a:ext uri="{FF2B5EF4-FFF2-40B4-BE49-F238E27FC236}">
                <a16:creationId xmlns:a16="http://schemas.microsoft.com/office/drawing/2014/main" id="{13FC15BF-077D-E14C-E471-F5F3720DA191}"/>
              </a:ext>
            </a:extLst>
          </p:cNvPr>
          <p:cNvSpPr>
            <a:spLocks noChangeShapeType="1"/>
          </p:cNvSpPr>
          <p:nvPr/>
        </p:nvSpPr>
        <p:spPr bwMode="auto">
          <a:xfrm flipH="1">
            <a:off x="3763567" y="3426619"/>
            <a:ext cx="21431"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69" name="Line 14">
            <a:extLst>
              <a:ext uri="{FF2B5EF4-FFF2-40B4-BE49-F238E27FC236}">
                <a16:creationId xmlns:a16="http://schemas.microsoft.com/office/drawing/2014/main" id="{ED8D6F3B-BE00-C740-4D60-ECE46F1DB139}"/>
              </a:ext>
            </a:extLst>
          </p:cNvPr>
          <p:cNvSpPr>
            <a:spLocks noChangeShapeType="1"/>
          </p:cNvSpPr>
          <p:nvPr/>
        </p:nvSpPr>
        <p:spPr bwMode="auto">
          <a:xfrm flipV="1">
            <a:off x="3700463" y="3214688"/>
            <a:ext cx="0" cy="15001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70" name="Freeform 15">
            <a:extLst>
              <a:ext uri="{FF2B5EF4-FFF2-40B4-BE49-F238E27FC236}">
                <a16:creationId xmlns:a16="http://schemas.microsoft.com/office/drawing/2014/main" id="{347BFA9F-542D-0BDF-8ABC-CF1D1D51637F}"/>
              </a:ext>
            </a:extLst>
          </p:cNvPr>
          <p:cNvSpPr>
            <a:spLocks/>
          </p:cNvSpPr>
          <p:nvPr/>
        </p:nvSpPr>
        <p:spPr bwMode="auto">
          <a:xfrm>
            <a:off x="3019425" y="3151585"/>
            <a:ext cx="73819" cy="100013"/>
          </a:xfrm>
          <a:custGeom>
            <a:avLst/>
            <a:gdLst>
              <a:gd name="T0" fmla="*/ 47602775 w 186"/>
              <a:gd name="T1" fmla="*/ 0 h 252"/>
              <a:gd name="T2" fmla="*/ 49282879 w 186"/>
              <a:gd name="T3" fmla="*/ 5040313 h 252"/>
              <a:gd name="T4" fmla="*/ 50683054 w 186"/>
              <a:gd name="T5" fmla="*/ 10360554 h 252"/>
              <a:gd name="T6" fmla="*/ 51803300 w 186"/>
              <a:gd name="T7" fmla="*/ 16241183 h 252"/>
              <a:gd name="T8" fmla="*/ 52083229 w 186"/>
              <a:gd name="T9" fmla="*/ 21841354 h 252"/>
              <a:gd name="T10" fmla="*/ 52083229 w 186"/>
              <a:gd name="T11" fmla="*/ 28001912 h 252"/>
              <a:gd name="T12" fmla="*/ 51803300 w 186"/>
              <a:gd name="T13" fmla="*/ 33882013 h 252"/>
              <a:gd name="T14" fmla="*/ 50962983 w 186"/>
              <a:gd name="T15" fmla="*/ 39762642 h 252"/>
              <a:gd name="T16" fmla="*/ 49282879 w 186"/>
              <a:gd name="T17" fmla="*/ 45082883 h 252"/>
              <a:gd name="T18" fmla="*/ 47883233 w 186"/>
              <a:gd name="T19" fmla="*/ 50123196 h 252"/>
              <a:gd name="T20" fmla="*/ 45642742 w 186"/>
              <a:gd name="T21" fmla="*/ 55163508 h 252"/>
              <a:gd name="T22" fmla="*/ 43122850 w 186"/>
              <a:gd name="T23" fmla="*/ 59363504 h 252"/>
              <a:gd name="T24" fmla="*/ 40602429 w 186"/>
              <a:gd name="T25" fmla="*/ 62723712 h 252"/>
              <a:gd name="T26" fmla="*/ 37802608 w 186"/>
              <a:gd name="T27" fmla="*/ 65803992 h 252"/>
              <a:gd name="T28" fmla="*/ 34441871 w 186"/>
              <a:gd name="T29" fmla="*/ 68043954 h 252"/>
              <a:gd name="T30" fmla="*/ 31362121 w 186"/>
              <a:gd name="T31" fmla="*/ 69724588 h 252"/>
              <a:gd name="T32" fmla="*/ 27721454 w 186"/>
              <a:gd name="T33" fmla="*/ 70564375 h 252"/>
              <a:gd name="T34" fmla="*/ 24361775 w 186"/>
              <a:gd name="T35" fmla="*/ 70564375 h 252"/>
              <a:gd name="T36" fmla="*/ 21001567 w 186"/>
              <a:gd name="T37" fmla="*/ 69724588 h 252"/>
              <a:gd name="T38" fmla="*/ 17921288 w 186"/>
              <a:gd name="T39" fmla="*/ 68043954 h 252"/>
              <a:gd name="T40" fmla="*/ 14841008 w 186"/>
              <a:gd name="T41" fmla="*/ 65803992 h 252"/>
              <a:gd name="T42" fmla="*/ 11760729 w 186"/>
              <a:gd name="T43" fmla="*/ 62723712 h 252"/>
              <a:gd name="T44" fmla="*/ 8960379 w 186"/>
              <a:gd name="T45" fmla="*/ 59363504 h 252"/>
              <a:gd name="T46" fmla="*/ 6720417 w 186"/>
              <a:gd name="T47" fmla="*/ 55163508 h 252"/>
              <a:gd name="T48" fmla="*/ 4480454 w 186"/>
              <a:gd name="T49" fmla="*/ 50123196 h 252"/>
              <a:gd name="T50" fmla="*/ 2800350 w 186"/>
              <a:gd name="T51" fmla="*/ 45082883 h 252"/>
              <a:gd name="T52" fmla="*/ 1400175 w 186"/>
              <a:gd name="T53" fmla="*/ 39762642 h 252"/>
              <a:gd name="T54" fmla="*/ 559858 w 186"/>
              <a:gd name="T55" fmla="*/ 33882013 h 252"/>
              <a:gd name="T56" fmla="*/ 0 w 186"/>
              <a:gd name="T57" fmla="*/ 28001912 h 252"/>
              <a:gd name="T58" fmla="*/ 0 w 186"/>
              <a:gd name="T59" fmla="*/ 21841354 h 252"/>
              <a:gd name="T60" fmla="*/ 559858 w 186"/>
              <a:gd name="T61" fmla="*/ 16241183 h 252"/>
              <a:gd name="T62" fmla="*/ 1680104 w 186"/>
              <a:gd name="T63" fmla="*/ 10360554 h 252"/>
              <a:gd name="T64" fmla="*/ 2800350 w 186"/>
              <a:gd name="T65" fmla="*/ 5040313 h 252"/>
              <a:gd name="T66" fmla="*/ 4760383 w 186"/>
              <a:gd name="T67" fmla="*/ 0 h 252"/>
              <a:gd name="T68" fmla="*/ 47602775 w 186"/>
              <a:gd name="T69" fmla="*/ 0 h 2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6" h="252">
                <a:moveTo>
                  <a:pt x="170" y="0"/>
                </a:moveTo>
                <a:lnTo>
                  <a:pt x="176" y="18"/>
                </a:lnTo>
                <a:lnTo>
                  <a:pt x="181" y="37"/>
                </a:lnTo>
                <a:lnTo>
                  <a:pt x="185" y="58"/>
                </a:lnTo>
                <a:lnTo>
                  <a:pt x="186" y="78"/>
                </a:lnTo>
                <a:lnTo>
                  <a:pt x="186" y="100"/>
                </a:lnTo>
                <a:lnTo>
                  <a:pt x="185" y="121"/>
                </a:lnTo>
                <a:lnTo>
                  <a:pt x="182" y="142"/>
                </a:lnTo>
                <a:lnTo>
                  <a:pt x="176" y="161"/>
                </a:lnTo>
                <a:lnTo>
                  <a:pt x="171" y="179"/>
                </a:lnTo>
                <a:lnTo>
                  <a:pt x="163" y="197"/>
                </a:lnTo>
                <a:lnTo>
                  <a:pt x="154" y="212"/>
                </a:lnTo>
                <a:lnTo>
                  <a:pt x="145" y="224"/>
                </a:lnTo>
                <a:lnTo>
                  <a:pt x="135" y="235"/>
                </a:lnTo>
                <a:lnTo>
                  <a:pt x="123" y="243"/>
                </a:lnTo>
                <a:lnTo>
                  <a:pt x="112" y="249"/>
                </a:lnTo>
                <a:lnTo>
                  <a:pt x="99" y="252"/>
                </a:lnTo>
                <a:lnTo>
                  <a:pt x="87" y="252"/>
                </a:lnTo>
                <a:lnTo>
                  <a:pt x="75" y="249"/>
                </a:lnTo>
                <a:lnTo>
                  <a:pt x="64" y="243"/>
                </a:lnTo>
                <a:lnTo>
                  <a:pt x="53" y="235"/>
                </a:lnTo>
                <a:lnTo>
                  <a:pt x="42" y="224"/>
                </a:lnTo>
                <a:lnTo>
                  <a:pt x="32" y="212"/>
                </a:lnTo>
                <a:lnTo>
                  <a:pt x="24" y="197"/>
                </a:lnTo>
                <a:lnTo>
                  <a:pt x="16" y="179"/>
                </a:lnTo>
                <a:lnTo>
                  <a:pt x="10" y="161"/>
                </a:lnTo>
                <a:lnTo>
                  <a:pt x="5" y="142"/>
                </a:lnTo>
                <a:lnTo>
                  <a:pt x="2" y="121"/>
                </a:lnTo>
                <a:lnTo>
                  <a:pt x="0" y="100"/>
                </a:lnTo>
                <a:lnTo>
                  <a:pt x="0" y="78"/>
                </a:lnTo>
                <a:lnTo>
                  <a:pt x="2" y="58"/>
                </a:lnTo>
                <a:lnTo>
                  <a:pt x="6" y="37"/>
                </a:lnTo>
                <a:lnTo>
                  <a:pt x="10" y="18"/>
                </a:lnTo>
                <a:lnTo>
                  <a:pt x="17" y="0"/>
                </a:lnTo>
                <a:lnTo>
                  <a:pt x="170" y="0"/>
                </a:lnTo>
                <a:close/>
              </a:path>
            </a:pathLst>
          </a:custGeom>
          <a:solidFill>
            <a:srgbClr val="77B800"/>
          </a:solidFill>
          <a:ln>
            <a:noFill/>
          </a:ln>
        </p:spPr>
        <p:txBody>
          <a:bodyPr/>
          <a:lstStyle/>
          <a:p>
            <a:endParaRPr lang="en-US" sz="1800"/>
          </a:p>
        </p:txBody>
      </p:sp>
      <p:sp>
        <p:nvSpPr>
          <p:cNvPr id="92171" name="Freeform 16">
            <a:extLst>
              <a:ext uri="{FF2B5EF4-FFF2-40B4-BE49-F238E27FC236}">
                <a16:creationId xmlns:a16="http://schemas.microsoft.com/office/drawing/2014/main" id="{6116C646-15BF-750E-7DD5-736D5BD828F5}"/>
              </a:ext>
            </a:extLst>
          </p:cNvPr>
          <p:cNvSpPr>
            <a:spLocks/>
          </p:cNvSpPr>
          <p:nvPr/>
        </p:nvSpPr>
        <p:spPr bwMode="auto">
          <a:xfrm>
            <a:off x="3056335" y="3151585"/>
            <a:ext cx="234553" cy="141684"/>
          </a:xfrm>
          <a:custGeom>
            <a:avLst/>
            <a:gdLst>
              <a:gd name="T0" fmla="*/ 5302266 w 592"/>
              <a:gd name="T1" fmla="*/ 100246471 h 356"/>
              <a:gd name="T2" fmla="*/ 165210188 w 592"/>
              <a:gd name="T3" fmla="*/ 0 h 356"/>
              <a:gd name="T4" fmla="*/ 21488518 w 592"/>
              <a:gd name="T5" fmla="*/ 0 h 356"/>
              <a:gd name="T6" fmla="*/ 23163141 w 592"/>
              <a:gd name="T7" fmla="*/ 5068785 h 356"/>
              <a:gd name="T8" fmla="*/ 24558307 w 592"/>
              <a:gd name="T9" fmla="*/ 10137039 h 356"/>
              <a:gd name="T10" fmla="*/ 25116162 w 592"/>
              <a:gd name="T11" fmla="*/ 15768845 h 356"/>
              <a:gd name="T12" fmla="*/ 25953473 w 592"/>
              <a:gd name="T13" fmla="*/ 21682428 h 356"/>
              <a:gd name="T14" fmla="*/ 25953473 w 592"/>
              <a:gd name="T15" fmla="*/ 27596010 h 356"/>
              <a:gd name="T16" fmla="*/ 25674546 w 592"/>
              <a:gd name="T17" fmla="*/ 33227817 h 356"/>
              <a:gd name="T18" fmla="*/ 24837234 w 592"/>
              <a:gd name="T19" fmla="*/ 38859623 h 356"/>
              <a:gd name="T20" fmla="*/ 23720996 w 592"/>
              <a:gd name="T21" fmla="*/ 44209653 h 356"/>
              <a:gd name="T22" fmla="*/ 22046374 w 592"/>
              <a:gd name="T23" fmla="*/ 49278438 h 356"/>
              <a:gd name="T24" fmla="*/ 20093352 w 592"/>
              <a:gd name="T25" fmla="*/ 54347223 h 356"/>
              <a:gd name="T26" fmla="*/ 17860347 w 592"/>
              <a:gd name="T27" fmla="*/ 58571210 h 356"/>
              <a:gd name="T28" fmla="*/ 15348942 w 592"/>
              <a:gd name="T29" fmla="*/ 61949870 h 356"/>
              <a:gd name="T30" fmla="*/ 12558081 w 592"/>
              <a:gd name="T31" fmla="*/ 65047814 h 356"/>
              <a:gd name="T32" fmla="*/ 9488293 w 592"/>
              <a:gd name="T33" fmla="*/ 67863452 h 356"/>
              <a:gd name="T34" fmla="*/ 6418504 w 592"/>
              <a:gd name="T35" fmla="*/ 69271271 h 356"/>
              <a:gd name="T36" fmla="*/ 3348716 w 592"/>
              <a:gd name="T37" fmla="*/ 70397845 h 356"/>
              <a:gd name="T38" fmla="*/ 0 w 592"/>
              <a:gd name="T39" fmla="*/ 70960866 h 356"/>
              <a:gd name="T40" fmla="*/ 0 w 592"/>
              <a:gd name="T41" fmla="*/ 71242642 h 356"/>
              <a:gd name="T42" fmla="*/ 0 w 592"/>
              <a:gd name="T43" fmla="*/ 71524418 h 356"/>
              <a:gd name="T44" fmla="*/ 558383 w 592"/>
              <a:gd name="T45" fmla="*/ 73213482 h 356"/>
              <a:gd name="T46" fmla="*/ 1395166 w 592"/>
              <a:gd name="T47" fmla="*/ 75184853 h 356"/>
              <a:gd name="T48" fmla="*/ 2511405 w 592"/>
              <a:gd name="T49" fmla="*/ 76592672 h 356"/>
              <a:gd name="T50" fmla="*/ 3628172 w 592"/>
              <a:gd name="T51" fmla="*/ 78282267 h 356"/>
              <a:gd name="T52" fmla="*/ 5302266 w 592"/>
              <a:gd name="T53" fmla="*/ 80534884 h 356"/>
              <a:gd name="T54" fmla="*/ 7255815 w 592"/>
              <a:gd name="T55" fmla="*/ 82506255 h 356"/>
              <a:gd name="T56" fmla="*/ 8650982 w 592"/>
              <a:gd name="T57" fmla="*/ 84477626 h 356"/>
              <a:gd name="T58" fmla="*/ 9209365 w 592"/>
              <a:gd name="T59" fmla="*/ 85603669 h 356"/>
              <a:gd name="T60" fmla="*/ 9488293 w 592"/>
              <a:gd name="T61" fmla="*/ 86730242 h 356"/>
              <a:gd name="T62" fmla="*/ 9767749 w 592"/>
              <a:gd name="T63" fmla="*/ 88419837 h 356"/>
              <a:gd name="T64" fmla="*/ 9767749 w 592"/>
              <a:gd name="T65" fmla="*/ 89545880 h 356"/>
              <a:gd name="T66" fmla="*/ 9488293 w 592"/>
              <a:gd name="T67" fmla="*/ 90953699 h 356"/>
              <a:gd name="T68" fmla="*/ 8650982 w 592"/>
              <a:gd name="T69" fmla="*/ 91798496 h 356"/>
              <a:gd name="T70" fmla="*/ 8372054 w 592"/>
              <a:gd name="T71" fmla="*/ 92925070 h 356"/>
              <a:gd name="T72" fmla="*/ 7534743 w 592"/>
              <a:gd name="T73" fmla="*/ 93769867 h 356"/>
              <a:gd name="T74" fmla="*/ 7255815 w 592"/>
              <a:gd name="T75" fmla="*/ 94896441 h 356"/>
              <a:gd name="T76" fmla="*/ 6418504 w 592"/>
              <a:gd name="T77" fmla="*/ 95741238 h 356"/>
              <a:gd name="T78" fmla="*/ 6139577 w 592"/>
              <a:gd name="T79" fmla="*/ 96867281 h 356"/>
              <a:gd name="T80" fmla="*/ 5581193 w 592"/>
              <a:gd name="T81" fmla="*/ 97993855 h 356"/>
              <a:gd name="T82" fmla="*/ 5302266 w 592"/>
              <a:gd name="T83" fmla="*/ 99119898 h 356"/>
              <a:gd name="T84" fmla="*/ 5302266 w 592"/>
              <a:gd name="T85" fmla="*/ 100246471 h 3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92" h="356">
                <a:moveTo>
                  <a:pt x="19" y="356"/>
                </a:moveTo>
                <a:lnTo>
                  <a:pt x="592" y="0"/>
                </a:lnTo>
                <a:lnTo>
                  <a:pt x="77" y="0"/>
                </a:lnTo>
                <a:lnTo>
                  <a:pt x="83" y="18"/>
                </a:lnTo>
                <a:lnTo>
                  <a:pt x="88" y="36"/>
                </a:lnTo>
                <a:lnTo>
                  <a:pt x="90" y="56"/>
                </a:lnTo>
                <a:lnTo>
                  <a:pt x="93" y="77"/>
                </a:lnTo>
                <a:lnTo>
                  <a:pt x="93" y="98"/>
                </a:lnTo>
                <a:lnTo>
                  <a:pt x="92" y="118"/>
                </a:lnTo>
                <a:lnTo>
                  <a:pt x="89" y="138"/>
                </a:lnTo>
                <a:lnTo>
                  <a:pt x="85" y="157"/>
                </a:lnTo>
                <a:lnTo>
                  <a:pt x="79" y="175"/>
                </a:lnTo>
                <a:lnTo>
                  <a:pt x="72" y="193"/>
                </a:lnTo>
                <a:lnTo>
                  <a:pt x="64" y="208"/>
                </a:lnTo>
                <a:lnTo>
                  <a:pt x="55" y="220"/>
                </a:lnTo>
                <a:lnTo>
                  <a:pt x="45" y="231"/>
                </a:lnTo>
                <a:lnTo>
                  <a:pt x="34" y="241"/>
                </a:lnTo>
                <a:lnTo>
                  <a:pt x="23" y="246"/>
                </a:lnTo>
                <a:lnTo>
                  <a:pt x="12" y="250"/>
                </a:lnTo>
                <a:lnTo>
                  <a:pt x="0" y="252"/>
                </a:lnTo>
                <a:lnTo>
                  <a:pt x="0" y="253"/>
                </a:lnTo>
                <a:lnTo>
                  <a:pt x="0" y="254"/>
                </a:lnTo>
                <a:lnTo>
                  <a:pt x="2" y="260"/>
                </a:lnTo>
                <a:lnTo>
                  <a:pt x="5" y="267"/>
                </a:lnTo>
                <a:lnTo>
                  <a:pt x="9" y="272"/>
                </a:lnTo>
                <a:lnTo>
                  <a:pt x="13" y="278"/>
                </a:lnTo>
                <a:lnTo>
                  <a:pt x="19" y="286"/>
                </a:lnTo>
                <a:lnTo>
                  <a:pt x="26" y="293"/>
                </a:lnTo>
                <a:lnTo>
                  <a:pt x="31" y="300"/>
                </a:lnTo>
                <a:lnTo>
                  <a:pt x="33" y="304"/>
                </a:lnTo>
                <a:lnTo>
                  <a:pt x="34" y="308"/>
                </a:lnTo>
                <a:lnTo>
                  <a:pt x="35" y="314"/>
                </a:lnTo>
                <a:lnTo>
                  <a:pt x="35" y="318"/>
                </a:lnTo>
                <a:lnTo>
                  <a:pt x="34" y="323"/>
                </a:lnTo>
                <a:lnTo>
                  <a:pt x="31" y="326"/>
                </a:lnTo>
                <a:lnTo>
                  <a:pt x="30" y="330"/>
                </a:lnTo>
                <a:lnTo>
                  <a:pt x="27" y="333"/>
                </a:lnTo>
                <a:lnTo>
                  <a:pt x="26" y="337"/>
                </a:lnTo>
                <a:lnTo>
                  <a:pt x="23" y="340"/>
                </a:lnTo>
                <a:lnTo>
                  <a:pt x="22" y="344"/>
                </a:lnTo>
                <a:lnTo>
                  <a:pt x="20" y="348"/>
                </a:lnTo>
                <a:lnTo>
                  <a:pt x="19" y="352"/>
                </a:lnTo>
                <a:lnTo>
                  <a:pt x="19" y="356"/>
                </a:lnTo>
                <a:close/>
              </a:path>
            </a:pathLst>
          </a:custGeom>
          <a:solidFill>
            <a:srgbClr val="77B800"/>
          </a:solidFill>
          <a:ln>
            <a:noFill/>
          </a:ln>
        </p:spPr>
        <p:txBody>
          <a:bodyPr/>
          <a:lstStyle/>
          <a:p>
            <a:endParaRPr lang="en-US" sz="1800"/>
          </a:p>
        </p:txBody>
      </p:sp>
      <p:sp>
        <p:nvSpPr>
          <p:cNvPr id="92172" name="Freeform 17">
            <a:extLst>
              <a:ext uri="{FF2B5EF4-FFF2-40B4-BE49-F238E27FC236}">
                <a16:creationId xmlns:a16="http://schemas.microsoft.com/office/drawing/2014/main" id="{B01EB68C-809F-5AE9-77FD-6A9AF7F57C2A}"/>
              </a:ext>
            </a:extLst>
          </p:cNvPr>
          <p:cNvSpPr>
            <a:spLocks/>
          </p:cNvSpPr>
          <p:nvPr/>
        </p:nvSpPr>
        <p:spPr bwMode="auto">
          <a:xfrm>
            <a:off x="2931319" y="3151585"/>
            <a:ext cx="139304" cy="223838"/>
          </a:xfrm>
          <a:custGeom>
            <a:avLst/>
            <a:gdLst>
              <a:gd name="T0" fmla="*/ 88936570 w 349"/>
              <a:gd name="T1" fmla="*/ 70564375 h 564"/>
              <a:gd name="T2" fmla="*/ 85254274 w 349"/>
              <a:gd name="T3" fmla="*/ 70004517 h 564"/>
              <a:gd name="T4" fmla="*/ 82138772 w 349"/>
              <a:gd name="T5" fmla="*/ 68884271 h 564"/>
              <a:gd name="T6" fmla="*/ 79023270 w 349"/>
              <a:gd name="T7" fmla="*/ 66924237 h 564"/>
              <a:gd name="T8" fmla="*/ 75907768 w 349"/>
              <a:gd name="T9" fmla="*/ 64683746 h 564"/>
              <a:gd name="T10" fmla="*/ 73358527 w 349"/>
              <a:gd name="T11" fmla="*/ 61323537 h 564"/>
              <a:gd name="T12" fmla="*/ 70526156 w 349"/>
              <a:gd name="T13" fmla="*/ 57683400 h 564"/>
              <a:gd name="T14" fmla="*/ 68543708 w 349"/>
              <a:gd name="T15" fmla="*/ 53483404 h 564"/>
              <a:gd name="T16" fmla="*/ 66560729 w 349"/>
              <a:gd name="T17" fmla="*/ 48443092 h 564"/>
              <a:gd name="T18" fmla="*/ 65144543 w 349"/>
              <a:gd name="T19" fmla="*/ 43402779 h 564"/>
              <a:gd name="T20" fmla="*/ 64011488 w 349"/>
              <a:gd name="T21" fmla="*/ 38082538 h 564"/>
              <a:gd name="T22" fmla="*/ 63162096 w 349"/>
              <a:gd name="T23" fmla="*/ 32761767 h 564"/>
              <a:gd name="T24" fmla="*/ 62595303 w 349"/>
              <a:gd name="T25" fmla="*/ 26881667 h 564"/>
              <a:gd name="T26" fmla="*/ 62595303 w 349"/>
              <a:gd name="T27" fmla="*/ 21281496 h 564"/>
              <a:gd name="T28" fmla="*/ 63445227 w 349"/>
              <a:gd name="T29" fmla="*/ 15680796 h 564"/>
              <a:gd name="T30" fmla="*/ 64295151 w 349"/>
              <a:gd name="T31" fmla="*/ 10080625 h 564"/>
              <a:gd name="T32" fmla="*/ 65427674 w 349"/>
              <a:gd name="T33" fmla="*/ 5040313 h 564"/>
              <a:gd name="T34" fmla="*/ 67410653 w 349"/>
              <a:gd name="T35" fmla="*/ 0 h 564"/>
              <a:gd name="T36" fmla="*/ 45884205 w 349"/>
              <a:gd name="T37" fmla="*/ 0 h 564"/>
              <a:gd name="T38" fmla="*/ 39653200 w 349"/>
              <a:gd name="T39" fmla="*/ 279929 h 564"/>
              <a:gd name="T40" fmla="*/ 34271588 w 349"/>
              <a:gd name="T41" fmla="*/ 1680104 h 564"/>
              <a:gd name="T42" fmla="*/ 28606845 w 349"/>
              <a:gd name="T43" fmla="*/ 3360208 h 564"/>
              <a:gd name="T44" fmla="*/ 23508896 w 349"/>
              <a:gd name="T45" fmla="*/ 5880629 h 564"/>
              <a:gd name="T46" fmla="*/ 18410414 w 349"/>
              <a:gd name="T47" fmla="*/ 9240838 h 564"/>
              <a:gd name="T48" fmla="*/ 14161857 w 349"/>
              <a:gd name="T49" fmla="*/ 13160904 h 564"/>
              <a:gd name="T50" fmla="*/ 10196431 w 349"/>
              <a:gd name="T51" fmla="*/ 17360900 h 564"/>
              <a:gd name="T52" fmla="*/ 7080929 w 349"/>
              <a:gd name="T53" fmla="*/ 21841354 h 564"/>
              <a:gd name="T54" fmla="*/ 4248557 w 349"/>
              <a:gd name="T55" fmla="*/ 27441525 h 564"/>
              <a:gd name="T56" fmla="*/ 2266110 w 349"/>
              <a:gd name="T57" fmla="*/ 32761767 h 564"/>
              <a:gd name="T58" fmla="*/ 1133055 w 349"/>
              <a:gd name="T59" fmla="*/ 38642396 h 564"/>
              <a:gd name="T60" fmla="*/ 849924 w 349"/>
              <a:gd name="T61" fmla="*/ 44242567 h 564"/>
              <a:gd name="T62" fmla="*/ 849924 w 349"/>
              <a:gd name="T63" fmla="*/ 150089129 h 564"/>
              <a:gd name="T64" fmla="*/ 0 w 349"/>
              <a:gd name="T65" fmla="*/ 157929792 h 564"/>
              <a:gd name="T66" fmla="*/ 94318182 w 349"/>
              <a:gd name="T67" fmla="*/ 99686004 h 564"/>
              <a:gd name="T68" fmla="*/ 94318182 w 349"/>
              <a:gd name="T69" fmla="*/ 98566288 h 564"/>
              <a:gd name="T70" fmla="*/ 94601313 w 349"/>
              <a:gd name="T71" fmla="*/ 97446042 h 564"/>
              <a:gd name="T72" fmla="*/ 95167574 w 349"/>
              <a:gd name="T73" fmla="*/ 96325796 h 564"/>
              <a:gd name="T74" fmla="*/ 95451237 w 349"/>
              <a:gd name="T75" fmla="*/ 95206079 h 564"/>
              <a:gd name="T76" fmla="*/ 96300629 w 349"/>
              <a:gd name="T77" fmla="*/ 94365763 h 564"/>
              <a:gd name="T78" fmla="*/ 96583760 w 349"/>
              <a:gd name="T79" fmla="*/ 93246046 h 564"/>
              <a:gd name="T80" fmla="*/ 97433684 w 349"/>
              <a:gd name="T81" fmla="*/ 92405729 h 564"/>
              <a:gd name="T82" fmla="*/ 97716815 w 349"/>
              <a:gd name="T83" fmla="*/ 91285483 h 564"/>
              <a:gd name="T84" fmla="*/ 98566739 w 349"/>
              <a:gd name="T85" fmla="*/ 90445696 h 564"/>
              <a:gd name="T86" fmla="*/ 98849870 w 349"/>
              <a:gd name="T87" fmla="*/ 89045521 h 564"/>
              <a:gd name="T88" fmla="*/ 98849870 w 349"/>
              <a:gd name="T89" fmla="*/ 87925275 h 564"/>
              <a:gd name="T90" fmla="*/ 98566739 w 349"/>
              <a:gd name="T91" fmla="*/ 86245171 h 564"/>
              <a:gd name="T92" fmla="*/ 98283609 w 349"/>
              <a:gd name="T93" fmla="*/ 85125454 h 564"/>
              <a:gd name="T94" fmla="*/ 97716815 w 349"/>
              <a:gd name="T95" fmla="*/ 84005208 h 564"/>
              <a:gd name="T96" fmla="*/ 96300629 w 349"/>
              <a:gd name="T97" fmla="*/ 82045175 h 564"/>
              <a:gd name="T98" fmla="*/ 94318182 w 349"/>
              <a:gd name="T99" fmla="*/ 80085142 h 564"/>
              <a:gd name="T100" fmla="*/ 92618866 w 349"/>
              <a:gd name="T101" fmla="*/ 77844650 h 564"/>
              <a:gd name="T102" fmla="*/ 91485811 w 349"/>
              <a:gd name="T103" fmla="*/ 76164546 h 564"/>
              <a:gd name="T104" fmla="*/ 90352756 w 349"/>
              <a:gd name="T105" fmla="*/ 74764900 h 564"/>
              <a:gd name="T106" fmla="*/ 89502831 w 349"/>
              <a:gd name="T107" fmla="*/ 72804338 h 564"/>
              <a:gd name="T108" fmla="*/ 88936570 w 349"/>
              <a:gd name="T109" fmla="*/ 71124233 h 564"/>
              <a:gd name="T110" fmla="*/ 88936570 w 349"/>
              <a:gd name="T111" fmla="*/ 70844304 h 564"/>
              <a:gd name="T112" fmla="*/ 88936570 w 349"/>
              <a:gd name="T113" fmla="*/ 70564375 h 56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49" h="564">
                <a:moveTo>
                  <a:pt x="314" y="252"/>
                </a:moveTo>
                <a:lnTo>
                  <a:pt x="301" y="250"/>
                </a:lnTo>
                <a:lnTo>
                  <a:pt x="290" y="246"/>
                </a:lnTo>
                <a:lnTo>
                  <a:pt x="279" y="239"/>
                </a:lnTo>
                <a:lnTo>
                  <a:pt x="268" y="231"/>
                </a:lnTo>
                <a:lnTo>
                  <a:pt x="259" y="219"/>
                </a:lnTo>
                <a:lnTo>
                  <a:pt x="249" y="206"/>
                </a:lnTo>
                <a:lnTo>
                  <a:pt x="242" y="191"/>
                </a:lnTo>
                <a:lnTo>
                  <a:pt x="235" y="173"/>
                </a:lnTo>
                <a:lnTo>
                  <a:pt x="230" y="155"/>
                </a:lnTo>
                <a:lnTo>
                  <a:pt x="226" y="136"/>
                </a:lnTo>
                <a:lnTo>
                  <a:pt x="223" y="117"/>
                </a:lnTo>
                <a:lnTo>
                  <a:pt x="221" y="96"/>
                </a:lnTo>
                <a:lnTo>
                  <a:pt x="221" y="76"/>
                </a:lnTo>
                <a:lnTo>
                  <a:pt x="224" y="56"/>
                </a:lnTo>
                <a:lnTo>
                  <a:pt x="227" y="36"/>
                </a:lnTo>
                <a:lnTo>
                  <a:pt x="231" y="18"/>
                </a:lnTo>
                <a:lnTo>
                  <a:pt x="238" y="0"/>
                </a:lnTo>
                <a:lnTo>
                  <a:pt x="162" y="0"/>
                </a:lnTo>
                <a:lnTo>
                  <a:pt x="140" y="1"/>
                </a:lnTo>
                <a:lnTo>
                  <a:pt x="121" y="6"/>
                </a:lnTo>
                <a:lnTo>
                  <a:pt x="101" y="12"/>
                </a:lnTo>
                <a:lnTo>
                  <a:pt x="83" y="21"/>
                </a:lnTo>
                <a:lnTo>
                  <a:pt x="65" y="33"/>
                </a:lnTo>
                <a:lnTo>
                  <a:pt x="50" y="47"/>
                </a:lnTo>
                <a:lnTo>
                  <a:pt x="36" y="62"/>
                </a:lnTo>
                <a:lnTo>
                  <a:pt x="25" y="78"/>
                </a:lnTo>
                <a:lnTo>
                  <a:pt x="15" y="98"/>
                </a:lnTo>
                <a:lnTo>
                  <a:pt x="8" y="117"/>
                </a:lnTo>
                <a:lnTo>
                  <a:pt x="4" y="138"/>
                </a:lnTo>
                <a:lnTo>
                  <a:pt x="3" y="158"/>
                </a:lnTo>
                <a:lnTo>
                  <a:pt x="3" y="536"/>
                </a:lnTo>
                <a:lnTo>
                  <a:pt x="0" y="564"/>
                </a:lnTo>
                <a:lnTo>
                  <a:pt x="333" y="356"/>
                </a:lnTo>
                <a:lnTo>
                  <a:pt x="333" y="352"/>
                </a:lnTo>
                <a:lnTo>
                  <a:pt x="334" y="348"/>
                </a:lnTo>
                <a:lnTo>
                  <a:pt x="336" y="344"/>
                </a:lnTo>
                <a:lnTo>
                  <a:pt x="337" y="340"/>
                </a:lnTo>
                <a:lnTo>
                  <a:pt x="340" y="337"/>
                </a:lnTo>
                <a:lnTo>
                  <a:pt x="341" y="333"/>
                </a:lnTo>
                <a:lnTo>
                  <a:pt x="344" y="330"/>
                </a:lnTo>
                <a:lnTo>
                  <a:pt x="345" y="326"/>
                </a:lnTo>
                <a:lnTo>
                  <a:pt x="348" y="323"/>
                </a:lnTo>
                <a:lnTo>
                  <a:pt x="349" y="318"/>
                </a:lnTo>
                <a:lnTo>
                  <a:pt x="349" y="314"/>
                </a:lnTo>
                <a:lnTo>
                  <a:pt x="348" y="308"/>
                </a:lnTo>
                <a:lnTo>
                  <a:pt x="347" y="304"/>
                </a:lnTo>
                <a:lnTo>
                  <a:pt x="345" y="300"/>
                </a:lnTo>
                <a:lnTo>
                  <a:pt x="340" y="293"/>
                </a:lnTo>
                <a:lnTo>
                  <a:pt x="333" y="286"/>
                </a:lnTo>
                <a:lnTo>
                  <a:pt x="327" y="278"/>
                </a:lnTo>
                <a:lnTo>
                  <a:pt x="323" y="272"/>
                </a:lnTo>
                <a:lnTo>
                  <a:pt x="319" y="267"/>
                </a:lnTo>
                <a:lnTo>
                  <a:pt x="316" y="260"/>
                </a:lnTo>
                <a:lnTo>
                  <a:pt x="314" y="254"/>
                </a:lnTo>
                <a:lnTo>
                  <a:pt x="314" y="253"/>
                </a:lnTo>
                <a:lnTo>
                  <a:pt x="314" y="252"/>
                </a:lnTo>
                <a:close/>
              </a:path>
            </a:pathLst>
          </a:custGeom>
          <a:solidFill>
            <a:srgbClr val="77B800"/>
          </a:solidFill>
          <a:ln>
            <a:noFill/>
          </a:ln>
        </p:spPr>
        <p:txBody>
          <a:bodyPr/>
          <a:lstStyle/>
          <a:p>
            <a:endParaRPr lang="en-US" sz="1800"/>
          </a:p>
        </p:txBody>
      </p:sp>
      <p:sp>
        <p:nvSpPr>
          <p:cNvPr id="92173" name="Line 18">
            <a:extLst>
              <a:ext uri="{FF2B5EF4-FFF2-40B4-BE49-F238E27FC236}">
                <a16:creationId xmlns:a16="http://schemas.microsoft.com/office/drawing/2014/main" id="{C7802983-ED37-446C-CA1B-43C45F5D70D5}"/>
              </a:ext>
            </a:extLst>
          </p:cNvPr>
          <p:cNvSpPr>
            <a:spLocks noChangeShapeType="1"/>
          </p:cNvSpPr>
          <p:nvPr/>
        </p:nvSpPr>
        <p:spPr bwMode="auto">
          <a:xfrm flipH="1">
            <a:off x="2995613" y="3151585"/>
            <a:ext cx="641747"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74" name="Line 19">
            <a:extLst>
              <a:ext uri="{FF2B5EF4-FFF2-40B4-BE49-F238E27FC236}">
                <a16:creationId xmlns:a16="http://schemas.microsoft.com/office/drawing/2014/main" id="{715F167E-4BBA-79B8-E168-FD4A2A1811F6}"/>
              </a:ext>
            </a:extLst>
          </p:cNvPr>
          <p:cNvSpPr>
            <a:spLocks noChangeShapeType="1"/>
          </p:cNvSpPr>
          <p:nvPr/>
        </p:nvSpPr>
        <p:spPr bwMode="auto">
          <a:xfrm>
            <a:off x="2932510" y="3214688"/>
            <a:ext cx="0" cy="15001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75" name="Line 20">
            <a:extLst>
              <a:ext uri="{FF2B5EF4-FFF2-40B4-BE49-F238E27FC236}">
                <a16:creationId xmlns:a16="http://schemas.microsoft.com/office/drawing/2014/main" id="{6EF1E1E0-D1A4-565A-B9D9-7CF3930220BC}"/>
              </a:ext>
            </a:extLst>
          </p:cNvPr>
          <p:cNvSpPr>
            <a:spLocks noChangeShapeType="1"/>
          </p:cNvSpPr>
          <p:nvPr/>
        </p:nvSpPr>
        <p:spPr bwMode="auto">
          <a:xfrm flipH="1">
            <a:off x="2849167" y="3426619"/>
            <a:ext cx="21431"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76" name="Freeform 21">
            <a:extLst>
              <a:ext uri="{FF2B5EF4-FFF2-40B4-BE49-F238E27FC236}">
                <a16:creationId xmlns:a16="http://schemas.microsoft.com/office/drawing/2014/main" id="{D13826AE-B975-14CF-6004-A354FC004FE5}"/>
              </a:ext>
            </a:extLst>
          </p:cNvPr>
          <p:cNvSpPr>
            <a:spLocks noEditPoints="1"/>
          </p:cNvSpPr>
          <p:nvPr/>
        </p:nvSpPr>
        <p:spPr bwMode="auto">
          <a:xfrm>
            <a:off x="3983831" y="1390650"/>
            <a:ext cx="2433638" cy="1906191"/>
          </a:xfrm>
          <a:custGeom>
            <a:avLst/>
            <a:gdLst>
              <a:gd name="T0" fmla="*/ 1716786487 w 6133"/>
              <a:gd name="T1" fmla="*/ 278337488 h 4803"/>
              <a:gd name="T2" fmla="*/ 6158496 w 6133"/>
              <a:gd name="T3" fmla="*/ 1341843635 h 4803"/>
              <a:gd name="T4" fmla="*/ 5038433 w 6133"/>
              <a:gd name="T5" fmla="*/ 1336803321 h 4803"/>
              <a:gd name="T6" fmla="*/ 3918898 w 6133"/>
              <a:gd name="T7" fmla="*/ 1331483079 h 4803"/>
              <a:gd name="T8" fmla="*/ 3918898 w 6133"/>
              <a:gd name="T9" fmla="*/ 1325602448 h 4803"/>
              <a:gd name="T10" fmla="*/ 3918898 w 6133"/>
              <a:gd name="T11" fmla="*/ 1320282206 h 4803"/>
              <a:gd name="T12" fmla="*/ 5038433 w 6133"/>
              <a:gd name="T13" fmla="*/ 1315241892 h 4803"/>
              <a:gd name="T14" fmla="*/ 6718263 w 6133"/>
              <a:gd name="T15" fmla="*/ 1310761966 h 4803"/>
              <a:gd name="T16" fmla="*/ 9237744 w 6133"/>
              <a:gd name="T17" fmla="*/ 1304881336 h 4803"/>
              <a:gd name="T18" fmla="*/ 12036579 w 6133"/>
              <a:gd name="T19" fmla="*/ 1298720776 h 4803"/>
              <a:gd name="T20" fmla="*/ 13156642 w 6133"/>
              <a:gd name="T21" fmla="*/ 1294520780 h 4803"/>
              <a:gd name="T22" fmla="*/ 12876758 w 6133"/>
              <a:gd name="T23" fmla="*/ 1291160571 h 4803"/>
              <a:gd name="T24" fmla="*/ 10357278 w 6133"/>
              <a:gd name="T25" fmla="*/ 1288080291 h 4803"/>
              <a:gd name="T26" fmla="*/ 5038433 w 6133"/>
              <a:gd name="T27" fmla="*/ 1283039977 h 4803"/>
              <a:gd name="T28" fmla="*/ 2799364 w 6133"/>
              <a:gd name="T29" fmla="*/ 1279399839 h 4803"/>
              <a:gd name="T30" fmla="*/ 1679301 w 6133"/>
              <a:gd name="T31" fmla="*/ 1276039630 h 4803"/>
              <a:gd name="T32" fmla="*/ 2519481 w 6133"/>
              <a:gd name="T33" fmla="*/ 1272119563 h 4803"/>
              <a:gd name="T34" fmla="*/ 4198782 w 6133"/>
              <a:gd name="T35" fmla="*/ 1266798791 h 4803"/>
              <a:gd name="T36" fmla="*/ 6718263 w 6133"/>
              <a:gd name="T37" fmla="*/ 1259518514 h 4803"/>
              <a:gd name="T38" fmla="*/ 9237744 w 6133"/>
              <a:gd name="T39" fmla="*/ 1251677850 h 4803"/>
              <a:gd name="T40" fmla="*/ 18474958 w 6133"/>
              <a:gd name="T41" fmla="*/ 1244957432 h 4803"/>
              <a:gd name="T42" fmla="*/ 25473104 w 6133"/>
              <a:gd name="T43" fmla="*/ 1232636842 h 4803"/>
              <a:gd name="T44" fmla="*/ 29392003 w 6133"/>
              <a:gd name="T45" fmla="*/ 1216395656 h 4803"/>
              <a:gd name="T46" fmla="*/ 29392003 w 6133"/>
              <a:gd name="T47" fmla="*/ 1198754823 h 4803"/>
              <a:gd name="T48" fmla="*/ 25473104 w 6133"/>
              <a:gd name="T49" fmla="*/ 1182793566 h 4803"/>
              <a:gd name="T50" fmla="*/ 18195074 w 6133"/>
              <a:gd name="T51" fmla="*/ 1170193047 h 4803"/>
              <a:gd name="T52" fmla="*/ 8957860 w 6133"/>
              <a:gd name="T53" fmla="*/ 1163752558 h 4803"/>
              <a:gd name="T54" fmla="*/ 5878612 w 6133"/>
              <a:gd name="T55" fmla="*/ 1154792177 h 4803"/>
              <a:gd name="T56" fmla="*/ 6998146 w 6133"/>
              <a:gd name="T57" fmla="*/ 1143311375 h 4803"/>
              <a:gd name="T58" fmla="*/ 8957860 w 6133"/>
              <a:gd name="T59" fmla="*/ 1134070536 h 4803"/>
              <a:gd name="T60" fmla="*/ 12036579 w 6133"/>
              <a:gd name="T61" fmla="*/ 1126230401 h 4803"/>
              <a:gd name="T62" fmla="*/ 14276176 w 6133"/>
              <a:gd name="T63" fmla="*/ 1120910158 h 4803"/>
              <a:gd name="T64" fmla="*/ 15395710 w 6133"/>
              <a:gd name="T65" fmla="*/ 1116989561 h 4803"/>
              <a:gd name="T66" fmla="*/ 15115827 w 6133"/>
              <a:gd name="T67" fmla="*/ 1113629352 h 4803"/>
              <a:gd name="T68" fmla="*/ 12316991 w 6133"/>
              <a:gd name="T69" fmla="*/ 1110829531 h 4803"/>
              <a:gd name="T70" fmla="*/ 5878612 w 6133"/>
              <a:gd name="T71" fmla="*/ 1106349076 h 4803"/>
              <a:gd name="T72" fmla="*/ 2519481 w 6133"/>
              <a:gd name="T73" fmla="*/ 1103268796 h 4803"/>
              <a:gd name="T74" fmla="*/ 559767 w 6133"/>
              <a:gd name="T75" fmla="*/ 1099348729 h 4803"/>
              <a:gd name="T76" fmla="*/ 0 w 6133"/>
              <a:gd name="T77" fmla="*/ 1095428132 h 4803"/>
              <a:gd name="T78" fmla="*/ 559767 w 6133"/>
              <a:gd name="T79" fmla="*/ 1091228136 h 4803"/>
              <a:gd name="T80" fmla="*/ 1959714 w 6133"/>
              <a:gd name="T81" fmla="*/ 1087027610 h 4803"/>
              <a:gd name="T82" fmla="*/ 3918898 w 6133"/>
              <a:gd name="T83" fmla="*/ 1082827613 h 4803"/>
              <a:gd name="T84" fmla="*/ 5598729 w 6133"/>
              <a:gd name="T85" fmla="*/ 1078907546 h 4803"/>
              <a:gd name="T86" fmla="*/ 5598729 w 6133"/>
              <a:gd name="T87" fmla="*/ 1075827266 h 4803"/>
              <a:gd name="T88" fmla="*/ 4758549 w 6133"/>
              <a:gd name="T89" fmla="*/ 1073867232 h 4803"/>
              <a:gd name="T90" fmla="*/ 3079248 w 6133"/>
              <a:gd name="T91" fmla="*/ 1071906669 h 4803"/>
              <a:gd name="T92" fmla="*/ 1546311496 w 6133"/>
              <a:gd name="T93" fmla="*/ 295138533 h 4803"/>
              <a:gd name="T94" fmla="*/ 1536234102 w 6133"/>
              <a:gd name="T95" fmla="*/ 291778324 h 4803"/>
              <a:gd name="T96" fmla="*/ 1527836538 w 6133"/>
              <a:gd name="T97" fmla="*/ 281977626 h 4803"/>
              <a:gd name="T98" fmla="*/ 1522517693 w 6133"/>
              <a:gd name="T99" fmla="*/ 267416544 h 4803"/>
              <a:gd name="T100" fmla="*/ 1520558508 w 6133"/>
              <a:gd name="T101" fmla="*/ 250055641 h 4803"/>
              <a:gd name="T102" fmla="*/ 1522517693 w 6133"/>
              <a:gd name="T103" fmla="*/ 232694737 h 4803"/>
              <a:gd name="T104" fmla="*/ 1527836538 w 6133"/>
              <a:gd name="T105" fmla="*/ 218133655 h 4803"/>
              <a:gd name="T106" fmla="*/ 1536234102 w 6133"/>
              <a:gd name="T107" fmla="*/ 208612887 h 4803"/>
              <a:gd name="T108" fmla="*/ 1546311496 w 6133"/>
              <a:gd name="T109" fmla="*/ 204972749 h 4803"/>
              <a:gd name="T110" fmla="*/ 1556388890 w 6133"/>
              <a:gd name="T111" fmla="*/ 208612887 h 4803"/>
              <a:gd name="T112" fmla="*/ 1564786454 w 6133"/>
              <a:gd name="T113" fmla="*/ 218133655 h 4803"/>
              <a:gd name="T114" fmla="*/ 1570105299 w 6133"/>
              <a:gd name="T115" fmla="*/ 232694737 h 4803"/>
              <a:gd name="T116" fmla="*/ 1572344896 w 6133"/>
              <a:gd name="T117" fmla="*/ 250055641 h 4803"/>
              <a:gd name="T118" fmla="*/ 1570105299 w 6133"/>
              <a:gd name="T119" fmla="*/ 267416544 h 4803"/>
              <a:gd name="T120" fmla="*/ 1564786454 w 6133"/>
              <a:gd name="T121" fmla="*/ 281977626 h 4803"/>
              <a:gd name="T122" fmla="*/ 1556388890 w 6133"/>
              <a:gd name="T123" fmla="*/ 291778324 h 4803"/>
              <a:gd name="T124" fmla="*/ 1546311496 w 6133"/>
              <a:gd name="T125" fmla="*/ 295138533 h 480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6133" h="4803">
                <a:moveTo>
                  <a:pt x="4" y="3822"/>
                </a:moveTo>
                <a:lnTo>
                  <a:pt x="6133" y="0"/>
                </a:lnTo>
                <a:lnTo>
                  <a:pt x="6133" y="994"/>
                </a:lnTo>
                <a:lnTo>
                  <a:pt x="24" y="4803"/>
                </a:lnTo>
                <a:lnTo>
                  <a:pt x="24" y="4798"/>
                </a:lnTo>
                <a:lnTo>
                  <a:pt x="22" y="4792"/>
                </a:lnTo>
                <a:lnTo>
                  <a:pt x="21" y="4787"/>
                </a:lnTo>
                <a:lnTo>
                  <a:pt x="20" y="4780"/>
                </a:lnTo>
                <a:lnTo>
                  <a:pt x="18" y="4774"/>
                </a:lnTo>
                <a:lnTo>
                  <a:pt x="17" y="4767"/>
                </a:lnTo>
                <a:lnTo>
                  <a:pt x="15" y="4761"/>
                </a:lnTo>
                <a:lnTo>
                  <a:pt x="14" y="4755"/>
                </a:lnTo>
                <a:lnTo>
                  <a:pt x="14" y="4748"/>
                </a:lnTo>
                <a:lnTo>
                  <a:pt x="14" y="4741"/>
                </a:lnTo>
                <a:lnTo>
                  <a:pt x="14" y="4734"/>
                </a:lnTo>
                <a:lnTo>
                  <a:pt x="14" y="4728"/>
                </a:lnTo>
                <a:lnTo>
                  <a:pt x="14" y="4722"/>
                </a:lnTo>
                <a:lnTo>
                  <a:pt x="14" y="4715"/>
                </a:lnTo>
                <a:lnTo>
                  <a:pt x="15" y="4710"/>
                </a:lnTo>
                <a:lnTo>
                  <a:pt x="17" y="4703"/>
                </a:lnTo>
                <a:lnTo>
                  <a:pt x="18" y="4697"/>
                </a:lnTo>
                <a:lnTo>
                  <a:pt x="20" y="4692"/>
                </a:lnTo>
                <a:lnTo>
                  <a:pt x="21" y="4686"/>
                </a:lnTo>
                <a:lnTo>
                  <a:pt x="24" y="4681"/>
                </a:lnTo>
                <a:lnTo>
                  <a:pt x="25" y="4675"/>
                </a:lnTo>
                <a:lnTo>
                  <a:pt x="29" y="4668"/>
                </a:lnTo>
                <a:lnTo>
                  <a:pt x="33" y="4660"/>
                </a:lnTo>
                <a:lnTo>
                  <a:pt x="37" y="4652"/>
                </a:lnTo>
                <a:lnTo>
                  <a:pt x="42" y="4644"/>
                </a:lnTo>
                <a:lnTo>
                  <a:pt x="43" y="4638"/>
                </a:lnTo>
                <a:lnTo>
                  <a:pt x="46" y="4633"/>
                </a:lnTo>
                <a:lnTo>
                  <a:pt x="47" y="4627"/>
                </a:lnTo>
                <a:lnTo>
                  <a:pt x="47" y="4623"/>
                </a:lnTo>
                <a:lnTo>
                  <a:pt x="47" y="4619"/>
                </a:lnTo>
                <a:lnTo>
                  <a:pt x="47" y="4615"/>
                </a:lnTo>
                <a:lnTo>
                  <a:pt x="46" y="4611"/>
                </a:lnTo>
                <a:lnTo>
                  <a:pt x="44" y="4607"/>
                </a:lnTo>
                <a:lnTo>
                  <a:pt x="42" y="4604"/>
                </a:lnTo>
                <a:lnTo>
                  <a:pt x="37" y="4600"/>
                </a:lnTo>
                <a:lnTo>
                  <a:pt x="35" y="4596"/>
                </a:lnTo>
                <a:lnTo>
                  <a:pt x="26" y="4589"/>
                </a:lnTo>
                <a:lnTo>
                  <a:pt x="18" y="4582"/>
                </a:lnTo>
                <a:lnTo>
                  <a:pt x="15" y="4578"/>
                </a:lnTo>
                <a:lnTo>
                  <a:pt x="13" y="4574"/>
                </a:lnTo>
                <a:lnTo>
                  <a:pt x="10" y="4569"/>
                </a:lnTo>
                <a:lnTo>
                  <a:pt x="7" y="4565"/>
                </a:lnTo>
                <a:lnTo>
                  <a:pt x="7" y="4561"/>
                </a:lnTo>
                <a:lnTo>
                  <a:pt x="6" y="4557"/>
                </a:lnTo>
                <a:lnTo>
                  <a:pt x="7" y="4553"/>
                </a:lnTo>
                <a:lnTo>
                  <a:pt x="7" y="4547"/>
                </a:lnTo>
                <a:lnTo>
                  <a:pt x="9" y="4543"/>
                </a:lnTo>
                <a:lnTo>
                  <a:pt x="10" y="4538"/>
                </a:lnTo>
                <a:lnTo>
                  <a:pt x="13" y="4531"/>
                </a:lnTo>
                <a:lnTo>
                  <a:pt x="15" y="4524"/>
                </a:lnTo>
                <a:lnTo>
                  <a:pt x="18" y="4514"/>
                </a:lnTo>
                <a:lnTo>
                  <a:pt x="21" y="4506"/>
                </a:lnTo>
                <a:lnTo>
                  <a:pt x="24" y="4498"/>
                </a:lnTo>
                <a:lnTo>
                  <a:pt x="26" y="4488"/>
                </a:lnTo>
                <a:lnTo>
                  <a:pt x="29" y="4480"/>
                </a:lnTo>
                <a:lnTo>
                  <a:pt x="33" y="4470"/>
                </a:lnTo>
                <a:lnTo>
                  <a:pt x="44" y="4465"/>
                </a:lnTo>
                <a:lnTo>
                  <a:pt x="55" y="4457"/>
                </a:lnTo>
                <a:lnTo>
                  <a:pt x="66" y="4446"/>
                </a:lnTo>
                <a:lnTo>
                  <a:pt x="76" y="4433"/>
                </a:lnTo>
                <a:lnTo>
                  <a:pt x="84" y="4418"/>
                </a:lnTo>
                <a:lnTo>
                  <a:pt x="91" y="4402"/>
                </a:lnTo>
                <a:lnTo>
                  <a:pt x="97" y="4382"/>
                </a:lnTo>
                <a:lnTo>
                  <a:pt x="102" y="4363"/>
                </a:lnTo>
                <a:lnTo>
                  <a:pt x="105" y="4344"/>
                </a:lnTo>
                <a:lnTo>
                  <a:pt x="106" y="4323"/>
                </a:lnTo>
                <a:lnTo>
                  <a:pt x="106" y="4301"/>
                </a:lnTo>
                <a:lnTo>
                  <a:pt x="105" y="4281"/>
                </a:lnTo>
                <a:lnTo>
                  <a:pt x="101" y="4261"/>
                </a:lnTo>
                <a:lnTo>
                  <a:pt x="97" y="4242"/>
                </a:lnTo>
                <a:lnTo>
                  <a:pt x="91" y="4224"/>
                </a:lnTo>
                <a:lnTo>
                  <a:pt x="83" y="4208"/>
                </a:lnTo>
                <a:lnTo>
                  <a:pt x="75" y="4193"/>
                </a:lnTo>
                <a:lnTo>
                  <a:pt x="65" y="4179"/>
                </a:lnTo>
                <a:lnTo>
                  <a:pt x="55" y="4169"/>
                </a:lnTo>
                <a:lnTo>
                  <a:pt x="44" y="4161"/>
                </a:lnTo>
                <a:lnTo>
                  <a:pt x="32" y="4156"/>
                </a:lnTo>
                <a:lnTo>
                  <a:pt x="21" y="4153"/>
                </a:lnTo>
                <a:lnTo>
                  <a:pt x="21" y="4139"/>
                </a:lnTo>
                <a:lnTo>
                  <a:pt x="21" y="4124"/>
                </a:lnTo>
                <a:lnTo>
                  <a:pt x="21" y="4110"/>
                </a:lnTo>
                <a:lnTo>
                  <a:pt x="22" y="4097"/>
                </a:lnTo>
                <a:lnTo>
                  <a:pt x="25" y="4083"/>
                </a:lnTo>
                <a:lnTo>
                  <a:pt x="26" y="4070"/>
                </a:lnTo>
                <a:lnTo>
                  <a:pt x="29" y="4059"/>
                </a:lnTo>
                <a:lnTo>
                  <a:pt x="32" y="4050"/>
                </a:lnTo>
                <a:lnTo>
                  <a:pt x="36" y="4040"/>
                </a:lnTo>
                <a:lnTo>
                  <a:pt x="39" y="4031"/>
                </a:lnTo>
                <a:lnTo>
                  <a:pt x="43" y="4022"/>
                </a:lnTo>
                <a:lnTo>
                  <a:pt x="47" y="4014"/>
                </a:lnTo>
                <a:lnTo>
                  <a:pt x="50" y="4009"/>
                </a:lnTo>
                <a:lnTo>
                  <a:pt x="51" y="4003"/>
                </a:lnTo>
                <a:lnTo>
                  <a:pt x="54" y="3999"/>
                </a:lnTo>
                <a:lnTo>
                  <a:pt x="55" y="3995"/>
                </a:lnTo>
                <a:lnTo>
                  <a:pt x="55" y="3989"/>
                </a:lnTo>
                <a:lnTo>
                  <a:pt x="57" y="3985"/>
                </a:lnTo>
                <a:lnTo>
                  <a:pt x="55" y="3981"/>
                </a:lnTo>
                <a:lnTo>
                  <a:pt x="54" y="3977"/>
                </a:lnTo>
                <a:lnTo>
                  <a:pt x="51" y="3974"/>
                </a:lnTo>
                <a:lnTo>
                  <a:pt x="48" y="3970"/>
                </a:lnTo>
                <a:lnTo>
                  <a:pt x="44" y="3967"/>
                </a:lnTo>
                <a:lnTo>
                  <a:pt x="37" y="3962"/>
                </a:lnTo>
                <a:lnTo>
                  <a:pt x="29" y="3956"/>
                </a:lnTo>
                <a:lnTo>
                  <a:pt x="21" y="3951"/>
                </a:lnTo>
                <a:lnTo>
                  <a:pt x="17" y="3948"/>
                </a:lnTo>
                <a:lnTo>
                  <a:pt x="13" y="3944"/>
                </a:lnTo>
                <a:lnTo>
                  <a:pt x="9" y="3940"/>
                </a:lnTo>
                <a:lnTo>
                  <a:pt x="6" y="3936"/>
                </a:lnTo>
                <a:lnTo>
                  <a:pt x="3" y="3930"/>
                </a:lnTo>
                <a:lnTo>
                  <a:pt x="2" y="3926"/>
                </a:lnTo>
                <a:lnTo>
                  <a:pt x="0" y="3922"/>
                </a:lnTo>
                <a:lnTo>
                  <a:pt x="0" y="3918"/>
                </a:lnTo>
                <a:lnTo>
                  <a:pt x="0" y="3912"/>
                </a:lnTo>
                <a:lnTo>
                  <a:pt x="0" y="3908"/>
                </a:lnTo>
                <a:lnTo>
                  <a:pt x="0" y="3903"/>
                </a:lnTo>
                <a:lnTo>
                  <a:pt x="2" y="3897"/>
                </a:lnTo>
                <a:lnTo>
                  <a:pt x="3" y="3893"/>
                </a:lnTo>
                <a:lnTo>
                  <a:pt x="4" y="3888"/>
                </a:lnTo>
                <a:lnTo>
                  <a:pt x="7" y="3882"/>
                </a:lnTo>
                <a:lnTo>
                  <a:pt x="10" y="3877"/>
                </a:lnTo>
                <a:lnTo>
                  <a:pt x="11" y="3871"/>
                </a:lnTo>
                <a:lnTo>
                  <a:pt x="14" y="3867"/>
                </a:lnTo>
                <a:lnTo>
                  <a:pt x="17" y="3861"/>
                </a:lnTo>
                <a:lnTo>
                  <a:pt x="18" y="3857"/>
                </a:lnTo>
                <a:lnTo>
                  <a:pt x="20" y="3853"/>
                </a:lnTo>
                <a:lnTo>
                  <a:pt x="20" y="3849"/>
                </a:lnTo>
                <a:lnTo>
                  <a:pt x="20" y="3846"/>
                </a:lnTo>
                <a:lnTo>
                  <a:pt x="20" y="3842"/>
                </a:lnTo>
                <a:lnTo>
                  <a:pt x="18" y="3839"/>
                </a:lnTo>
                <a:lnTo>
                  <a:pt x="18" y="3838"/>
                </a:lnTo>
                <a:lnTo>
                  <a:pt x="17" y="3835"/>
                </a:lnTo>
                <a:lnTo>
                  <a:pt x="15" y="3833"/>
                </a:lnTo>
                <a:lnTo>
                  <a:pt x="14" y="3830"/>
                </a:lnTo>
                <a:lnTo>
                  <a:pt x="11" y="3828"/>
                </a:lnTo>
                <a:lnTo>
                  <a:pt x="9" y="3824"/>
                </a:lnTo>
                <a:lnTo>
                  <a:pt x="4" y="3822"/>
                </a:lnTo>
                <a:close/>
                <a:moveTo>
                  <a:pt x="5524" y="1054"/>
                </a:moveTo>
                <a:lnTo>
                  <a:pt x="5512" y="1053"/>
                </a:lnTo>
                <a:lnTo>
                  <a:pt x="5501" y="1049"/>
                </a:lnTo>
                <a:lnTo>
                  <a:pt x="5488" y="1042"/>
                </a:lnTo>
                <a:lnTo>
                  <a:pt x="5477" y="1032"/>
                </a:lnTo>
                <a:lnTo>
                  <a:pt x="5468" y="1021"/>
                </a:lnTo>
                <a:lnTo>
                  <a:pt x="5458" y="1007"/>
                </a:lnTo>
                <a:lnTo>
                  <a:pt x="5451" y="991"/>
                </a:lnTo>
                <a:lnTo>
                  <a:pt x="5444" y="974"/>
                </a:lnTo>
                <a:lnTo>
                  <a:pt x="5439" y="955"/>
                </a:lnTo>
                <a:lnTo>
                  <a:pt x="5435" y="935"/>
                </a:lnTo>
                <a:lnTo>
                  <a:pt x="5432" y="914"/>
                </a:lnTo>
                <a:lnTo>
                  <a:pt x="5432" y="893"/>
                </a:lnTo>
                <a:lnTo>
                  <a:pt x="5432" y="873"/>
                </a:lnTo>
                <a:lnTo>
                  <a:pt x="5435" y="852"/>
                </a:lnTo>
                <a:lnTo>
                  <a:pt x="5439" y="831"/>
                </a:lnTo>
                <a:lnTo>
                  <a:pt x="5444" y="814"/>
                </a:lnTo>
                <a:lnTo>
                  <a:pt x="5451" y="796"/>
                </a:lnTo>
                <a:lnTo>
                  <a:pt x="5458" y="779"/>
                </a:lnTo>
                <a:lnTo>
                  <a:pt x="5468" y="765"/>
                </a:lnTo>
                <a:lnTo>
                  <a:pt x="5477" y="754"/>
                </a:lnTo>
                <a:lnTo>
                  <a:pt x="5488" y="745"/>
                </a:lnTo>
                <a:lnTo>
                  <a:pt x="5501" y="738"/>
                </a:lnTo>
                <a:lnTo>
                  <a:pt x="5512" y="734"/>
                </a:lnTo>
                <a:lnTo>
                  <a:pt x="5524" y="732"/>
                </a:lnTo>
                <a:lnTo>
                  <a:pt x="5536" y="734"/>
                </a:lnTo>
                <a:lnTo>
                  <a:pt x="5549" y="738"/>
                </a:lnTo>
                <a:lnTo>
                  <a:pt x="5560" y="745"/>
                </a:lnTo>
                <a:lnTo>
                  <a:pt x="5571" y="754"/>
                </a:lnTo>
                <a:lnTo>
                  <a:pt x="5580" y="765"/>
                </a:lnTo>
                <a:lnTo>
                  <a:pt x="5590" y="779"/>
                </a:lnTo>
                <a:lnTo>
                  <a:pt x="5598" y="796"/>
                </a:lnTo>
                <a:lnTo>
                  <a:pt x="5605" y="814"/>
                </a:lnTo>
                <a:lnTo>
                  <a:pt x="5609" y="831"/>
                </a:lnTo>
                <a:lnTo>
                  <a:pt x="5613" y="852"/>
                </a:lnTo>
                <a:lnTo>
                  <a:pt x="5616" y="873"/>
                </a:lnTo>
                <a:lnTo>
                  <a:pt x="5617" y="893"/>
                </a:lnTo>
                <a:lnTo>
                  <a:pt x="5616" y="914"/>
                </a:lnTo>
                <a:lnTo>
                  <a:pt x="5613" y="935"/>
                </a:lnTo>
                <a:lnTo>
                  <a:pt x="5609" y="955"/>
                </a:lnTo>
                <a:lnTo>
                  <a:pt x="5605" y="974"/>
                </a:lnTo>
                <a:lnTo>
                  <a:pt x="5598" y="991"/>
                </a:lnTo>
                <a:lnTo>
                  <a:pt x="5590" y="1007"/>
                </a:lnTo>
                <a:lnTo>
                  <a:pt x="5580" y="1021"/>
                </a:lnTo>
                <a:lnTo>
                  <a:pt x="5571" y="1032"/>
                </a:lnTo>
                <a:lnTo>
                  <a:pt x="5560" y="1042"/>
                </a:lnTo>
                <a:lnTo>
                  <a:pt x="5549" y="1049"/>
                </a:lnTo>
                <a:lnTo>
                  <a:pt x="5536" y="1053"/>
                </a:lnTo>
                <a:lnTo>
                  <a:pt x="5524" y="1054"/>
                </a:lnTo>
                <a:close/>
              </a:path>
            </a:pathLst>
          </a:custGeom>
          <a:solidFill>
            <a:srgbClr val="77B800"/>
          </a:solidFill>
          <a:ln>
            <a:noFill/>
          </a:ln>
        </p:spPr>
        <p:txBody>
          <a:bodyPr/>
          <a:lstStyle/>
          <a:p>
            <a:endParaRPr lang="en-US" sz="1800"/>
          </a:p>
        </p:txBody>
      </p:sp>
      <p:sp>
        <p:nvSpPr>
          <p:cNvPr id="92177" name="Line 22">
            <a:extLst>
              <a:ext uri="{FF2B5EF4-FFF2-40B4-BE49-F238E27FC236}">
                <a16:creationId xmlns:a16="http://schemas.microsoft.com/office/drawing/2014/main" id="{79D00A02-B5FC-C1A6-766D-A0F1C8EF4F07}"/>
              </a:ext>
            </a:extLst>
          </p:cNvPr>
          <p:cNvSpPr>
            <a:spLocks noChangeShapeType="1"/>
          </p:cNvSpPr>
          <p:nvPr/>
        </p:nvSpPr>
        <p:spPr bwMode="auto">
          <a:xfrm flipV="1">
            <a:off x="3784997" y="1785938"/>
            <a:ext cx="2632472" cy="164068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78" name="Freeform 23">
            <a:extLst>
              <a:ext uri="{FF2B5EF4-FFF2-40B4-BE49-F238E27FC236}">
                <a16:creationId xmlns:a16="http://schemas.microsoft.com/office/drawing/2014/main" id="{423B50D7-2888-2633-A42E-66763F0A8171}"/>
              </a:ext>
            </a:extLst>
          </p:cNvPr>
          <p:cNvSpPr>
            <a:spLocks noEditPoints="1"/>
          </p:cNvSpPr>
          <p:nvPr/>
        </p:nvSpPr>
        <p:spPr bwMode="auto">
          <a:xfrm>
            <a:off x="3057525" y="1390650"/>
            <a:ext cx="3359944" cy="1520429"/>
          </a:xfrm>
          <a:custGeom>
            <a:avLst/>
            <a:gdLst>
              <a:gd name="T0" fmla="*/ 1960033 w 8466"/>
              <a:gd name="T1" fmla="*/ 1066303369 h 3830"/>
              <a:gd name="T2" fmla="*/ 15680796 w 8466"/>
              <a:gd name="T3" fmla="*/ 1069384983 h 3830"/>
              <a:gd name="T4" fmla="*/ 28841700 w 8466"/>
              <a:gd name="T5" fmla="*/ 1072186594 h 3830"/>
              <a:gd name="T6" fmla="*/ 38922325 w 8466"/>
              <a:gd name="T7" fmla="*/ 1068824449 h 3830"/>
              <a:gd name="T8" fmla="*/ 48723021 w 8466"/>
              <a:gd name="T9" fmla="*/ 1060139613 h 3830"/>
              <a:gd name="T10" fmla="*/ 57963329 w 8466"/>
              <a:gd name="T11" fmla="*/ 1056497466 h 3830"/>
              <a:gd name="T12" fmla="*/ 73924583 w 8466"/>
              <a:gd name="T13" fmla="*/ 1059859611 h 3830"/>
              <a:gd name="T14" fmla="*/ 86805558 w 8466"/>
              <a:gd name="T15" fmla="*/ 1060700147 h 3830"/>
              <a:gd name="T16" fmla="*/ 98005900 w 8466"/>
              <a:gd name="T17" fmla="*/ 1059579079 h 3830"/>
              <a:gd name="T18" fmla="*/ 111166804 w 8466"/>
              <a:gd name="T19" fmla="*/ 1050614241 h 3830"/>
              <a:gd name="T20" fmla="*/ 142808854 w 8466"/>
              <a:gd name="T21" fmla="*/ 1043049414 h 3830"/>
              <a:gd name="T22" fmla="*/ 174170975 w 8466"/>
              <a:gd name="T23" fmla="*/ 1050614241 h 3830"/>
              <a:gd name="T24" fmla="*/ 188451596 w 8466"/>
              <a:gd name="T25" fmla="*/ 1065182301 h 3830"/>
              <a:gd name="T26" fmla="*/ 196852117 w 8466"/>
              <a:gd name="T27" fmla="*/ 1064902299 h 3830"/>
              <a:gd name="T28" fmla="*/ 215893121 w 8466"/>
              <a:gd name="T29" fmla="*/ 1059579079 h 3830"/>
              <a:gd name="T30" fmla="*/ 230454200 w 8466"/>
              <a:gd name="T31" fmla="*/ 1059859611 h 3830"/>
              <a:gd name="T32" fmla="*/ 243895033 w 8466"/>
              <a:gd name="T33" fmla="*/ 1065182301 h 3830"/>
              <a:gd name="T34" fmla="*/ 255935692 w 8466"/>
              <a:gd name="T35" fmla="*/ 1066022838 h 3830"/>
              <a:gd name="T36" fmla="*/ 283657675 w 8466"/>
              <a:gd name="T37" fmla="*/ 1066022838 h 3830"/>
              <a:gd name="T38" fmla="*/ 302418750 w 8466"/>
              <a:gd name="T39" fmla="*/ 1062100688 h 3830"/>
              <a:gd name="T40" fmla="*/ 311659588 w 8466"/>
              <a:gd name="T41" fmla="*/ 1057058000 h 3830"/>
              <a:gd name="T42" fmla="*/ 321179825 w 8466"/>
              <a:gd name="T43" fmla="*/ 1055936932 h 3830"/>
              <a:gd name="T44" fmla="*/ 342181392 w 8466"/>
              <a:gd name="T45" fmla="*/ 1056497466 h 3830"/>
              <a:gd name="T46" fmla="*/ 359822221 w 8466"/>
              <a:gd name="T47" fmla="*/ 1059579079 h 3830"/>
              <a:gd name="T48" fmla="*/ 369342988 w 8466"/>
              <a:gd name="T49" fmla="*/ 1063221226 h 3830"/>
              <a:gd name="T50" fmla="*/ 386983817 w 8466"/>
              <a:gd name="T51" fmla="*/ 1064061763 h 3830"/>
              <a:gd name="T52" fmla="*/ 414425871 w 8466"/>
              <a:gd name="T53" fmla="*/ 1056777468 h 3830"/>
              <a:gd name="T54" fmla="*/ 440467221 w 8466"/>
              <a:gd name="T55" fmla="*/ 1044450485 h 3830"/>
              <a:gd name="T56" fmla="*/ 474069304 w 8466"/>
              <a:gd name="T57" fmla="*/ 1046131557 h 3830"/>
              <a:gd name="T58" fmla="*/ 496470517 w 8466"/>
              <a:gd name="T59" fmla="*/ 1060700147 h 3830"/>
              <a:gd name="T60" fmla="*/ 506271212 w 8466"/>
              <a:gd name="T61" fmla="*/ 1062100688 h 3830"/>
              <a:gd name="T62" fmla="*/ 517192154 w 8466"/>
              <a:gd name="T63" fmla="*/ 1059019074 h 3830"/>
              <a:gd name="T64" fmla="*/ 528392496 w 8466"/>
              <a:gd name="T65" fmla="*/ 1059019074 h 3830"/>
              <a:gd name="T66" fmla="*/ 549953921 w 8466"/>
              <a:gd name="T67" fmla="*/ 1065182301 h 3830"/>
              <a:gd name="T68" fmla="*/ 577116046 w 8466"/>
              <a:gd name="T69" fmla="*/ 1072466596 h 3830"/>
              <a:gd name="T70" fmla="*/ 599237329 w 8466"/>
              <a:gd name="T71" fmla="*/ 1071346058 h 3830"/>
              <a:gd name="T72" fmla="*/ 629479204 w 8466"/>
              <a:gd name="T73" fmla="*/ 1065742835 h 3830"/>
              <a:gd name="T74" fmla="*/ 641799792 w 8466"/>
              <a:gd name="T75" fmla="*/ 1065182301 h 3830"/>
              <a:gd name="T76" fmla="*/ 651880417 w 8466"/>
              <a:gd name="T77" fmla="*/ 1068824449 h 3830"/>
              <a:gd name="T78" fmla="*/ 1723227017 w 8466"/>
              <a:gd name="T79" fmla="*/ 119629802 h 3830"/>
              <a:gd name="T80" fmla="*/ 1698865242 w 8466"/>
              <a:gd name="T81" fmla="*/ 133637858 h 3830"/>
              <a:gd name="T82" fmla="*/ 1664703300 w 8466"/>
              <a:gd name="T83" fmla="*/ 133637858 h 3830"/>
              <a:gd name="T84" fmla="*/ 1640061596 w 8466"/>
              <a:gd name="T85" fmla="*/ 119629802 h 3830"/>
              <a:gd name="T86" fmla="*/ 1640061596 w 8466"/>
              <a:gd name="T87" fmla="*/ 99738522 h 3830"/>
              <a:gd name="T88" fmla="*/ 1664703300 w 8466"/>
              <a:gd name="T89" fmla="*/ 85729937 h 3830"/>
              <a:gd name="T90" fmla="*/ 1698865242 w 8466"/>
              <a:gd name="T91" fmla="*/ 85729937 h 3830"/>
              <a:gd name="T92" fmla="*/ 1723227017 w 8466"/>
              <a:gd name="T93" fmla="*/ 99738522 h 3830"/>
              <a:gd name="T94" fmla="*/ 2036566179 w 8466"/>
              <a:gd name="T95" fmla="*/ 116268186 h 3830"/>
              <a:gd name="T96" fmla="*/ 2015284683 w 8466"/>
              <a:gd name="T97" fmla="*/ 131957315 h 3830"/>
              <a:gd name="T98" fmla="*/ 1981122742 w 8466"/>
              <a:gd name="T99" fmla="*/ 134758926 h 3830"/>
              <a:gd name="T100" fmla="*/ 1953681217 w 8466"/>
              <a:gd name="T101" fmla="*/ 122711945 h 3830"/>
              <a:gd name="T102" fmla="*/ 1949480692 w 8466"/>
              <a:gd name="T103" fmla="*/ 103100137 h 3830"/>
              <a:gd name="T104" fmla="*/ 1970202329 w 8466"/>
              <a:gd name="T105" fmla="*/ 87411009 h 3830"/>
              <a:gd name="T106" fmla="*/ 2004644200 w 8466"/>
              <a:gd name="T107" fmla="*/ 84609398 h 3830"/>
              <a:gd name="T108" fmla="*/ 2031805796 w 8466"/>
              <a:gd name="T109" fmla="*/ 96656379 h 383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466" h="3830">
                <a:moveTo>
                  <a:pt x="2337" y="3822"/>
                </a:moveTo>
                <a:lnTo>
                  <a:pt x="8466" y="0"/>
                </a:lnTo>
                <a:lnTo>
                  <a:pt x="6105" y="0"/>
                </a:lnTo>
                <a:lnTo>
                  <a:pt x="5486" y="386"/>
                </a:lnTo>
                <a:lnTo>
                  <a:pt x="0" y="3806"/>
                </a:lnTo>
                <a:lnTo>
                  <a:pt x="7" y="3806"/>
                </a:lnTo>
                <a:lnTo>
                  <a:pt x="15" y="3806"/>
                </a:lnTo>
                <a:lnTo>
                  <a:pt x="22" y="3806"/>
                </a:lnTo>
                <a:lnTo>
                  <a:pt x="29" y="3808"/>
                </a:lnTo>
                <a:lnTo>
                  <a:pt x="38" y="3811"/>
                </a:lnTo>
                <a:lnTo>
                  <a:pt x="48" y="3813"/>
                </a:lnTo>
                <a:lnTo>
                  <a:pt x="56" y="3817"/>
                </a:lnTo>
                <a:lnTo>
                  <a:pt x="66" y="3820"/>
                </a:lnTo>
                <a:lnTo>
                  <a:pt x="75" y="3823"/>
                </a:lnTo>
                <a:lnTo>
                  <a:pt x="84" y="3826"/>
                </a:lnTo>
                <a:lnTo>
                  <a:pt x="90" y="3827"/>
                </a:lnTo>
                <a:lnTo>
                  <a:pt x="97" y="3827"/>
                </a:lnTo>
                <a:lnTo>
                  <a:pt x="103" y="3827"/>
                </a:lnTo>
                <a:lnTo>
                  <a:pt x="110" y="3826"/>
                </a:lnTo>
                <a:lnTo>
                  <a:pt x="115" y="3826"/>
                </a:lnTo>
                <a:lnTo>
                  <a:pt x="122" y="3823"/>
                </a:lnTo>
                <a:lnTo>
                  <a:pt x="128" y="3822"/>
                </a:lnTo>
                <a:lnTo>
                  <a:pt x="133" y="3819"/>
                </a:lnTo>
                <a:lnTo>
                  <a:pt x="139" y="3815"/>
                </a:lnTo>
                <a:lnTo>
                  <a:pt x="144" y="3811"/>
                </a:lnTo>
                <a:lnTo>
                  <a:pt x="150" y="3806"/>
                </a:lnTo>
                <a:lnTo>
                  <a:pt x="155" y="3802"/>
                </a:lnTo>
                <a:lnTo>
                  <a:pt x="162" y="3795"/>
                </a:lnTo>
                <a:lnTo>
                  <a:pt x="170" y="3789"/>
                </a:lnTo>
                <a:lnTo>
                  <a:pt x="174" y="3784"/>
                </a:lnTo>
                <a:lnTo>
                  <a:pt x="180" y="3780"/>
                </a:lnTo>
                <a:lnTo>
                  <a:pt x="184" y="3778"/>
                </a:lnTo>
                <a:lnTo>
                  <a:pt x="189" y="3775"/>
                </a:lnTo>
                <a:lnTo>
                  <a:pt x="196" y="3772"/>
                </a:lnTo>
                <a:lnTo>
                  <a:pt x="202" y="3772"/>
                </a:lnTo>
                <a:lnTo>
                  <a:pt x="207" y="3771"/>
                </a:lnTo>
                <a:lnTo>
                  <a:pt x="214" y="3772"/>
                </a:lnTo>
                <a:lnTo>
                  <a:pt x="224" y="3773"/>
                </a:lnTo>
                <a:lnTo>
                  <a:pt x="235" y="3776"/>
                </a:lnTo>
                <a:lnTo>
                  <a:pt x="246" y="3779"/>
                </a:lnTo>
                <a:lnTo>
                  <a:pt x="254" y="3780"/>
                </a:lnTo>
                <a:lnTo>
                  <a:pt x="264" y="3783"/>
                </a:lnTo>
                <a:lnTo>
                  <a:pt x="273" y="3784"/>
                </a:lnTo>
                <a:lnTo>
                  <a:pt x="281" y="3786"/>
                </a:lnTo>
                <a:lnTo>
                  <a:pt x="288" y="3786"/>
                </a:lnTo>
                <a:lnTo>
                  <a:pt x="295" y="3786"/>
                </a:lnTo>
                <a:lnTo>
                  <a:pt x="301" y="3786"/>
                </a:lnTo>
                <a:lnTo>
                  <a:pt x="310" y="3786"/>
                </a:lnTo>
                <a:lnTo>
                  <a:pt x="320" y="3784"/>
                </a:lnTo>
                <a:lnTo>
                  <a:pt x="330" y="3783"/>
                </a:lnTo>
                <a:lnTo>
                  <a:pt x="339" y="3782"/>
                </a:lnTo>
                <a:lnTo>
                  <a:pt x="343" y="3782"/>
                </a:lnTo>
                <a:lnTo>
                  <a:pt x="347" y="3782"/>
                </a:lnTo>
                <a:lnTo>
                  <a:pt x="350" y="3782"/>
                </a:lnTo>
                <a:lnTo>
                  <a:pt x="354" y="3780"/>
                </a:lnTo>
                <a:lnTo>
                  <a:pt x="358" y="3780"/>
                </a:lnTo>
                <a:lnTo>
                  <a:pt x="363" y="3780"/>
                </a:lnTo>
                <a:lnTo>
                  <a:pt x="371" y="3769"/>
                </a:lnTo>
                <a:lnTo>
                  <a:pt x="383" y="3760"/>
                </a:lnTo>
                <a:lnTo>
                  <a:pt x="397" y="3750"/>
                </a:lnTo>
                <a:lnTo>
                  <a:pt x="412" y="3742"/>
                </a:lnTo>
                <a:lnTo>
                  <a:pt x="430" y="3736"/>
                </a:lnTo>
                <a:lnTo>
                  <a:pt x="449" y="3731"/>
                </a:lnTo>
                <a:lnTo>
                  <a:pt x="468" y="3727"/>
                </a:lnTo>
                <a:lnTo>
                  <a:pt x="489" y="3724"/>
                </a:lnTo>
                <a:lnTo>
                  <a:pt x="510" y="3723"/>
                </a:lnTo>
                <a:lnTo>
                  <a:pt x="530" y="3724"/>
                </a:lnTo>
                <a:lnTo>
                  <a:pt x="551" y="3727"/>
                </a:lnTo>
                <a:lnTo>
                  <a:pt x="570" y="3729"/>
                </a:lnTo>
                <a:lnTo>
                  <a:pt x="589" y="3735"/>
                </a:lnTo>
                <a:lnTo>
                  <a:pt x="607" y="3742"/>
                </a:lnTo>
                <a:lnTo>
                  <a:pt x="622" y="3750"/>
                </a:lnTo>
                <a:lnTo>
                  <a:pt x="636" y="3758"/>
                </a:lnTo>
                <a:lnTo>
                  <a:pt x="648" y="3768"/>
                </a:lnTo>
                <a:lnTo>
                  <a:pt x="658" y="3779"/>
                </a:lnTo>
                <a:lnTo>
                  <a:pt x="665" y="3791"/>
                </a:lnTo>
                <a:lnTo>
                  <a:pt x="669" y="3802"/>
                </a:lnTo>
                <a:lnTo>
                  <a:pt x="673" y="3802"/>
                </a:lnTo>
                <a:lnTo>
                  <a:pt x="677" y="3804"/>
                </a:lnTo>
                <a:lnTo>
                  <a:pt x="681" y="3804"/>
                </a:lnTo>
                <a:lnTo>
                  <a:pt x="686" y="3804"/>
                </a:lnTo>
                <a:lnTo>
                  <a:pt x="690" y="3804"/>
                </a:lnTo>
                <a:lnTo>
                  <a:pt x="694" y="3802"/>
                </a:lnTo>
                <a:lnTo>
                  <a:pt x="703" y="3801"/>
                </a:lnTo>
                <a:lnTo>
                  <a:pt x="713" y="3800"/>
                </a:lnTo>
                <a:lnTo>
                  <a:pt x="723" y="3797"/>
                </a:lnTo>
                <a:lnTo>
                  <a:pt x="732" y="3794"/>
                </a:lnTo>
                <a:lnTo>
                  <a:pt x="745" y="3790"/>
                </a:lnTo>
                <a:lnTo>
                  <a:pt x="757" y="3784"/>
                </a:lnTo>
                <a:lnTo>
                  <a:pt x="771" y="3782"/>
                </a:lnTo>
                <a:lnTo>
                  <a:pt x="780" y="3779"/>
                </a:lnTo>
                <a:lnTo>
                  <a:pt x="790" y="3778"/>
                </a:lnTo>
                <a:lnTo>
                  <a:pt x="798" y="3778"/>
                </a:lnTo>
                <a:lnTo>
                  <a:pt x="808" y="3779"/>
                </a:lnTo>
                <a:lnTo>
                  <a:pt x="815" y="3780"/>
                </a:lnTo>
                <a:lnTo>
                  <a:pt x="823" y="3783"/>
                </a:lnTo>
                <a:lnTo>
                  <a:pt x="830" y="3786"/>
                </a:lnTo>
                <a:lnTo>
                  <a:pt x="839" y="3790"/>
                </a:lnTo>
                <a:lnTo>
                  <a:pt x="850" y="3794"/>
                </a:lnTo>
                <a:lnTo>
                  <a:pt x="857" y="3797"/>
                </a:lnTo>
                <a:lnTo>
                  <a:pt x="864" y="3800"/>
                </a:lnTo>
                <a:lnTo>
                  <a:pt x="871" y="3802"/>
                </a:lnTo>
                <a:lnTo>
                  <a:pt x="877" y="3804"/>
                </a:lnTo>
                <a:lnTo>
                  <a:pt x="882" y="3805"/>
                </a:lnTo>
                <a:lnTo>
                  <a:pt x="888" y="3805"/>
                </a:lnTo>
                <a:lnTo>
                  <a:pt x="896" y="3805"/>
                </a:lnTo>
                <a:lnTo>
                  <a:pt x="905" y="3806"/>
                </a:lnTo>
                <a:lnTo>
                  <a:pt x="914" y="3805"/>
                </a:lnTo>
                <a:lnTo>
                  <a:pt x="923" y="3805"/>
                </a:lnTo>
                <a:lnTo>
                  <a:pt x="941" y="3805"/>
                </a:lnTo>
                <a:lnTo>
                  <a:pt x="959" y="3806"/>
                </a:lnTo>
                <a:lnTo>
                  <a:pt x="977" y="3806"/>
                </a:lnTo>
                <a:lnTo>
                  <a:pt x="995" y="3806"/>
                </a:lnTo>
                <a:lnTo>
                  <a:pt x="1013" y="3805"/>
                </a:lnTo>
                <a:lnTo>
                  <a:pt x="1029" y="3804"/>
                </a:lnTo>
                <a:lnTo>
                  <a:pt x="1041" y="3802"/>
                </a:lnTo>
                <a:lnTo>
                  <a:pt x="1054" y="3801"/>
                </a:lnTo>
                <a:lnTo>
                  <a:pt x="1065" y="3797"/>
                </a:lnTo>
                <a:lnTo>
                  <a:pt x="1076" y="3793"/>
                </a:lnTo>
                <a:lnTo>
                  <a:pt x="1080" y="3791"/>
                </a:lnTo>
                <a:lnTo>
                  <a:pt x="1085" y="3789"/>
                </a:lnTo>
                <a:lnTo>
                  <a:pt x="1090" y="3786"/>
                </a:lnTo>
                <a:lnTo>
                  <a:pt x="1096" y="3782"/>
                </a:lnTo>
                <a:lnTo>
                  <a:pt x="1103" y="3778"/>
                </a:lnTo>
                <a:lnTo>
                  <a:pt x="1109" y="3776"/>
                </a:lnTo>
                <a:lnTo>
                  <a:pt x="1113" y="3773"/>
                </a:lnTo>
                <a:lnTo>
                  <a:pt x="1118" y="3772"/>
                </a:lnTo>
                <a:lnTo>
                  <a:pt x="1124" y="3771"/>
                </a:lnTo>
                <a:lnTo>
                  <a:pt x="1129" y="3769"/>
                </a:lnTo>
                <a:lnTo>
                  <a:pt x="1135" y="3769"/>
                </a:lnTo>
                <a:lnTo>
                  <a:pt x="1140" y="3769"/>
                </a:lnTo>
                <a:lnTo>
                  <a:pt x="1147" y="3769"/>
                </a:lnTo>
                <a:lnTo>
                  <a:pt x="1153" y="3769"/>
                </a:lnTo>
                <a:lnTo>
                  <a:pt x="1162" y="3769"/>
                </a:lnTo>
                <a:lnTo>
                  <a:pt x="1172" y="3769"/>
                </a:lnTo>
                <a:lnTo>
                  <a:pt x="1191" y="3769"/>
                </a:lnTo>
                <a:lnTo>
                  <a:pt x="1209" y="3771"/>
                </a:lnTo>
                <a:lnTo>
                  <a:pt x="1222" y="3771"/>
                </a:lnTo>
                <a:lnTo>
                  <a:pt x="1234" y="3771"/>
                </a:lnTo>
                <a:lnTo>
                  <a:pt x="1245" y="3772"/>
                </a:lnTo>
                <a:lnTo>
                  <a:pt x="1256" y="3773"/>
                </a:lnTo>
                <a:lnTo>
                  <a:pt x="1267" y="3776"/>
                </a:lnTo>
                <a:lnTo>
                  <a:pt x="1276" y="3779"/>
                </a:lnTo>
                <a:lnTo>
                  <a:pt x="1285" y="3782"/>
                </a:lnTo>
                <a:lnTo>
                  <a:pt x="1292" y="3784"/>
                </a:lnTo>
                <a:lnTo>
                  <a:pt x="1298" y="3787"/>
                </a:lnTo>
                <a:lnTo>
                  <a:pt x="1305" y="3791"/>
                </a:lnTo>
                <a:lnTo>
                  <a:pt x="1309" y="3793"/>
                </a:lnTo>
                <a:lnTo>
                  <a:pt x="1314" y="3794"/>
                </a:lnTo>
                <a:lnTo>
                  <a:pt x="1319" y="3795"/>
                </a:lnTo>
                <a:lnTo>
                  <a:pt x="1327" y="3798"/>
                </a:lnTo>
                <a:lnTo>
                  <a:pt x="1337" y="3800"/>
                </a:lnTo>
                <a:lnTo>
                  <a:pt x="1345" y="3800"/>
                </a:lnTo>
                <a:lnTo>
                  <a:pt x="1355" y="3800"/>
                </a:lnTo>
                <a:lnTo>
                  <a:pt x="1366" y="3800"/>
                </a:lnTo>
                <a:lnTo>
                  <a:pt x="1382" y="3798"/>
                </a:lnTo>
                <a:lnTo>
                  <a:pt x="1400" y="3795"/>
                </a:lnTo>
                <a:lnTo>
                  <a:pt x="1418" y="3793"/>
                </a:lnTo>
                <a:lnTo>
                  <a:pt x="1436" y="3789"/>
                </a:lnTo>
                <a:lnTo>
                  <a:pt x="1454" y="3786"/>
                </a:lnTo>
                <a:lnTo>
                  <a:pt x="1472" y="3783"/>
                </a:lnTo>
                <a:lnTo>
                  <a:pt x="1480" y="3772"/>
                </a:lnTo>
                <a:lnTo>
                  <a:pt x="1491" y="3762"/>
                </a:lnTo>
                <a:lnTo>
                  <a:pt x="1505" y="3753"/>
                </a:lnTo>
                <a:lnTo>
                  <a:pt x="1518" y="3745"/>
                </a:lnTo>
                <a:lnTo>
                  <a:pt x="1536" y="3738"/>
                </a:lnTo>
                <a:lnTo>
                  <a:pt x="1554" y="3732"/>
                </a:lnTo>
                <a:lnTo>
                  <a:pt x="1573" y="3728"/>
                </a:lnTo>
                <a:lnTo>
                  <a:pt x="1593" y="3725"/>
                </a:lnTo>
                <a:lnTo>
                  <a:pt x="1613" y="3724"/>
                </a:lnTo>
                <a:lnTo>
                  <a:pt x="1634" y="3724"/>
                </a:lnTo>
                <a:lnTo>
                  <a:pt x="1654" y="3725"/>
                </a:lnTo>
                <a:lnTo>
                  <a:pt x="1675" y="3728"/>
                </a:lnTo>
                <a:lnTo>
                  <a:pt x="1693" y="3734"/>
                </a:lnTo>
                <a:lnTo>
                  <a:pt x="1711" y="3739"/>
                </a:lnTo>
                <a:lnTo>
                  <a:pt x="1727" y="3746"/>
                </a:lnTo>
                <a:lnTo>
                  <a:pt x="1742" y="3756"/>
                </a:lnTo>
                <a:lnTo>
                  <a:pt x="1755" y="3764"/>
                </a:lnTo>
                <a:lnTo>
                  <a:pt x="1766" y="3775"/>
                </a:lnTo>
                <a:lnTo>
                  <a:pt x="1773" y="3786"/>
                </a:lnTo>
                <a:lnTo>
                  <a:pt x="1778" y="3797"/>
                </a:lnTo>
                <a:lnTo>
                  <a:pt x="1785" y="3795"/>
                </a:lnTo>
                <a:lnTo>
                  <a:pt x="1790" y="3795"/>
                </a:lnTo>
                <a:lnTo>
                  <a:pt x="1797" y="3794"/>
                </a:lnTo>
                <a:lnTo>
                  <a:pt x="1803" y="3793"/>
                </a:lnTo>
                <a:lnTo>
                  <a:pt x="1808" y="3791"/>
                </a:lnTo>
                <a:lnTo>
                  <a:pt x="1814" y="3790"/>
                </a:lnTo>
                <a:lnTo>
                  <a:pt x="1822" y="3787"/>
                </a:lnTo>
                <a:lnTo>
                  <a:pt x="1829" y="3784"/>
                </a:lnTo>
                <a:lnTo>
                  <a:pt x="1836" y="3783"/>
                </a:lnTo>
                <a:lnTo>
                  <a:pt x="1843" y="3782"/>
                </a:lnTo>
                <a:lnTo>
                  <a:pt x="1847" y="3780"/>
                </a:lnTo>
                <a:lnTo>
                  <a:pt x="1852" y="3779"/>
                </a:lnTo>
                <a:lnTo>
                  <a:pt x="1858" y="3779"/>
                </a:lnTo>
                <a:lnTo>
                  <a:pt x="1865" y="3779"/>
                </a:lnTo>
                <a:lnTo>
                  <a:pt x="1872" y="3779"/>
                </a:lnTo>
                <a:lnTo>
                  <a:pt x="1878" y="3780"/>
                </a:lnTo>
                <a:lnTo>
                  <a:pt x="1887" y="3780"/>
                </a:lnTo>
                <a:lnTo>
                  <a:pt x="1895" y="3783"/>
                </a:lnTo>
                <a:lnTo>
                  <a:pt x="1902" y="3784"/>
                </a:lnTo>
                <a:lnTo>
                  <a:pt x="1914" y="3787"/>
                </a:lnTo>
                <a:lnTo>
                  <a:pt x="1927" y="3790"/>
                </a:lnTo>
                <a:lnTo>
                  <a:pt x="1944" y="3797"/>
                </a:lnTo>
                <a:lnTo>
                  <a:pt x="1964" y="3802"/>
                </a:lnTo>
                <a:lnTo>
                  <a:pt x="1982" y="3809"/>
                </a:lnTo>
                <a:lnTo>
                  <a:pt x="1999" y="3815"/>
                </a:lnTo>
                <a:lnTo>
                  <a:pt x="2017" y="3820"/>
                </a:lnTo>
                <a:lnTo>
                  <a:pt x="2035" y="3824"/>
                </a:lnTo>
                <a:lnTo>
                  <a:pt x="2049" y="3827"/>
                </a:lnTo>
                <a:lnTo>
                  <a:pt x="2061" y="3828"/>
                </a:lnTo>
                <a:lnTo>
                  <a:pt x="2075" y="3830"/>
                </a:lnTo>
                <a:lnTo>
                  <a:pt x="2089" y="3830"/>
                </a:lnTo>
                <a:lnTo>
                  <a:pt x="2101" y="3830"/>
                </a:lnTo>
                <a:lnTo>
                  <a:pt x="2113" y="3828"/>
                </a:lnTo>
                <a:lnTo>
                  <a:pt x="2127" y="3827"/>
                </a:lnTo>
                <a:lnTo>
                  <a:pt x="2140" y="3824"/>
                </a:lnTo>
                <a:lnTo>
                  <a:pt x="2157" y="3822"/>
                </a:lnTo>
                <a:lnTo>
                  <a:pt x="2175" y="3817"/>
                </a:lnTo>
                <a:lnTo>
                  <a:pt x="2193" y="3813"/>
                </a:lnTo>
                <a:lnTo>
                  <a:pt x="2211" y="3809"/>
                </a:lnTo>
                <a:lnTo>
                  <a:pt x="2230" y="3806"/>
                </a:lnTo>
                <a:lnTo>
                  <a:pt x="2248" y="3804"/>
                </a:lnTo>
                <a:lnTo>
                  <a:pt x="2258" y="3802"/>
                </a:lnTo>
                <a:lnTo>
                  <a:pt x="2267" y="3802"/>
                </a:lnTo>
                <a:lnTo>
                  <a:pt x="2273" y="3802"/>
                </a:lnTo>
                <a:lnTo>
                  <a:pt x="2280" y="3802"/>
                </a:lnTo>
                <a:lnTo>
                  <a:pt x="2285" y="3802"/>
                </a:lnTo>
                <a:lnTo>
                  <a:pt x="2292" y="3802"/>
                </a:lnTo>
                <a:lnTo>
                  <a:pt x="2298" y="3804"/>
                </a:lnTo>
                <a:lnTo>
                  <a:pt x="2304" y="3805"/>
                </a:lnTo>
                <a:lnTo>
                  <a:pt x="2310" y="3808"/>
                </a:lnTo>
                <a:lnTo>
                  <a:pt x="2317" y="3809"/>
                </a:lnTo>
                <a:lnTo>
                  <a:pt x="2322" y="3812"/>
                </a:lnTo>
                <a:lnTo>
                  <a:pt x="2328" y="3815"/>
                </a:lnTo>
                <a:lnTo>
                  <a:pt x="2333" y="3819"/>
                </a:lnTo>
                <a:lnTo>
                  <a:pt x="2337" y="3822"/>
                </a:lnTo>
                <a:close/>
                <a:moveTo>
                  <a:pt x="6166" y="392"/>
                </a:moveTo>
                <a:lnTo>
                  <a:pt x="6165" y="404"/>
                </a:lnTo>
                <a:lnTo>
                  <a:pt x="6161" y="415"/>
                </a:lnTo>
                <a:lnTo>
                  <a:pt x="6154" y="427"/>
                </a:lnTo>
                <a:lnTo>
                  <a:pt x="6146" y="438"/>
                </a:lnTo>
                <a:lnTo>
                  <a:pt x="6133" y="448"/>
                </a:lnTo>
                <a:lnTo>
                  <a:pt x="6120" y="458"/>
                </a:lnTo>
                <a:lnTo>
                  <a:pt x="6105" y="466"/>
                </a:lnTo>
                <a:lnTo>
                  <a:pt x="6087" y="471"/>
                </a:lnTo>
                <a:lnTo>
                  <a:pt x="6067" y="477"/>
                </a:lnTo>
                <a:lnTo>
                  <a:pt x="6048" y="481"/>
                </a:lnTo>
                <a:lnTo>
                  <a:pt x="6028" y="484"/>
                </a:lnTo>
                <a:lnTo>
                  <a:pt x="6006" y="485"/>
                </a:lnTo>
                <a:lnTo>
                  <a:pt x="5985" y="484"/>
                </a:lnTo>
                <a:lnTo>
                  <a:pt x="5964" y="481"/>
                </a:lnTo>
                <a:lnTo>
                  <a:pt x="5945" y="477"/>
                </a:lnTo>
                <a:lnTo>
                  <a:pt x="5926" y="471"/>
                </a:lnTo>
                <a:lnTo>
                  <a:pt x="5908" y="466"/>
                </a:lnTo>
                <a:lnTo>
                  <a:pt x="5893" y="458"/>
                </a:lnTo>
                <a:lnTo>
                  <a:pt x="5879" y="448"/>
                </a:lnTo>
                <a:lnTo>
                  <a:pt x="5867" y="438"/>
                </a:lnTo>
                <a:lnTo>
                  <a:pt x="5857" y="427"/>
                </a:lnTo>
                <a:lnTo>
                  <a:pt x="5850" y="415"/>
                </a:lnTo>
                <a:lnTo>
                  <a:pt x="5846" y="404"/>
                </a:lnTo>
                <a:lnTo>
                  <a:pt x="5845" y="392"/>
                </a:lnTo>
                <a:lnTo>
                  <a:pt x="5846" y="379"/>
                </a:lnTo>
                <a:lnTo>
                  <a:pt x="5850" y="368"/>
                </a:lnTo>
                <a:lnTo>
                  <a:pt x="5857" y="356"/>
                </a:lnTo>
                <a:lnTo>
                  <a:pt x="5867" y="345"/>
                </a:lnTo>
                <a:lnTo>
                  <a:pt x="5879" y="335"/>
                </a:lnTo>
                <a:lnTo>
                  <a:pt x="5893" y="326"/>
                </a:lnTo>
                <a:lnTo>
                  <a:pt x="5908" y="317"/>
                </a:lnTo>
                <a:lnTo>
                  <a:pt x="5926" y="312"/>
                </a:lnTo>
                <a:lnTo>
                  <a:pt x="5945" y="306"/>
                </a:lnTo>
                <a:lnTo>
                  <a:pt x="5964" y="302"/>
                </a:lnTo>
                <a:lnTo>
                  <a:pt x="5985" y="299"/>
                </a:lnTo>
                <a:lnTo>
                  <a:pt x="6006" y="298"/>
                </a:lnTo>
                <a:lnTo>
                  <a:pt x="6028" y="299"/>
                </a:lnTo>
                <a:lnTo>
                  <a:pt x="6048" y="302"/>
                </a:lnTo>
                <a:lnTo>
                  <a:pt x="6067" y="306"/>
                </a:lnTo>
                <a:lnTo>
                  <a:pt x="6087" y="312"/>
                </a:lnTo>
                <a:lnTo>
                  <a:pt x="6105" y="317"/>
                </a:lnTo>
                <a:lnTo>
                  <a:pt x="6120" y="326"/>
                </a:lnTo>
                <a:lnTo>
                  <a:pt x="6133" y="335"/>
                </a:lnTo>
                <a:lnTo>
                  <a:pt x="6146" y="345"/>
                </a:lnTo>
                <a:lnTo>
                  <a:pt x="6154" y="356"/>
                </a:lnTo>
                <a:lnTo>
                  <a:pt x="6161" y="368"/>
                </a:lnTo>
                <a:lnTo>
                  <a:pt x="6165" y="379"/>
                </a:lnTo>
                <a:lnTo>
                  <a:pt x="6166" y="392"/>
                </a:lnTo>
                <a:close/>
                <a:moveTo>
                  <a:pt x="7278" y="392"/>
                </a:moveTo>
                <a:lnTo>
                  <a:pt x="7277" y="404"/>
                </a:lnTo>
                <a:lnTo>
                  <a:pt x="7273" y="415"/>
                </a:lnTo>
                <a:lnTo>
                  <a:pt x="7266" y="427"/>
                </a:lnTo>
                <a:lnTo>
                  <a:pt x="7256" y="438"/>
                </a:lnTo>
                <a:lnTo>
                  <a:pt x="7244" y="448"/>
                </a:lnTo>
                <a:lnTo>
                  <a:pt x="7230" y="458"/>
                </a:lnTo>
                <a:lnTo>
                  <a:pt x="7215" y="466"/>
                </a:lnTo>
                <a:lnTo>
                  <a:pt x="7197" y="471"/>
                </a:lnTo>
                <a:lnTo>
                  <a:pt x="7178" y="477"/>
                </a:lnTo>
                <a:lnTo>
                  <a:pt x="7159" y="481"/>
                </a:lnTo>
                <a:lnTo>
                  <a:pt x="7138" y="484"/>
                </a:lnTo>
                <a:lnTo>
                  <a:pt x="7118" y="485"/>
                </a:lnTo>
                <a:lnTo>
                  <a:pt x="7096" y="484"/>
                </a:lnTo>
                <a:lnTo>
                  <a:pt x="7075" y="481"/>
                </a:lnTo>
                <a:lnTo>
                  <a:pt x="7056" y="477"/>
                </a:lnTo>
                <a:lnTo>
                  <a:pt x="7036" y="471"/>
                </a:lnTo>
                <a:lnTo>
                  <a:pt x="7020" y="466"/>
                </a:lnTo>
                <a:lnTo>
                  <a:pt x="7003" y="458"/>
                </a:lnTo>
                <a:lnTo>
                  <a:pt x="6990" y="448"/>
                </a:lnTo>
                <a:lnTo>
                  <a:pt x="6977" y="438"/>
                </a:lnTo>
                <a:lnTo>
                  <a:pt x="6969" y="427"/>
                </a:lnTo>
                <a:lnTo>
                  <a:pt x="6962" y="415"/>
                </a:lnTo>
                <a:lnTo>
                  <a:pt x="6958" y="404"/>
                </a:lnTo>
                <a:lnTo>
                  <a:pt x="6957" y="392"/>
                </a:lnTo>
                <a:lnTo>
                  <a:pt x="6958" y="379"/>
                </a:lnTo>
                <a:lnTo>
                  <a:pt x="6962" y="368"/>
                </a:lnTo>
                <a:lnTo>
                  <a:pt x="6969" y="356"/>
                </a:lnTo>
                <a:lnTo>
                  <a:pt x="6977" y="345"/>
                </a:lnTo>
                <a:lnTo>
                  <a:pt x="6990" y="335"/>
                </a:lnTo>
                <a:lnTo>
                  <a:pt x="7003" y="326"/>
                </a:lnTo>
                <a:lnTo>
                  <a:pt x="7020" y="317"/>
                </a:lnTo>
                <a:lnTo>
                  <a:pt x="7036" y="312"/>
                </a:lnTo>
                <a:lnTo>
                  <a:pt x="7056" y="306"/>
                </a:lnTo>
                <a:lnTo>
                  <a:pt x="7075" y="302"/>
                </a:lnTo>
                <a:lnTo>
                  <a:pt x="7096" y="299"/>
                </a:lnTo>
                <a:lnTo>
                  <a:pt x="7118" y="298"/>
                </a:lnTo>
                <a:lnTo>
                  <a:pt x="7138" y="299"/>
                </a:lnTo>
                <a:lnTo>
                  <a:pt x="7159" y="302"/>
                </a:lnTo>
                <a:lnTo>
                  <a:pt x="7178" y="306"/>
                </a:lnTo>
                <a:lnTo>
                  <a:pt x="7197" y="312"/>
                </a:lnTo>
                <a:lnTo>
                  <a:pt x="7215" y="317"/>
                </a:lnTo>
                <a:lnTo>
                  <a:pt x="7230" y="326"/>
                </a:lnTo>
                <a:lnTo>
                  <a:pt x="7244" y="335"/>
                </a:lnTo>
                <a:lnTo>
                  <a:pt x="7256" y="345"/>
                </a:lnTo>
                <a:lnTo>
                  <a:pt x="7266" y="356"/>
                </a:lnTo>
                <a:lnTo>
                  <a:pt x="7273" y="368"/>
                </a:lnTo>
                <a:lnTo>
                  <a:pt x="7277" y="379"/>
                </a:lnTo>
                <a:lnTo>
                  <a:pt x="7278" y="392"/>
                </a:lnTo>
                <a:close/>
              </a:path>
            </a:pathLst>
          </a:custGeom>
          <a:solidFill>
            <a:srgbClr val="77B800"/>
          </a:solidFill>
          <a:ln>
            <a:noFill/>
          </a:ln>
        </p:spPr>
        <p:txBody>
          <a:bodyPr/>
          <a:lstStyle/>
          <a:p>
            <a:endParaRPr lang="en-US" sz="1800"/>
          </a:p>
        </p:txBody>
      </p:sp>
      <p:sp>
        <p:nvSpPr>
          <p:cNvPr id="92179" name="Line 24">
            <a:extLst>
              <a:ext uri="{FF2B5EF4-FFF2-40B4-BE49-F238E27FC236}">
                <a16:creationId xmlns:a16="http://schemas.microsoft.com/office/drawing/2014/main" id="{7922DD6D-A367-4930-8941-DA7B1A6219F9}"/>
              </a:ext>
            </a:extLst>
          </p:cNvPr>
          <p:cNvSpPr>
            <a:spLocks noChangeShapeType="1"/>
          </p:cNvSpPr>
          <p:nvPr/>
        </p:nvSpPr>
        <p:spPr bwMode="auto">
          <a:xfrm flipV="1">
            <a:off x="3784997" y="1390651"/>
            <a:ext cx="2632472" cy="164187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80" name="Line 25">
            <a:extLst>
              <a:ext uri="{FF2B5EF4-FFF2-40B4-BE49-F238E27FC236}">
                <a16:creationId xmlns:a16="http://schemas.microsoft.com/office/drawing/2014/main" id="{DE6F7F37-5F25-602E-FC56-6635D170E8D5}"/>
              </a:ext>
            </a:extLst>
          </p:cNvPr>
          <p:cNvSpPr>
            <a:spLocks noChangeShapeType="1"/>
          </p:cNvSpPr>
          <p:nvPr/>
        </p:nvSpPr>
        <p:spPr bwMode="auto">
          <a:xfrm flipV="1">
            <a:off x="2847975" y="1544242"/>
            <a:ext cx="2387204" cy="148828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81" name="Line 26">
            <a:extLst>
              <a:ext uri="{FF2B5EF4-FFF2-40B4-BE49-F238E27FC236}">
                <a16:creationId xmlns:a16="http://schemas.microsoft.com/office/drawing/2014/main" id="{3A630D7E-B972-B863-AA6F-DF9E991CCC09}"/>
              </a:ext>
            </a:extLst>
          </p:cNvPr>
          <p:cNvSpPr>
            <a:spLocks noChangeShapeType="1"/>
          </p:cNvSpPr>
          <p:nvPr/>
        </p:nvSpPr>
        <p:spPr bwMode="auto">
          <a:xfrm flipH="1" flipV="1">
            <a:off x="2847975" y="3032522"/>
            <a:ext cx="1191" cy="20955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82" name="Line 27">
            <a:extLst>
              <a:ext uri="{FF2B5EF4-FFF2-40B4-BE49-F238E27FC236}">
                <a16:creationId xmlns:a16="http://schemas.microsoft.com/office/drawing/2014/main" id="{865C4B66-77B3-8560-A2E4-5E7BF4BC578E}"/>
              </a:ext>
            </a:extLst>
          </p:cNvPr>
          <p:cNvSpPr>
            <a:spLocks noChangeShapeType="1"/>
          </p:cNvSpPr>
          <p:nvPr/>
        </p:nvSpPr>
        <p:spPr bwMode="auto">
          <a:xfrm>
            <a:off x="2849166" y="3242072"/>
            <a:ext cx="0" cy="18454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83" name="Freeform 28">
            <a:extLst>
              <a:ext uri="{FF2B5EF4-FFF2-40B4-BE49-F238E27FC236}">
                <a16:creationId xmlns:a16="http://schemas.microsoft.com/office/drawing/2014/main" id="{9F1DBBF8-80C0-2BA0-F83C-69AA464210D0}"/>
              </a:ext>
            </a:extLst>
          </p:cNvPr>
          <p:cNvSpPr>
            <a:spLocks/>
          </p:cNvSpPr>
          <p:nvPr/>
        </p:nvSpPr>
        <p:spPr bwMode="auto">
          <a:xfrm>
            <a:off x="2932510" y="3151585"/>
            <a:ext cx="63103" cy="63103"/>
          </a:xfrm>
          <a:custGeom>
            <a:avLst/>
            <a:gdLst>
              <a:gd name="T0" fmla="*/ 0 w 159"/>
              <a:gd name="T1" fmla="*/ 44804018 h 158"/>
              <a:gd name="T2" fmla="*/ 279928 w 159"/>
              <a:gd name="T3" fmla="*/ 39132758 h 158"/>
              <a:gd name="T4" fmla="*/ 1400167 w 159"/>
              <a:gd name="T5" fmla="*/ 33177669 h 158"/>
              <a:gd name="T6" fmla="*/ 3360188 w 159"/>
              <a:gd name="T7" fmla="*/ 27789706 h 158"/>
              <a:gd name="T8" fmla="*/ 6160522 w 159"/>
              <a:gd name="T9" fmla="*/ 22118446 h 158"/>
              <a:gd name="T10" fmla="*/ 9240253 w 159"/>
              <a:gd name="T11" fmla="*/ 17581438 h 158"/>
              <a:gd name="T12" fmla="*/ 13160826 w 159"/>
              <a:gd name="T13" fmla="*/ 13327727 h 158"/>
              <a:gd name="T14" fmla="*/ 17360797 w 159"/>
              <a:gd name="T15" fmla="*/ 9357845 h 158"/>
              <a:gd name="T16" fmla="*/ 22401079 w 159"/>
              <a:gd name="T17" fmla="*/ 5955089 h 158"/>
              <a:gd name="T18" fmla="*/ 27441362 w 159"/>
              <a:gd name="T19" fmla="*/ 3402756 h 158"/>
              <a:gd name="T20" fmla="*/ 33041499 w 159"/>
              <a:gd name="T21" fmla="*/ 1701378 h 158"/>
              <a:gd name="T22" fmla="*/ 38361710 w 159"/>
              <a:gd name="T23" fmla="*/ 283829 h 158"/>
              <a:gd name="T24" fmla="*/ 44522231 w 159"/>
              <a:gd name="T25" fmla="*/ 0 h 1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9" h="158">
                <a:moveTo>
                  <a:pt x="0" y="158"/>
                </a:moveTo>
                <a:lnTo>
                  <a:pt x="1" y="138"/>
                </a:lnTo>
                <a:lnTo>
                  <a:pt x="5" y="117"/>
                </a:lnTo>
                <a:lnTo>
                  <a:pt x="12" y="98"/>
                </a:lnTo>
                <a:lnTo>
                  <a:pt x="22" y="78"/>
                </a:lnTo>
                <a:lnTo>
                  <a:pt x="33" y="62"/>
                </a:lnTo>
                <a:lnTo>
                  <a:pt x="47" y="47"/>
                </a:lnTo>
                <a:lnTo>
                  <a:pt x="62" y="33"/>
                </a:lnTo>
                <a:lnTo>
                  <a:pt x="80" y="21"/>
                </a:lnTo>
                <a:lnTo>
                  <a:pt x="98" y="12"/>
                </a:lnTo>
                <a:lnTo>
                  <a:pt x="118" y="6"/>
                </a:lnTo>
                <a:lnTo>
                  <a:pt x="137" y="1"/>
                </a:lnTo>
                <a:lnTo>
                  <a:pt x="159" y="0"/>
                </a:lnTo>
              </a:path>
            </a:pathLst>
          </a:custGeom>
          <a:solidFill>
            <a:srgbClr val="77B800"/>
          </a:solidFill>
          <a:ln w="19050">
            <a:solidFill>
              <a:srgbClr val="000000"/>
            </a:solidFill>
            <a:prstDash val="solid"/>
            <a:round/>
            <a:headEnd/>
            <a:tailEnd/>
          </a:ln>
        </p:spPr>
        <p:txBody>
          <a:bodyPr/>
          <a:lstStyle/>
          <a:p>
            <a:endParaRPr lang="en-US" sz="1800"/>
          </a:p>
        </p:txBody>
      </p:sp>
      <p:sp>
        <p:nvSpPr>
          <p:cNvPr id="92184" name="Freeform 29">
            <a:extLst>
              <a:ext uri="{FF2B5EF4-FFF2-40B4-BE49-F238E27FC236}">
                <a16:creationId xmlns:a16="http://schemas.microsoft.com/office/drawing/2014/main" id="{7AF14EB2-2C50-73B1-D6A5-38BDEE8766FC}"/>
              </a:ext>
            </a:extLst>
          </p:cNvPr>
          <p:cNvSpPr>
            <a:spLocks/>
          </p:cNvSpPr>
          <p:nvPr/>
        </p:nvSpPr>
        <p:spPr bwMode="auto">
          <a:xfrm>
            <a:off x="3637360" y="3151585"/>
            <a:ext cx="63103" cy="63103"/>
          </a:xfrm>
          <a:custGeom>
            <a:avLst/>
            <a:gdLst>
              <a:gd name="T0" fmla="*/ 0 w 158"/>
              <a:gd name="T1" fmla="*/ 0 h 158"/>
              <a:gd name="T2" fmla="*/ 5671260 w 158"/>
              <a:gd name="T3" fmla="*/ 283829 h 158"/>
              <a:gd name="T4" fmla="*/ 11626349 w 158"/>
              <a:gd name="T5" fmla="*/ 1701378 h 158"/>
              <a:gd name="T6" fmla="*/ 17014312 w 158"/>
              <a:gd name="T7" fmla="*/ 3402756 h 158"/>
              <a:gd name="T8" fmla="*/ 22118446 w 158"/>
              <a:gd name="T9" fmla="*/ 5955089 h 158"/>
              <a:gd name="T10" fmla="*/ 27222580 w 158"/>
              <a:gd name="T11" fmla="*/ 9357845 h 158"/>
              <a:gd name="T12" fmla="*/ 31476291 w 158"/>
              <a:gd name="T13" fmla="*/ 13327727 h 158"/>
              <a:gd name="T14" fmla="*/ 35446173 w 158"/>
              <a:gd name="T15" fmla="*/ 17581438 h 158"/>
              <a:gd name="T16" fmla="*/ 38848928 w 158"/>
              <a:gd name="T17" fmla="*/ 22118446 h 158"/>
              <a:gd name="T18" fmla="*/ 41117432 w 158"/>
              <a:gd name="T19" fmla="*/ 27789706 h 158"/>
              <a:gd name="T20" fmla="*/ 43102640 w 158"/>
              <a:gd name="T21" fmla="*/ 33177669 h 158"/>
              <a:gd name="T22" fmla="*/ 44236892 w 158"/>
              <a:gd name="T23" fmla="*/ 39132758 h 158"/>
              <a:gd name="T24" fmla="*/ 44804018 w 158"/>
              <a:gd name="T25" fmla="*/ 44804018 h 1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8" h="158">
                <a:moveTo>
                  <a:pt x="0" y="0"/>
                </a:moveTo>
                <a:lnTo>
                  <a:pt x="20" y="1"/>
                </a:lnTo>
                <a:lnTo>
                  <a:pt x="41" y="6"/>
                </a:lnTo>
                <a:lnTo>
                  <a:pt x="60" y="12"/>
                </a:lnTo>
                <a:lnTo>
                  <a:pt x="78" y="21"/>
                </a:lnTo>
                <a:lnTo>
                  <a:pt x="96" y="33"/>
                </a:lnTo>
                <a:lnTo>
                  <a:pt x="111" y="47"/>
                </a:lnTo>
                <a:lnTo>
                  <a:pt x="125" y="62"/>
                </a:lnTo>
                <a:lnTo>
                  <a:pt x="137" y="78"/>
                </a:lnTo>
                <a:lnTo>
                  <a:pt x="145" y="98"/>
                </a:lnTo>
                <a:lnTo>
                  <a:pt x="152" y="117"/>
                </a:lnTo>
                <a:lnTo>
                  <a:pt x="156" y="138"/>
                </a:lnTo>
                <a:lnTo>
                  <a:pt x="158" y="158"/>
                </a:lnTo>
              </a:path>
            </a:pathLst>
          </a:custGeom>
          <a:solidFill>
            <a:srgbClr val="77B800"/>
          </a:solidFill>
          <a:ln w="19050">
            <a:solidFill>
              <a:srgbClr val="000000"/>
            </a:solidFill>
            <a:prstDash val="solid"/>
            <a:round/>
            <a:headEnd/>
            <a:tailEnd/>
          </a:ln>
        </p:spPr>
        <p:txBody>
          <a:bodyPr/>
          <a:lstStyle/>
          <a:p>
            <a:endParaRPr lang="en-US" sz="1800"/>
          </a:p>
        </p:txBody>
      </p:sp>
      <p:sp>
        <p:nvSpPr>
          <p:cNvPr id="92185" name="Freeform 30">
            <a:extLst>
              <a:ext uri="{FF2B5EF4-FFF2-40B4-BE49-F238E27FC236}">
                <a16:creationId xmlns:a16="http://schemas.microsoft.com/office/drawing/2014/main" id="{972C3B2D-73BE-ED8F-8CAE-6AD98A9C6CE2}"/>
              </a:ext>
            </a:extLst>
          </p:cNvPr>
          <p:cNvSpPr>
            <a:spLocks/>
          </p:cNvSpPr>
          <p:nvPr/>
        </p:nvSpPr>
        <p:spPr bwMode="auto">
          <a:xfrm>
            <a:off x="3700462" y="3364706"/>
            <a:ext cx="63104" cy="61913"/>
          </a:xfrm>
          <a:custGeom>
            <a:avLst/>
            <a:gdLst>
              <a:gd name="T0" fmla="*/ 0 w 158"/>
              <a:gd name="T1" fmla="*/ 0 h 158"/>
              <a:gd name="T2" fmla="*/ 283833 w 158"/>
              <a:gd name="T3" fmla="*/ 5732523 h 158"/>
              <a:gd name="T4" fmla="*/ 1418098 w 158"/>
              <a:gd name="T5" fmla="*/ 11191795 h 158"/>
              <a:gd name="T6" fmla="*/ 3402796 w 158"/>
              <a:gd name="T7" fmla="*/ 16651589 h 158"/>
              <a:gd name="T8" fmla="*/ 6238460 w 158"/>
              <a:gd name="T9" fmla="*/ 21564881 h 158"/>
              <a:gd name="T10" fmla="*/ 9357956 w 158"/>
              <a:gd name="T11" fmla="*/ 26205445 h 158"/>
              <a:gd name="T12" fmla="*/ 13044585 w 158"/>
              <a:gd name="T13" fmla="*/ 30572758 h 158"/>
              <a:gd name="T14" fmla="*/ 17581647 w 158"/>
              <a:gd name="T15" fmla="*/ 34121886 h 158"/>
              <a:gd name="T16" fmla="*/ 22402541 w 158"/>
              <a:gd name="T17" fmla="*/ 37670491 h 158"/>
              <a:gd name="T18" fmla="*/ 27506736 w 158"/>
              <a:gd name="T19" fmla="*/ 39853886 h 158"/>
              <a:gd name="T20" fmla="*/ 33461896 w 158"/>
              <a:gd name="T21" fmla="*/ 41765075 h 158"/>
              <a:gd name="T22" fmla="*/ 38849923 w 158"/>
              <a:gd name="T23" fmla="*/ 42857034 h 158"/>
              <a:gd name="T24" fmla="*/ 44805083 w 158"/>
              <a:gd name="T25" fmla="*/ 43129763 h 1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8" h="158">
                <a:moveTo>
                  <a:pt x="0" y="0"/>
                </a:moveTo>
                <a:lnTo>
                  <a:pt x="1" y="21"/>
                </a:lnTo>
                <a:lnTo>
                  <a:pt x="5" y="41"/>
                </a:lnTo>
                <a:lnTo>
                  <a:pt x="12" y="61"/>
                </a:lnTo>
                <a:lnTo>
                  <a:pt x="22" y="79"/>
                </a:lnTo>
                <a:lnTo>
                  <a:pt x="33" y="96"/>
                </a:lnTo>
                <a:lnTo>
                  <a:pt x="46" y="112"/>
                </a:lnTo>
                <a:lnTo>
                  <a:pt x="62" y="125"/>
                </a:lnTo>
                <a:lnTo>
                  <a:pt x="79" y="138"/>
                </a:lnTo>
                <a:lnTo>
                  <a:pt x="97" y="146"/>
                </a:lnTo>
                <a:lnTo>
                  <a:pt x="118" y="153"/>
                </a:lnTo>
                <a:lnTo>
                  <a:pt x="137" y="157"/>
                </a:lnTo>
                <a:lnTo>
                  <a:pt x="158" y="158"/>
                </a:lnTo>
              </a:path>
            </a:pathLst>
          </a:custGeom>
          <a:solidFill>
            <a:srgbClr val="77B800"/>
          </a:solidFill>
          <a:ln w="19050">
            <a:solidFill>
              <a:srgbClr val="000000"/>
            </a:solidFill>
            <a:prstDash val="solid"/>
            <a:round/>
            <a:headEnd/>
            <a:tailEnd/>
          </a:ln>
        </p:spPr>
        <p:txBody>
          <a:bodyPr/>
          <a:lstStyle/>
          <a:p>
            <a:endParaRPr lang="en-US" sz="1800"/>
          </a:p>
        </p:txBody>
      </p:sp>
      <p:sp>
        <p:nvSpPr>
          <p:cNvPr id="92186" name="Freeform 31">
            <a:extLst>
              <a:ext uri="{FF2B5EF4-FFF2-40B4-BE49-F238E27FC236}">
                <a16:creationId xmlns:a16="http://schemas.microsoft.com/office/drawing/2014/main" id="{36D01C30-4153-6A6C-79D5-D99E6E6DB2EC}"/>
              </a:ext>
            </a:extLst>
          </p:cNvPr>
          <p:cNvSpPr>
            <a:spLocks/>
          </p:cNvSpPr>
          <p:nvPr/>
        </p:nvSpPr>
        <p:spPr bwMode="auto">
          <a:xfrm>
            <a:off x="2870597" y="3364706"/>
            <a:ext cx="61913" cy="61913"/>
          </a:xfrm>
          <a:custGeom>
            <a:avLst/>
            <a:gdLst>
              <a:gd name="T0" fmla="*/ 0 w 158"/>
              <a:gd name="T1" fmla="*/ 43129763 h 158"/>
              <a:gd name="T2" fmla="*/ 5732523 w 158"/>
              <a:gd name="T3" fmla="*/ 42857034 h 158"/>
              <a:gd name="T4" fmla="*/ 11191795 w 158"/>
              <a:gd name="T5" fmla="*/ 41765075 h 158"/>
              <a:gd name="T6" fmla="*/ 16378338 w 158"/>
              <a:gd name="T7" fmla="*/ 39853886 h 158"/>
              <a:gd name="T8" fmla="*/ 21292153 w 158"/>
              <a:gd name="T9" fmla="*/ 37670491 h 158"/>
              <a:gd name="T10" fmla="*/ 26205445 w 158"/>
              <a:gd name="T11" fmla="*/ 34121886 h 158"/>
              <a:gd name="T12" fmla="*/ 30300030 w 158"/>
              <a:gd name="T13" fmla="*/ 30572758 h 158"/>
              <a:gd name="T14" fmla="*/ 34121886 w 158"/>
              <a:gd name="T15" fmla="*/ 26205445 h 158"/>
              <a:gd name="T16" fmla="*/ 37397240 w 158"/>
              <a:gd name="T17" fmla="*/ 21564881 h 158"/>
              <a:gd name="T18" fmla="*/ 39853886 w 158"/>
              <a:gd name="T19" fmla="*/ 16651589 h 158"/>
              <a:gd name="T20" fmla="*/ 41491824 w 158"/>
              <a:gd name="T21" fmla="*/ 11191795 h 158"/>
              <a:gd name="T22" fmla="*/ 42857034 w 158"/>
              <a:gd name="T23" fmla="*/ 5732523 h 158"/>
              <a:gd name="T24" fmla="*/ 43129763 w 158"/>
              <a:gd name="T25" fmla="*/ 0 h 1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8" h="158">
                <a:moveTo>
                  <a:pt x="0" y="158"/>
                </a:moveTo>
                <a:lnTo>
                  <a:pt x="21" y="157"/>
                </a:lnTo>
                <a:lnTo>
                  <a:pt x="41" y="153"/>
                </a:lnTo>
                <a:lnTo>
                  <a:pt x="60" y="146"/>
                </a:lnTo>
                <a:lnTo>
                  <a:pt x="78" y="138"/>
                </a:lnTo>
                <a:lnTo>
                  <a:pt x="96" y="125"/>
                </a:lnTo>
                <a:lnTo>
                  <a:pt x="111" y="112"/>
                </a:lnTo>
                <a:lnTo>
                  <a:pt x="125" y="96"/>
                </a:lnTo>
                <a:lnTo>
                  <a:pt x="137" y="79"/>
                </a:lnTo>
                <a:lnTo>
                  <a:pt x="146" y="61"/>
                </a:lnTo>
                <a:lnTo>
                  <a:pt x="152" y="41"/>
                </a:lnTo>
                <a:lnTo>
                  <a:pt x="157" y="21"/>
                </a:lnTo>
                <a:lnTo>
                  <a:pt x="158" y="0"/>
                </a:lnTo>
              </a:path>
            </a:pathLst>
          </a:custGeom>
          <a:solidFill>
            <a:srgbClr val="77B800"/>
          </a:solidFill>
          <a:ln w="19050">
            <a:solidFill>
              <a:srgbClr val="000000"/>
            </a:solidFill>
            <a:prstDash val="solid"/>
            <a:round/>
            <a:headEnd/>
            <a:tailEnd/>
          </a:ln>
        </p:spPr>
        <p:txBody>
          <a:bodyPr/>
          <a:lstStyle/>
          <a:p>
            <a:endParaRPr lang="en-US" sz="1800"/>
          </a:p>
        </p:txBody>
      </p:sp>
      <p:sp>
        <p:nvSpPr>
          <p:cNvPr id="92187" name="Line 32">
            <a:extLst>
              <a:ext uri="{FF2B5EF4-FFF2-40B4-BE49-F238E27FC236}">
                <a16:creationId xmlns:a16="http://schemas.microsoft.com/office/drawing/2014/main" id="{B9FB5CB4-167B-1A0E-6D9E-5F3571E56CE1}"/>
              </a:ext>
            </a:extLst>
          </p:cNvPr>
          <p:cNvSpPr>
            <a:spLocks noChangeShapeType="1"/>
          </p:cNvSpPr>
          <p:nvPr/>
        </p:nvSpPr>
        <p:spPr bwMode="auto">
          <a:xfrm flipV="1">
            <a:off x="5235179" y="1390650"/>
            <a:ext cx="245269" cy="15359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88" name="Line 33">
            <a:extLst>
              <a:ext uri="{FF2B5EF4-FFF2-40B4-BE49-F238E27FC236}">
                <a16:creationId xmlns:a16="http://schemas.microsoft.com/office/drawing/2014/main" id="{E29EA151-34FF-491E-F7E2-E7BF89C6E639}"/>
              </a:ext>
            </a:extLst>
          </p:cNvPr>
          <p:cNvSpPr>
            <a:spLocks noChangeShapeType="1"/>
          </p:cNvSpPr>
          <p:nvPr/>
        </p:nvSpPr>
        <p:spPr bwMode="auto">
          <a:xfrm>
            <a:off x="5480447" y="1390650"/>
            <a:ext cx="937022"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89" name="Line 34">
            <a:extLst>
              <a:ext uri="{FF2B5EF4-FFF2-40B4-BE49-F238E27FC236}">
                <a16:creationId xmlns:a16="http://schemas.microsoft.com/office/drawing/2014/main" id="{04BD123E-E178-153D-D1E9-5E5F3EB073A1}"/>
              </a:ext>
            </a:extLst>
          </p:cNvPr>
          <p:cNvSpPr>
            <a:spLocks noChangeShapeType="1"/>
          </p:cNvSpPr>
          <p:nvPr/>
        </p:nvSpPr>
        <p:spPr bwMode="auto">
          <a:xfrm>
            <a:off x="6417469" y="1390650"/>
            <a:ext cx="0" cy="3952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90" name="Freeform 35">
            <a:extLst>
              <a:ext uri="{FF2B5EF4-FFF2-40B4-BE49-F238E27FC236}">
                <a16:creationId xmlns:a16="http://schemas.microsoft.com/office/drawing/2014/main" id="{5D8251E2-51CC-DB7A-0085-5D429928622E}"/>
              </a:ext>
            </a:extLst>
          </p:cNvPr>
          <p:cNvSpPr>
            <a:spLocks/>
          </p:cNvSpPr>
          <p:nvPr/>
        </p:nvSpPr>
        <p:spPr bwMode="auto">
          <a:xfrm>
            <a:off x="3637360" y="2868216"/>
            <a:ext cx="127397" cy="73819"/>
          </a:xfrm>
          <a:custGeom>
            <a:avLst/>
            <a:gdLst>
              <a:gd name="T0" fmla="*/ 89885044 w 321"/>
              <a:gd name="T1" fmla="*/ 26324165 h 185"/>
              <a:gd name="T2" fmla="*/ 89605115 w 321"/>
              <a:gd name="T3" fmla="*/ 29720626 h 185"/>
              <a:gd name="T4" fmla="*/ 88484873 w 321"/>
              <a:gd name="T5" fmla="*/ 32834048 h 185"/>
              <a:gd name="T6" fmla="*/ 86524845 w 321"/>
              <a:gd name="T7" fmla="*/ 36513547 h 185"/>
              <a:gd name="T8" fmla="*/ 83724504 w 321"/>
              <a:gd name="T9" fmla="*/ 39627501 h 185"/>
              <a:gd name="T10" fmla="*/ 80644763 w 321"/>
              <a:gd name="T11" fmla="*/ 42174846 h 185"/>
              <a:gd name="T12" fmla="*/ 77004107 w 321"/>
              <a:gd name="T13" fmla="*/ 45005230 h 185"/>
              <a:gd name="T14" fmla="*/ 72244267 w 321"/>
              <a:gd name="T15" fmla="*/ 47270069 h 185"/>
              <a:gd name="T16" fmla="*/ 67203969 w 321"/>
              <a:gd name="T17" fmla="*/ 48968300 h 185"/>
              <a:gd name="T18" fmla="*/ 62163671 w 321"/>
              <a:gd name="T19" fmla="*/ 50383491 h 185"/>
              <a:gd name="T20" fmla="*/ 56562988 w 321"/>
              <a:gd name="T21" fmla="*/ 51515645 h 185"/>
              <a:gd name="T22" fmla="*/ 50682905 w 321"/>
              <a:gd name="T23" fmla="*/ 52364760 h 185"/>
              <a:gd name="T24" fmla="*/ 44802293 w 321"/>
              <a:gd name="T25" fmla="*/ 52364760 h 185"/>
              <a:gd name="T26" fmla="*/ 39202139 w 321"/>
              <a:gd name="T27" fmla="*/ 52364760 h 185"/>
              <a:gd name="T28" fmla="*/ 33322056 w 321"/>
              <a:gd name="T29" fmla="*/ 51515645 h 185"/>
              <a:gd name="T30" fmla="*/ 27721373 w 321"/>
              <a:gd name="T31" fmla="*/ 50383491 h 185"/>
              <a:gd name="T32" fmla="*/ 22121218 w 321"/>
              <a:gd name="T33" fmla="*/ 48968300 h 185"/>
              <a:gd name="T34" fmla="*/ 17640777 w 321"/>
              <a:gd name="T35" fmla="*/ 47270069 h 185"/>
              <a:gd name="T36" fmla="*/ 12880937 w 321"/>
              <a:gd name="T37" fmla="*/ 45005230 h 185"/>
              <a:gd name="T38" fmla="*/ 9240281 w 321"/>
              <a:gd name="T39" fmla="*/ 42174846 h 185"/>
              <a:gd name="T40" fmla="*/ 6160540 w 321"/>
              <a:gd name="T41" fmla="*/ 39627501 h 185"/>
              <a:gd name="T42" fmla="*/ 3360198 w 321"/>
              <a:gd name="T43" fmla="*/ 36513547 h 185"/>
              <a:gd name="T44" fmla="*/ 1400171 w 321"/>
              <a:gd name="T45" fmla="*/ 32834048 h 185"/>
              <a:gd name="T46" fmla="*/ 279928 w 321"/>
              <a:gd name="T47" fmla="*/ 29720626 h 185"/>
              <a:gd name="T48" fmla="*/ 0 w 321"/>
              <a:gd name="T49" fmla="*/ 26324165 h 185"/>
              <a:gd name="T50" fmla="*/ 279928 w 321"/>
              <a:gd name="T51" fmla="*/ 22927173 h 185"/>
              <a:gd name="T52" fmla="*/ 1400171 w 321"/>
              <a:gd name="T53" fmla="*/ 19813751 h 185"/>
              <a:gd name="T54" fmla="*/ 3360198 w 321"/>
              <a:gd name="T55" fmla="*/ 16134252 h 185"/>
              <a:gd name="T56" fmla="*/ 6160540 w 321"/>
              <a:gd name="T57" fmla="*/ 13020297 h 185"/>
              <a:gd name="T58" fmla="*/ 9240281 w 321"/>
              <a:gd name="T59" fmla="*/ 10472952 h 185"/>
              <a:gd name="T60" fmla="*/ 12880937 w 321"/>
              <a:gd name="T61" fmla="*/ 7642568 h 185"/>
              <a:gd name="T62" fmla="*/ 17640777 w 321"/>
              <a:gd name="T63" fmla="*/ 5378261 h 185"/>
              <a:gd name="T64" fmla="*/ 22121218 w 321"/>
              <a:gd name="T65" fmla="*/ 3679499 h 185"/>
              <a:gd name="T66" fmla="*/ 27721373 w 321"/>
              <a:gd name="T67" fmla="*/ 2264307 h 185"/>
              <a:gd name="T68" fmla="*/ 33322056 w 321"/>
              <a:gd name="T69" fmla="*/ 1132154 h 185"/>
              <a:gd name="T70" fmla="*/ 39202139 w 321"/>
              <a:gd name="T71" fmla="*/ 283038 h 185"/>
              <a:gd name="T72" fmla="*/ 44802293 w 321"/>
              <a:gd name="T73" fmla="*/ 0 h 185"/>
              <a:gd name="T74" fmla="*/ 50682905 w 321"/>
              <a:gd name="T75" fmla="*/ 283038 h 185"/>
              <a:gd name="T76" fmla="*/ 56562988 w 321"/>
              <a:gd name="T77" fmla="*/ 1132154 h 185"/>
              <a:gd name="T78" fmla="*/ 62163671 w 321"/>
              <a:gd name="T79" fmla="*/ 2264307 h 185"/>
              <a:gd name="T80" fmla="*/ 67203969 w 321"/>
              <a:gd name="T81" fmla="*/ 3679499 h 185"/>
              <a:gd name="T82" fmla="*/ 72244267 w 321"/>
              <a:gd name="T83" fmla="*/ 5378261 h 185"/>
              <a:gd name="T84" fmla="*/ 77004107 w 321"/>
              <a:gd name="T85" fmla="*/ 7642568 h 185"/>
              <a:gd name="T86" fmla="*/ 80644763 w 321"/>
              <a:gd name="T87" fmla="*/ 10472952 h 185"/>
              <a:gd name="T88" fmla="*/ 83724504 w 321"/>
              <a:gd name="T89" fmla="*/ 13020297 h 185"/>
              <a:gd name="T90" fmla="*/ 86524845 w 321"/>
              <a:gd name="T91" fmla="*/ 16134252 h 185"/>
              <a:gd name="T92" fmla="*/ 88484873 w 321"/>
              <a:gd name="T93" fmla="*/ 19813751 h 185"/>
              <a:gd name="T94" fmla="*/ 89605115 w 321"/>
              <a:gd name="T95" fmla="*/ 22927173 h 185"/>
              <a:gd name="T96" fmla="*/ 89885044 w 321"/>
              <a:gd name="T97" fmla="*/ 26324165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1" h="185">
                <a:moveTo>
                  <a:pt x="321" y="93"/>
                </a:moveTo>
                <a:lnTo>
                  <a:pt x="320" y="105"/>
                </a:lnTo>
                <a:lnTo>
                  <a:pt x="316" y="116"/>
                </a:lnTo>
                <a:lnTo>
                  <a:pt x="309" y="129"/>
                </a:lnTo>
                <a:lnTo>
                  <a:pt x="299" y="140"/>
                </a:lnTo>
                <a:lnTo>
                  <a:pt x="288" y="149"/>
                </a:lnTo>
                <a:lnTo>
                  <a:pt x="275" y="159"/>
                </a:lnTo>
                <a:lnTo>
                  <a:pt x="258" y="167"/>
                </a:lnTo>
                <a:lnTo>
                  <a:pt x="240" y="173"/>
                </a:lnTo>
                <a:lnTo>
                  <a:pt x="222" y="178"/>
                </a:lnTo>
                <a:lnTo>
                  <a:pt x="202" y="182"/>
                </a:lnTo>
                <a:lnTo>
                  <a:pt x="181" y="185"/>
                </a:lnTo>
                <a:lnTo>
                  <a:pt x="160" y="185"/>
                </a:lnTo>
                <a:lnTo>
                  <a:pt x="140" y="185"/>
                </a:lnTo>
                <a:lnTo>
                  <a:pt x="119" y="182"/>
                </a:lnTo>
                <a:lnTo>
                  <a:pt x="99" y="178"/>
                </a:lnTo>
                <a:lnTo>
                  <a:pt x="79" y="173"/>
                </a:lnTo>
                <a:lnTo>
                  <a:pt x="63" y="167"/>
                </a:lnTo>
                <a:lnTo>
                  <a:pt x="46" y="159"/>
                </a:lnTo>
                <a:lnTo>
                  <a:pt x="33" y="149"/>
                </a:lnTo>
                <a:lnTo>
                  <a:pt x="22" y="140"/>
                </a:lnTo>
                <a:lnTo>
                  <a:pt x="12" y="129"/>
                </a:lnTo>
                <a:lnTo>
                  <a:pt x="5" y="116"/>
                </a:lnTo>
                <a:lnTo>
                  <a:pt x="1" y="105"/>
                </a:lnTo>
                <a:lnTo>
                  <a:pt x="0" y="93"/>
                </a:lnTo>
                <a:lnTo>
                  <a:pt x="1" y="81"/>
                </a:lnTo>
                <a:lnTo>
                  <a:pt x="5" y="70"/>
                </a:lnTo>
                <a:lnTo>
                  <a:pt x="12" y="57"/>
                </a:lnTo>
                <a:lnTo>
                  <a:pt x="22" y="46"/>
                </a:lnTo>
                <a:lnTo>
                  <a:pt x="33" y="37"/>
                </a:lnTo>
                <a:lnTo>
                  <a:pt x="46" y="27"/>
                </a:lnTo>
                <a:lnTo>
                  <a:pt x="63" y="19"/>
                </a:lnTo>
                <a:lnTo>
                  <a:pt x="79" y="13"/>
                </a:lnTo>
                <a:lnTo>
                  <a:pt x="99" y="8"/>
                </a:lnTo>
                <a:lnTo>
                  <a:pt x="119" y="4"/>
                </a:lnTo>
                <a:lnTo>
                  <a:pt x="140" y="1"/>
                </a:lnTo>
                <a:lnTo>
                  <a:pt x="160" y="0"/>
                </a:lnTo>
                <a:lnTo>
                  <a:pt x="181" y="1"/>
                </a:lnTo>
                <a:lnTo>
                  <a:pt x="202" y="4"/>
                </a:lnTo>
                <a:lnTo>
                  <a:pt x="222" y="8"/>
                </a:lnTo>
                <a:lnTo>
                  <a:pt x="240" y="13"/>
                </a:lnTo>
                <a:lnTo>
                  <a:pt x="258" y="19"/>
                </a:lnTo>
                <a:lnTo>
                  <a:pt x="275" y="27"/>
                </a:lnTo>
                <a:lnTo>
                  <a:pt x="288" y="37"/>
                </a:lnTo>
                <a:lnTo>
                  <a:pt x="299" y="46"/>
                </a:lnTo>
                <a:lnTo>
                  <a:pt x="309" y="57"/>
                </a:lnTo>
                <a:lnTo>
                  <a:pt x="316" y="70"/>
                </a:lnTo>
                <a:lnTo>
                  <a:pt x="320" y="81"/>
                </a:lnTo>
                <a:lnTo>
                  <a:pt x="321" y="93"/>
                </a:lnTo>
                <a:close/>
              </a:path>
            </a:pathLst>
          </a:custGeom>
          <a:solidFill>
            <a:srgbClr val="77B800"/>
          </a:solidFill>
          <a:ln>
            <a:noFill/>
          </a:ln>
        </p:spPr>
        <p:txBody>
          <a:bodyPr/>
          <a:lstStyle/>
          <a:p>
            <a:endParaRPr lang="en-US" sz="1800"/>
          </a:p>
        </p:txBody>
      </p:sp>
      <p:sp>
        <p:nvSpPr>
          <p:cNvPr id="92191" name="Freeform 36">
            <a:extLst>
              <a:ext uri="{FF2B5EF4-FFF2-40B4-BE49-F238E27FC236}">
                <a16:creationId xmlns:a16="http://schemas.microsoft.com/office/drawing/2014/main" id="{5A8A53DD-F835-0ABB-A0EF-6D8D465E48CD}"/>
              </a:ext>
            </a:extLst>
          </p:cNvPr>
          <p:cNvSpPr>
            <a:spLocks/>
          </p:cNvSpPr>
          <p:nvPr/>
        </p:nvSpPr>
        <p:spPr bwMode="auto">
          <a:xfrm>
            <a:off x="3637360" y="2868216"/>
            <a:ext cx="127397" cy="73819"/>
          </a:xfrm>
          <a:custGeom>
            <a:avLst/>
            <a:gdLst>
              <a:gd name="T0" fmla="*/ 89885044 w 321"/>
              <a:gd name="T1" fmla="*/ 26324165 h 185"/>
              <a:gd name="T2" fmla="*/ 89605115 w 321"/>
              <a:gd name="T3" fmla="*/ 29720626 h 185"/>
              <a:gd name="T4" fmla="*/ 88484873 w 321"/>
              <a:gd name="T5" fmla="*/ 32834048 h 185"/>
              <a:gd name="T6" fmla="*/ 86524845 w 321"/>
              <a:gd name="T7" fmla="*/ 36513547 h 185"/>
              <a:gd name="T8" fmla="*/ 83724504 w 321"/>
              <a:gd name="T9" fmla="*/ 39627501 h 185"/>
              <a:gd name="T10" fmla="*/ 80644763 w 321"/>
              <a:gd name="T11" fmla="*/ 42174846 h 185"/>
              <a:gd name="T12" fmla="*/ 77004107 w 321"/>
              <a:gd name="T13" fmla="*/ 45005230 h 185"/>
              <a:gd name="T14" fmla="*/ 72244267 w 321"/>
              <a:gd name="T15" fmla="*/ 47270069 h 185"/>
              <a:gd name="T16" fmla="*/ 67203969 w 321"/>
              <a:gd name="T17" fmla="*/ 48968300 h 185"/>
              <a:gd name="T18" fmla="*/ 62163671 w 321"/>
              <a:gd name="T19" fmla="*/ 50383491 h 185"/>
              <a:gd name="T20" fmla="*/ 56562988 w 321"/>
              <a:gd name="T21" fmla="*/ 51515645 h 185"/>
              <a:gd name="T22" fmla="*/ 50682905 w 321"/>
              <a:gd name="T23" fmla="*/ 52364760 h 185"/>
              <a:gd name="T24" fmla="*/ 44802293 w 321"/>
              <a:gd name="T25" fmla="*/ 52364760 h 185"/>
              <a:gd name="T26" fmla="*/ 39202139 w 321"/>
              <a:gd name="T27" fmla="*/ 52364760 h 185"/>
              <a:gd name="T28" fmla="*/ 33322056 w 321"/>
              <a:gd name="T29" fmla="*/ 51515645 h 185"/>
              <a:gd name="T30" fmla="*/ 27721373 w 321"/>
              <a:gd name="T31" fmla="*/ 50383491 h 185"/>
              <a:gd name="T32" fmla="*/ 22121218 w 321"/>
              <a:gd name="T33" fmla="*/ 48968300 h 185"/>
              <a:gd name="T34" fmla="*/ 17640777 w 321"/>
              <a:gd name="T35" fmla="*/ 47270069 h 185"/>
              <a:gd name="T36" fmla="*/ 12880937 w 321"/>
              <a:gd name="T37" fmla="*/ 45005230 h 185"/>
              <a:gd name="T38" fmla="*/ 9240281 w 321"/>
              <a:gd name="T39" fmla="*/ 42174846 h 185"/>
              <a:gd name="T40" fmla="*/ 6160540 w 321"/>
              <a:gd name="T41" fmla="*/ 39627501 h 185"/>
              <a:gd name="T42" fmla="*/ 3360198 w 321"/>
              <a:gd name="T43" fmla="*/ 36513547 h 185"/>
              <a:gd name="T44" fmla="*/ 1400171 w 321"/>
              <a:gd name="T45" fmla="*/ 32834048 h 185"/>
              <a:gd name="T46" fmla="*/ 279928 w 321"/>
              <a:gd name="T47" fmla="*/ 29720626 h 185"/>
              <a:gd name="T48" fmla="*/ 0 w 321"/>
              <a:gd name="T49" fmla="*/ 26324165 h 185"/>
              <a:gd name="T50" fmla="*/ 279928 w 321"/>
              <a:gd name="T51" fmla="*/ 22927173 h 185"/>
              <a:gd name="T52" fmla="*/ 1400171 w 321"/>
              <a:gd name="T53" fmla="*/ 19813751 h 185"/>
              <a:gd name="T54" fmla="*/ 3360198 w 321"/>
              <a:gd name="T55" fmla="*/ 16134252 h 185"/>
              <a:gd name="T56" fmla="*/ 6160540 w 321"/>
              <a:gd name="T57" fmla="*/ 13020297 h 185"/>
              <a:gd name="T58" fmla="*/ 9240281 w 321"/>
              <a:gd name="T59" fmla="*/ 10472952 h 185"/>
              <a:gd name="T60" fmla="*/ 12880937 w 321"/>
              <a:gd name="T61" fmla="*/ 7642568 h 185"/>
              <a:gd name="T62" fmla="*/ 17640777 w 321"/>
              <a:gd name="T63" fmla="*/ 5378261 h 185"/>
              <a:gd name="T64" fmla="*/ 22121218 w 321"/>
              <a:gd name="T65" fmla="*/ 3679499 h 185"/>
              <a:gd name="T66" fmla="*/ 27721373 w 321"/>
              <a:gd name="T67" fmla="*/ 2264307 h 185"/>
              <a:gd name="T68" fmla="*/ 33322056 w 321"/>
              <a:gd name="T69" fmla="*/ 1132154 h 185"/>
              <a:gd name="T70" fmla="*/ 39202139 w 321"/>
              <a:gd name="T71" fmla="*/ 283038 h 185"/>
              <a:gd name="T72" fmla="*/ 44802293 w 321"/>
              <a:gd name="T73" fmla="*/ 0 h 185"/>
              <a:gd name="T74" fmla="*/ 50682905 w 321"/>
              <a:gd name="T75" fmla="*/ 283038 h 185"/>
              <a:gd name="T76" fmla="*/ 56562988 w 321"/>
              <a:gd name="T77" fmla="*/ 1132154 h 185"/>
              <a:gd name="T78" fmla="*/ 62163671 w 321"/>
              <a:gd name="T79" fmla="*/ 2264307 h 185"/>
              <a:gd name="T80" fmla="*/ 67203969 w 321"/>
              <a:gd name="T81" fmla="*/ 3679499 h 185"/>
              <a:gd name="T82" fmla="*/ 72244267 w 321"/>
              <a:gd name="T83" fmla="*/ 5378261 h 185"/>
              <a:gd name="T84" fmla="*/ 77004107 w 321"/>
              <a:gd name="T85" fmla="*/ 7642568 h 185"/>
              <a:gd name="T86" fmla="*/ 80644763 w 321"/>
              <a:gd name="T87" fmla="*/ 10472952 h 185"/>
              <a:gd name="T88" fmla="*/ 83724504 w 321"/>
              <a:gd name="T89" fmla="*/ 13020297 h 185"/>
              <a:gd name="T90" fmla="*/ 86524845 w 321"/>
              <a:gd name="T91" fmla="*/ 16134252 h 185"/>
              <a:gd name="T92" fmla="*/ 88484873 w 321"/>
              <a:gd name="T93" fmla="*/ 19813751 h 185"/>
              <a:gd name="T94" fmla="*/ 89605115 w 321"/>
              <a:gd name="T95" fmla="*/ 22927173 h 185"/>
              <a:gd name="T96" fmla="*/ 89885044 w 321"/>
              <a:gd name="T97" fmla="*/ 26324165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1" h="185">
                <a:moveTo>
                  <a:pt x="321" y="93"/>
                </a:moveTo>
                <a:lnTo>
                  <a:pt x="320" y="105"/>
                </a:lnTo>
                <a:lnTo>
                  <a:pt x="316" y="116"/>
                </a:lnTo>
                <a:lnTo>
                  <a:pt x="309" y="129"/>
                </a:lnTo>
                <a:lnTo>
                  <a:pt x="299" y="140"/>
                </a:lnTo>
                <a:lnTo>
                  <a:pt x="288" y="149"/>
                </a:lnTo>
                <a:lnTo>
                  <a:pt x="275" y="159"/>
                </a:lnTo>
                <a:lnTo>
                  <a:pt x="258" y="167"/>
                </a:lnTo>
                <a:lnTo>
                  <a:pt x="240" y="173"/>
                </a:lnTo>
                <a:lnTo>
                  <a:pt x="222" y="178"/>
                </a:lnTo>
                <a:lnTo>
                  <a:pt x="202" y="182"/>
                </a:lnTo>
                <a:lnTo>
                  <a:pt x="181" y="185"/>
                </a:lnTo>
                <a:lnTo>
                  <a:pt x="160" y="185"/>
                </a:lnTo>
                <a:lnTo>
                  <a:pt x="140" y="185"/>
                </a:lnTo>
                <a:lnTo>
                  <a:pt x="119" y="182"/>
                </a:lnTo>
                <a:lnTo>
                  <a:pt x="99" y="178"/>
                </a:lnTo>
                <a:lnTo>
                  <a:pt x="79" y="173"/>
                </a:lnTo>
                <a:lnTo>
                  <a:pt x="63" y="167"/>
                </a:lnTo>
                <a:lnTo>
                  <a:pt x="46" y="159"/>
                </a:lnTo>
                <a:lnTo>
                  <a:pt x="33" y="149"/>
                </a:lnTo>
                <a:lnTo>
                  <a:pt x="22" y="140"/>
                </a:lnTo>
                <a:lnTo>
                  <a:pt x="12" y="129"/>
                </a:lnTo>
                <a:lnTo>
                  <a:pt x="5" y="116"/>
                </a:lnTo>
                <a:lnTo>
                  <a:pt x="1" y="105"/>
                </a:lnTo>
                <a:lnTo>
                  <a:pt x="0" y="93"/>
                </a:lnTo>
                <a:lnTo>
                  <a:pt x="1" y="81"/>
                </a:lnTo>
                <a:lnTo>
                  <a:pt x="5" y="70"/>
                </a:lnTo>
                <a:lnTo>
                  <a:pt x="12" y="57"/>
                </a:lnTo>
                <a:lnTo>
                  <a:pt x="22" y="46"/>
                </a:lnTo>
                <a:lnTo>
                  <a:pt x="33" y="37"/>
                </a:lnTo>
                <a:lnTo>
                  <a:pt x="46" y="27"/>
                </a:lnTo>
                <a:lnTo>
                  <a:pt x="63" y="19"/>
                </a:lnTo>
                <a:lnTo>
                  <a:pt x="79" y="13"/>
                </a:lnTo>
                <a:lnTo>
                  <a:pt x="99" y="8"/>
                </a:lnTo>
                <a:lnTo>
                  <a:pt x="119" y="4"/>
                </a:lnTo>
                <a:lnTo>
                  <a:pt x="140" y="1"/>
                </a:lnTo>
                <a:lnTo>
                  <a:pt x="160" y="0"/>
                </a:lnTo>
                <a:lnTo>
                  <a:pt x="181" y="1"/>
                </a:lnTo>
                <a:lnTo>
                  <a:pt x="202" y="4"/>
                </a:lnTo>
                <a:lnTo>
                  <a:pt x="222" y="8"/>
                </a:lnTo>
                <a:lnTo>
                  <a:pt x="240" y="13"/>
                </a:lnTo>
                <a:lnTo>
                  <a:pt x="258" y="19"/>
                </a:lnTo>
                <a:lnTo>
                  <a:pt x="275" y="27"/>
                </a:lnTo>
                <a:lnTo>
                  <a:pt x="288" y="37"/>
                </a:lnTo>
                <a:lnTo>
                  <a:pt x="299" y="46"/>
                </a:lnTo>
                <a:lnTo>
                  <a:pt x="309" y="57"/>
                </a:lnTo>
                <a:lnTo>
                  <a:pt x="316" y="70"/>
                </a:lnTo>
                <a:lnTo>
                  <a:pt x="320" y="81"/>
                </a:lnTo>
                <a:lnTo>
                  <a:pt x="321" y="93"/>
                </a:lnTo>
              </a:path>
            </a:pathLst>
          </a:custGeom>
          <a:solidFill>
            <a:schemeClr val="tx1">
              <a:lumMod val="75000"/>
            </a:schemeClr>
          </a:solidFill>
          <a:ln w="19050">
            <a:solidFill>
              <a:srgbClr val="000000"/>
            </a:solidFill>
            <a:prstDash val="solid"/>
            <a:round/>
            <a:headEnd/>
            <a:tailEnd/>
          </a:ln>
        </p:spPr>
        <p:txBody>
          <a:bodyPr/>
          <a:lstStyle/>
          <a:p>
            <a:endParaRPr lang="en-US" sz="1800"/>
          </a:p>
        </p:txBody>
      </p:sp>
      <p:sp>
        <p:nvSpPr>
          <p:cNvPr id="92192" name="Line 37">
            <a:extLst>
              <a:ext uri="{FF2B5EF4-FFF2-40B4-BE49-F238E27FC236}">
                <a16:creationId xmlns:a16="http://schemas.microsoft.com/office/drawing/2014/main" id="{FDA5F760-ABFA-B2C3-454B-427ECE75B3A9}"/>
              </a:ext>
            </a:extLst>
          </p:cNvPr>
          <p:cNvSpPr>
            <a:spLocks noChangeShapeType="1"/>
          </p:cNvSpPr>
          <p:nvPr/>
        </p:nvSpPr>
        <p:spPr bwMode="auto">
          <a:xfrm flipV="1">
            <a:off x="2931319" y="3151585"/>
            <a:ext cx="359569" cy="22383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2193" name="Freeform 38">
            <a:extLst>
              <a:ext uri="{FF2B5EF4-FFF2-40B4-BE49-F238E27FC236}">
                <a16:creationId xmlns:a16="http://schemas.microsoft.com/office/drawing/2014/main" id="{4069FFC2-1435-E124-B2D0-F4687FF6EEE8}"/>
              </a:ext>
            </a:extLst>
          </p:cNvPr>
          <p:cNvSpPr>
            <a:spLocks/>
          </p:cNvSpPr>
          <p:nvPr/>
        </p:nvSpPr>
        <p:spPr bwMode="auto">
          <a:xfrm>
            <a:off x="3196828" y="2868216"/>
            <a:ext cx="127397" cy="73819"/>
          </a:xfrm>
          <a:custGeom>
            <a:avLst/>
            <a:gdLst>
              <a:gd name="T0" fmla="*/ 90165935 w 320"/>
              <a:gd name="T1" fmla="*/ 26324165 h 185"/>
              <a:gd name="T2" fmla="*/ 89884070 w 320"/>
              <a:gd name="T3" fmla="*/ 29720626 h 185"/>
              <a:gd name="T4" fmla="*/ 88757142 w 320"/>
              <a:gd name="T5" fmla="*/ 32834048 h 185"/>
              <a:gd name="T6" fmla="*/ 87066484 w 320"/>
              <a:gd name="T7" fmla="*/ 36513547 h 185"/>
              <a:gd name="T8" fmla="*/ 84530763 w 320"/>
              <a:gd name="T9" fmla="*/ 39627501 h 185"/>
              <a:gd name="T10" fmla="*/ 80867582 w 320"/>
              <a:gd name="T11" fmla="*/ 42174846 h 185"/>
              <a:gd name="T12" fmla="*/ 77204402 w 320"/>
              <a:gd name="T13" fmla="*/ 45005230 h 185"/>
              <a:gd name="T14" fmla="*/ 72978023 w 320"/>
              <a:gd name="T15" fmla="*/ 47270069 h 185"/>
              <a:gd name="T16" fmla="*/ 67906050 w 320"/>
              <a:gd name="T17" fmla="*/ 48968300 h 185"/>
              <a:gd name="T18" fmla="*/ 62270878 w 320"/>
              <a:gd name="T19" fmla="*/ 50383491 h 185"/>
              <a:gd name="T20" fmla="*/ 56917040 w 320"/>
              <a:gd name="T21" fmla="*/ 51515645 h 185"/>
              <a:gd name="T22" fmla="*/ 51281869 w 320"/>
              <a:gd name="T23" fmla="*/ 52364760 h 185"/>
              <a:gd name="T24" fmla="*/ 45364832 w 320"/>
              <a:gd name="T25" fmla="*/ 52364760 h 185"/>
              <a:gd name="T26" fmla="*/ 39165931 w 320"/>
              <a:gd name="T27" fmla="*/ 52364760 h 185"/>
              <a:gd name="T28" fmla="*/ 33248894 w 320"/>
              <a:gd name="T29" fmla="*/ 51515645 h 185"/>
              <a:gd name="T30" fmla="*/ 27895056 w 320"/>
              <a:gd name="T31" fmla="*/ 50383491 h 185"/>
              <a:gd name="T32" fmla="*/ 22541749 w 320"/>
              <a:gd name="T33" fmla="*/ 48968300 h 185"/>
              <a:gd name="T34" fmla="*/ 17469776 w 320"/>
              <a:gd name="T35" fmla="*/ 47270069 h 185"/>
              <a:gd name="T36" fmla="*/ 13242866 w 320"/>
              <a:gd name="T37" fmla="*/ 45005230 h 185"/>
              <a:gd name="T38" fmla="*/ 9298352 w 320"/>
              <a:gd name="T39" fmla="*/ 42174846 h 185"/>
              <a:gd name="T40" fmla="*/ 5917037 w 320"/>
              <a:gd name="T41" fmla="*/ 39627501 h 185"/>
              <a:gd name="T42" fmla="*/ 3663180 w 320"/>
              <a:gd name="T43" fmla="*/ 36513547 h 185"/>
              <a:gd name="T44" fmla="*/ 1690658 w 320"/>
              <a:gd name="T45" fmla="*/ 32834048 h 185"/>
              <a:gd name="T46" fmla="*/ 563730 w 320"/>
              <a:gd name="T47" fmla="*/ 29720626 h 185"/>
              <a:gd name="T48" fmla="*/ 0 w 320"/>
              <a:gd name="T49" fmla="*/ 26324165 h 185"/>
              <a:gd name="T50" fmla="*/ 563730 w 320"/>
              <a:gd name="T51" fmla="*/ 22927173 h 185"/>
              <a:gd name="T52" fmla="*/ 1690658 w 320"/>
              <a:gd name="T53" fmla="*/ 19813751 h 185"/>
              <a:gd name="T54" fmla="*/ 3663180 w 320"/>
              <a:gd name="T55" fmla="*/ 16134252 h 185"/>
              <a:gd name="T56" fmla="*/ 5917037 w 320"/>
              <a:gd name="T57" fmla="*/ 13020297 h 185"/>
              <a:gd name="T58" fmla="*/ 9298352 w 320"/>
              <a:gd name="T59" fmla="*/ 10472952 h 185"/>
              <a:gd name="T60" fmla="*/ 13242866 w 320"/>
              <a:gd name="T61" fmla="*/ 7642568 h 185"/>
              <a:gd name="T62" fmla="*/ 17469776 w 320"/>
              <a:gd name="T63" fmla="*/ 5378261 h 185"/>
              <a:gd name="T64" fmla="*/ 22541749 w 320"/>
              <a:gd name="T65" fmla="*/ 3679499 h 185"/>
              <a:gd name="T66" fmla="*/ 27895056 w 320"/>
              <a:gd name="T67" fmla="*/ 2264307 h 185"/>
              <a:gd name="T68" fmla="*/ 33248894 w 320"/>
              <a:gd name="T69" fmla="*/ 1132154 h 185"/>
              <a:gd name="T70" fmla="*/ 39165931 w 320"/>
              <a:gd name="T71" fmla="*/ 283038 h 185"/>
              <a:gd name="T72" fmla="*/ 45364832 w 320"/>
              <a:gd name="T73" fmla="*/ 0 h 185"/>
              <a:gd name="T74" fmla="*/ 51281869 w 320"/>
              <a:gd name="T75" fmla="*/ 283038 h 185"/>
              <a:gd name="T76" fmla="*/ 56917040 w 320"/>
              <a:gd name="T77" fmla="*/ 1132154 h 185"/>
              <a:gd name="T78" fmla="*/ 62270878 w 320"/>
              <a:gd name="T79" fmla="*/ 2264307 h 185"/>
              <a:gd name="T80" fmla="*/ 67906050 w 320"/>
              <a:gd name="T81" fmla="*/ 3679499 h 185"/>
              <a:gd name="T82" fmla="*/ 72978023 w 320"/>
              <a:gd name="T83" fmla="*/ 5378261 h 185"/>
              <a:gd name="T84" fmla="*/ 77204402 w 320"/>
              <a:gd name="T85" fmla="*/ 7642568 h 185"/>
              <a:gd name="T86" fmla="*/ 80867582 w 320"/>
              <a:gd name="T87" fmla="*/ 10472952 h 185"/>
              <a:gd name="T88" fmla="*/ 84530763 w 320"/>
              <a:gd name="T89" fmla="*/ 13020297 h 185"/>
              <a:gd name="T90" fmla="*/ 87066484 w 320"/>
              <a:gd name="T91" fmla="*/ 16134252 h 185"/>
              <a:gd name="T92" fmla="*/ 88757142 w 320"/>
              <a:gd name="T93" fmla="*/ 19813751 h 185"/>
              <a:gd name="T94" fmla="*/ 89884070 w 320"/>
              <a:gd name="T95" fmla="*/ 22927173 h 185"/>
              <a:gd name="T96" fmla="*/ 90165935 w 320"/>
              <a:gd name="T97" fmla="*/ 26324165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0" h="185">
                <a:moveTo>
                  <a:pt x="320" y="93"/>
                </a:moveTo>
                <a:lnTo>
                  <a:pt x="319" y="105"/>
                </a:lnTo>
                <a:lnTo>
                  <a:pt x="315" y="116"/>
                </a:lnTo>
                <a:lnTo>
                  <a:pt x="309" y="129"/>
                </a:lnTo>
                <a:lnTo>
                  <a:pt x="300" y="140"/>
                </a:lnTo>
                <a:lnTo>
                  <a:pt x="287" y="149"/>
                </a:lnTo>
                <a:lnTo>
                  <a:pt x="274" y="159"/>
                </a:lnTo>
                <a:lnTo>
                  <a:pt x="259" y="167"/>
                </a:lnTo>
                <a:lnTo>
                  <a:pt x="241" y="173"/>
                </a:lnTo>
                <a:lnTo>
                  <a:pt x="221" y="178"/>
                </a:lnTo>
                <a:lnTo>
                  <a:pt x="202" y="182"/>
                </a:lnTo>
                <a:lnTo>
                  <a:pt x="182" y="185"/>
                </a:lnTo>
                <a:lnTo>
                  <a:pt x="161" y="185"/>
                </a:lnTo>
                <a:lnTo>
                  <a:pt x="139" y="185"/>
                </a:lnTo>
                <a:lnTo>
                  <a:pt x="118" y="182"/>
                </a:lnTo>
                <a:lnTo>
                  <a:pt x="99" y="178"/>
                </a:lnTo>
                <a:lnTo>
                  <a:pt x="80" y="173"/>
                </a:lnTo>
                <a:lnTo>
                  <a:pt x="62" y="167"/>
                </a:lnTo>
                <a:lnTo>
                  <a:pt x="47" y="159"/>
                </a:lnTo>
                <a:lnTo>
                  <a:pt x="33" y="149"/>
                </a:lnTo>
                <a:lnTo>
                  <a:pt x="21" y="140"/>
                </a:lnTo>
                <a:lnTo>
                  <a:pt x="13" y="129"/>
                </a:lnTo>
                <a:lnTo>
                  <a:pt x="6" y="116"/>
                </a:lnTo>
                <a:lnTo>
                  <a:pt x="2" y="105"/>
                </a:lnTo>
                <a:lnTo>
                  <a:pt x="0" y="93"/>
                </a:lnTo>
                <a:lnTo>
                  <a:pt x="2" y="81"/>
                </a:lnTo>
                <a:lnTo>
                  <a:pt x="6" y="70"/>
                </a:lnTo>
                <a:lnTo>
                  <a:pt x="13" y="57"/>
                </a:lnTo>
                <a:lnTo>
                  <a:pt x="21" y="46"/>
                </a:lnTo>
                <a:lnTo>
                  <a:pt x="33" y="37"/>
                </a:lnTo>
                <a:lnTo>
                  <a:pt x="47" y="27"/>
                </a:lnTo>
                <a:lnTo>
                  <a:pt x="62" y="19"/>
                </a:lnTo>
                <a:lnTo>
                  <a:pt x="80" y="13"/>
                </a:lnTo>
                <a:lnTo>
                  <a:pt x="99" y="8"/>
                </a:lnTo>
                <a:lnTo>
                  <a:pt x="118" y="4"/>
                </a:lnTo>
                <a:lnTo>
                  <a:pt x="139" y="1"/>
                </a:lnTo>
                <a:lnTo>
                  <a:pt x="161" y="0"/>
                </a:lnTo>
                <a:lnTo>
                  <a:pt x="182" y="1"/>
                </a:lnTo>
                <a:lnTo>
                  <a:pt x="202" y="4"/>
                </a:lnTo>
                <a:lnTo>
                  <a:pt x="221" y="8"/>
                </a:lnTo>
                <a:lnTo>
                  <a:pt x="241" y="13"/>
                </a:lnTo>
                <a:lnTo>
                  <a:pt x="259" y="19"/>
                </a:lnTo>
                <a:lnTo>
                  <a:pt x="274" y="27"/>
                </a:lnTo>
                <a:lnTo>
                  <a:pt x="287" y="37"/>
                </a:lnTo>
                <a:lnTo>
                  <a:pt x="300" y="46"/>
                </a:lnTo>
                <a:lnTo>
                  <a:pt x="309" y="57"/>
                </a:lnTo>
                <a:lnTo>
                  <a:pt x="315" y="70"/>
                </a:lnTo>
                <a:lnTo>
                  <a:pt x="319" y="81"/>
                </a:lnTo>
                <a:lnTo>
                  <a:pt x="320" y="93"/>
                </a:lnTo>
                <a:close/>
              </a:path>
            </a:pathLst>
          </a:custGeom>
          <a:solidFill>
            <a:srgbClr val="77B800"/>
          </a:solidFill>
          <a:ln>
            <a:noFill/>
          </a:ln>
        </p:spPr>
        <p:txBody>
          <a:bodyPr/>
          <a:lstStyle/>
          <a:p>
            <a:endParaRPr lang="en-US" sz="1800"/>
          </a:p>
        </p:txBody>
      </p:sp>
      <p:sp>
        <p:nvSpPr>
          <p:cNvPr id="92194" name="Freeform 39">
            <a:extLst>
              <a:ext uri="{FF2B5EF4-FFF2-40B4-BE49-F238E27FC236}">
                <a16:creationId xmlns:a16="http://schemas.microsoft.com/office/drawing/2014/main" id="{81F11771-0652-5CEE-52B9-8346C71E6778}"/>
              </a:ext>
            </a:extLst>
          </p:cNvPr>
          <p:cNvSpPr>
            <a:spLocks/>
          </p:cNvSpPr>
          <p:nvPr/>
        </p:nvSpPr>
        <p:spPr bwMode="auto">
          <a:xfrm>
            <a:off x="3196828" y="2868216"/>
            <a:ext cx="127397" cy="73819"/>
          </a:xfrm>
          <a:custGeom>
            <a:avLst/>
            <a:gdLst>
              <a:gd name="T0" fmla="*/ 90165935 w 320"/>
              <a:gd name="T1" fmla="*/ 26324165 h 185"/>
              <a:gd name="T2" fmla="*/ 89884070 w 320"/>
              <a:gd name="T3" fmla="*/ 29720626 h 185"/>
              <a:gd name="T4" fmla="*/ 88757142 w 320"/>
              <a:gd name="T5" fmla="*/ 32834048 h 185"/>
              <a:gd name="T6" fmla="*/ 87066484 w 320"/>
              <a:gd name="T7" fmla="*/ 36513547 h 185"/>
              <a:gd name="T8" fmla="*/ 84530763 w 320"/>
              <a:gd name="T9" fmla="*/ 39627501 h 185"/>
              <a:gd name="T10" fmla="*/ 80867582 w 320"/>
              <a:gd name="T11" fmla="*/ 42174846 h 185"/>
              <a:gd name="T12" fmla="*/ 77204402 w 320"/>
              <a:gd name="T13" fmla="*/ 45005230 h 185"/>
              <a:gd name="T14" fmla="*/ 72978023 w 320"/>
              <a:gd name="T15" fmla="*/ 47270069 h 185"/>
              <a:gd name="T16" fmla="*/ 67906050 w 320"/>
              <a:gd name="T17" fmla="*/ 48968300 h 185"/>
              <a:gd name="T18" fmla="*/ 62270878 w 320"/>
              <a:gd name="T19" fmla="*/ 50383491 h 185"/>
              <a:gd name="T20" fmla="*/ 56917040 w 320"/>
              <a:gd name="T21" fmla="*/ 51515645 h 185"/>
              <a:gd name="T22" fmla="*/ 51281869 w 320"/>
              <a:gd name="T23" fmla="*/ 52364760 h 185"/>
              <a:gd name="T24" fmla="*/ 45364832 w 320"/>
              <a:gd name="T25" fmla="*/ 52364760 h 185"/>
              <a:gd name="T26" fmla="*/ 39165931 w 320"/>
              <a:gd name="T27" fmla="*/ 52364760 h 185"/>
              <a:gd name="T28" fmla="*/ 33248894 w 320"/>
              <a:gd name="T29" fmla="*/ 51515645 h 185"/>
              <a:gd name="T30" fmla="*/ 27895056 w 320"/>
              <a:gd name="T31" fmla="*/ 50383491 h 185"/>
              <a:gd name="T32" fmla="*/ 22541749 w 320"/>
              <a:gd name="T33" fmla="*/ 48968300 h 185"/>
              <a:gd name="T34" fmla="*/ 17469776 w 320"/>
              <a:gd name="T35" fmla="*/ 47270069 h 185"/>
              <a:gd name="T36" fmla="*/ 13242866 w 320"/>
              <a:gd name="T37" fmla="*/ 45005230 h 185"/>
              <a:gd name="T38" fmla="*/ 9298352 w 320"/>
              <a:gd name="T39" fmla="*/ 42174846 h 185"/>
              <a:gd name="T40" fmla="*/ 5917037 w 320"/>
              <a:gd name="T41" fmla="*/ 39627501 h 185"/>
              <a:gd name="T42" fmla="*/ 3663180 w 320"/>
              <a:gd name="T43" fmla="*/ 36513547 h 185"/>
              <a:gd name="T44" fmla="*/ 1690658 w 320"/>
              <a:gd name="T45" fmla="*/ 32834048 h 185"/>
              <a:gd name="T46" fmla="*/ 563730 w 320"/>
              <a:gd name="T47" fmla="*/ 29720626 h 185"/>
              <a:gd name="T48" fmla="*/ 0 w 320"/>
              <a:gd name="T49" fmla="*/ 26324165 h 185"/>
              <a:gd name="T50" fmla="*/ 563730 w 320"/>
              <a:gd name="T51" fmla="*/ 22927173 h 185"/>
              <a:gd name="T52" fmla="*/ 1690658 w 320"/>
              <a:gd name="T53" fmla="*/ 19813751 h 185"/>
              <a:gd name="T54" fmla="*/ 3663180 w 320"/>
              <a:gd name="T55" fmla="*/ 16134252 h 185"/>
              <a:gd name="T56" fmla="*/ 5917037 w 320"/>
              <a:gd name="T57" fmla="*/ 13020297 h 185"/>
              <a:gd name="T58" fmla="*/ 9298352 w 320"/>
              <a:gd name="T59" fmla="*/ 10472952 h 185"/>
              <a:gd name="T60" fmla="*/ 13242866 w 320"/>
              <a:gd name="T61" fmla="*/ 7642568 h 185"/>
              <a:gd name="T62" fmla="*/ 17469776 w 320"/>
              <a:gd name="T63" fmla="*/ 5378261 h 185"/>
              <a:gd name="T64" fmla="*/ 22541749 w 320"/>
              <a:gd name="T65" fmla="*/ 3679499 h 185"/>
              <a:gd name="T66" fmla="*/ 27895056 w 320"/>
              <a:gd name="T67" fmla="*/ 2264307 h 185"/>
              <a:gd name="T68" fmla="*/ 33248894 w 320"/>
              <a:gd name="T69" fmla="*/ 1132154 h 185"/>
              <a:gd name="T70" fmla="*/ 39165931 w 320"/>
              <a:gd name="T71" fmla="*/ 283038 h 185"/>
              <a:gd name="T72" fmla="*/ 45364832 w 320"/>
              <a:gd name="T73" fmla="*/ 0 h 185"/>
              <a:gd name="T74" fmla="*/ 51281869 w 320"/>
              <a:gd name="T75" fmla="*/ 283038 h 185"/>
              <a:gd name="T76" fmla="*/ 56917040 w 320"/>
              <a:gd name="T77" fmla="*/ 1132154 h 185"/>
              <a:gd name="T78" fmla="*/ 62270878 w 320"/>
              <a:gd name="T79" fmla="*/ 2264307 h 185"/>
              <a:gd name="T80" fmla="*/ 67906050 w 320"/>
              <a:gd name="T81" fmla="*/ 3679499 h 185"/>
              <a:gd name="T82" fmla="*/ 72978023 w 320"/>
              <a:gd name="T83" fmla="*/ 5378261 h 185"/>
              <a:gd name="T84" fmla="*/ 77204402 w 320"/>
              <a:gd name="T85" fmla="*/ 7642568 h 185"/>
              <a:gd name="T86" fmla="*/ 80867582 w 320"/>
              <a:gd name="T87" fmla="*/ 10472952 h 185"/>
              <a:gd name="T88" fmla="*/ 84530763 w 320"/>
              <a:gd name="T89" fmla="*/ 13020297 h 185"/>
              <a:gd name="T90" fmla="*/ 87066484 w 320"/>
              <a:gd name="T91" fmla="*/ 16134252 h 185"/>
              <a:gd name="T92" fmla="*/ 88757142 w 320"/>
              <a:gd name="T93" fmla="*/ 19813751 h 185"/>
              <a:gd name="T94" fmla="*/ 89884070 w 320"/>
              <a:gd name="T95" fmla="*/ 22927173 h 185"/>
              <a:gd name="T96" fmla="*/ 90165935 w 320"/>
              <a:gd name="T97" fmla="*/ 26324165 h 1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0" h="185">
                <a:moveTo>
                  <a:pt x="320" y="93"/>
                </a:moveTo>
                <a:lnTo>
                  <a:pt x="319" y="105"/>
                </a:lnTo>
                <a:lnTo>
                  <a:pt x="315" y="116"/>
                </a:lnTo>
                <a:lnTo>
                  <a:pt x="309" y="129"/>
                </a:lnTo>
                <a:lnTo>
                  <a:pt x="300" y="140"/>
                </a:lnTo>
                <a:lnTo>
                  <a:pt x="287" y="149"/>
                </a:lnTo>
                <a:lnTo>
                  <a:pt x="274" y="159"/>
                </a:lnTo>
                <a:lnTo>
                  <a:pt x="259" y="167"/>
                </a:lnTo>
                <a:lnTo>
                  <a:pt x="241" y="173"/>
                </a:lnTo>
                <a:lnTo>
                  <a:pt x="221" y="178"/>
                </a:lnTo>
                <a:lnTo>
                  <a:pt x="202" y="182"/>
                </a:lnTo>
                <a:lnTo>
                  <a:pt x="182" y="185"/>
                </a:lnTo>
                <a:lnTo>
                  <a:pt x="161" y="185"/>
                </a:lnTo>
                <a:lnTo>
                  <a:pt x="139" y="185"/>
                </a:lnTo>
                <a:lnTo>
                  <a:pt x="118" y="182"/>
                </a:lnTo>
                <a:lnTo>
                  <a:pt x="99" y="178"/>
                </a:lnTo>
                <a:lnTo>
                  <a:pt x="80" y="173"/>
                </a:lnTo>
                <a:lnTo>
                  <a:pt x="62" y="167"/>
                </a:lnTo>
                <a:lnTo>
                  <a:pt x="47" y="159"/>
                </a:lnTo>
                <a:lnTo>
                  <a:pt x="33" y="149"/>
                </a:lnTo>
                <a:lnTo>
                  <a:pt x="21" y="140"/>
                </a:lnTo>
                <a:lnTo>
                  <a:pt x="13" y="129"/>
                </a:lnTo>
                <a:lnTo>
                  <a:pt x="6" y="116"/>
                </a:lnTo>
                <a:lnTo>
                  <a:pt x="2" y="105"/>
                </a:lnTo>
                <a:lnTo>
                  <a:pt x="0" y="93"/>
                </a:lnTo>
                <a:lnTo>
                  <a:pt x="2" y="81"/>
                </a:lnTo>
                <a:lnTo>
                  <a:pt x="6" y="70"/>
                </a:lnTo>
                <a:lnTo>
                  <a:pt x="13" y="57"/>
                </a:lnTo>
                <a:lnTo>
                  <a:pt x="21" y="46"/>
                </a:lnTo>
                <a:lnTo>
                  <a:pt x="33" y="37"/>
                </a:lnTo>
                <a:lnTo>
                  <a:pt x="47" y="27"/>
                </a:lnTo>
                <a:lnTo>
                  <a:pt x="62" y="19"/>
                </a:lnTo>
                <a:lnTo>
                  <a:pt x="80" y="13"/>
                </a:lnTo>
                <a:lnTo>
                  <a:pt x="99" y="8"/>
                </a:lnTo>
                <a:lnTo>
                  <a:pt x="118" y="4"/>
                </a:lnTo>
                <a:lnTo>
                  <a:pt x="139" y="1"/>
                </a:lnTo>
                <a:lnTo>
                  <a:pt x="161" y="0"/>
                </a:lnTo>
                <a:lnTo>
                  <a:pt x="182" y="1"/>
                </a:lnTo>
                <a:lnTo>
                  <a:pt x="202" y="4"/>
                </a:lnTo>
                <a:lnTo>
                  <a:pt x="221" y="8"/>
                </a:lnTo>
                <a:lnTo>
                  <a:pt x="241" y="13"/>
                </a:lnTo>
                <a:lnTo>
                  <a:pt x="259" y="19"/>
                </a:lnTo>
                <a:lnTo>
                  <a:pt x="274" y="27"/>
                </a:lnTo>
                <a:lnTo>
                  <a:pt x="287" y="37"/>
                </a:lnTo>
                <a:lnTo>
                  <a:pt x="300" y="46"/>
                </a:lnTo>
                <a:lnTo>
                  <a:pt x="309" y="57"/>
                </a:lnTo>
                <a:lnTo>
                  <a:pt x="315" y="70"/>
                </a:lnTo>
                <a:lnTo>
                  <a:pt x="319" y="81"/>
                </a:lnTo>
                <a:lnTo>
                  <a:pt x="320" y="93"/>
                </a:lnTo>
              </a:path>
            </a:pathLst>
          </a:custGeom>
          <a:solidFill>
            <a:schemeClr val="tx1">
              <a:lumMod val="75000"/>
            </a:schemeClr>
          </a:solidFill>
          <a:ln w="19050">
            <a:solidFill>
              <a:srgbClr val="000000"/>
            </a:solidFill>
            <a:prstDash val="solid"/>
            <a:round/>
            <a:headEnd/>
            <a:tailEnd/>
          </a:ln>
        </p:spPr>
        <p:txBody>
          <a:bodyPr/>
          <a:lstStyle/>
          <a:p>
            <a:endParaRPr lang="en-US" sz="1800" dirty="0"/>
          </a:p>
        </p:txBody>
      </p:sp>
      <p:sp>
        <p:nvSpPr>
          <p:cNvPr id="92195" name="Freeform 40">
            <a:extLst>
              <a:ext uri="{FF2B5EF4-FFF2-40B4-BE49-F238E27FC236}">
                <a16:creationId xmlns:a16="http://schemas.microsoft.com/office/drawing/2014/main" id="{E12BED10-9AB7-17E5-EB4E-75EF64CD797B}"/>
              </a:ext>
            </a:extLst>
          </p:cNvPr>
          <p:cNvSpPr>
            <a:spLocks/>
          </p:cNvSpPr>
          <p:nvPr/>
        </p:nvSpPr>
        <p:spPr bwMode="auto">
          <a:xfrm>
            <a:off x="3952875" y="3038476"/>
            <a:ext cx="72629" cy="127397"/>
          </a:xfrm>
          <a:custGeom>
            <a:avLst/>
            <a:gdLst>
              <a:gd name="T0" fmla="*/ 25482004 w 185"/>
              <a:gd name="T1" fmla="*/ 89886102 h 321"/>
              <a:gd name="T2" fmla="*/ 22193699 w 185"/>
              <a:gd name="T3" fmla="*/ 89606172 h 321"/>
              <a:gd name="T4" fmla="*/ 18632155 w 185"/>
              <a:gd name="T5" fmla="*/ 88485923 h 321"/>
              <a:gd name="T6" fmla="*/ 15618137 w 185"/>
              <a:gd name="T7" fmla="*/ 86525884 h 321"/>
              <a:gd name="T8" fmla="*/ 12604120 w 185"/>
              <a:gd name="T9" fmla="*/ 84285915 h 321"/>
              <a:gd name="T10" fmla="*/ 9590103 w 185"/>
              <a:gd name="T11" fmla="*/ 80645237 h 321"/>
              <a:gd name="T12" fmla="*/ 7397900 w 185"/>
              <a:gd name="T13" fmla="*/ 76725159 h 321"/>
              <a:gd name="T14" fmla="*/ 5206220 w 185"/>
              <a:gd name="T15" fmla="*/ 72525151 h 321"/>
              <a:gd name="T16" fmla="*/ 3287781 w 185"/>
              <a:gd name="T17" fmla="*/ 67484824 h 321"/>
              <a:gd name="T18" fmla="*/ 1917916 w 185"/>
              <a:gd name="T19" fmla="*/ 62164037 h 321"/>
              <a:gd name="T20" fmla="*/ 548051 w 185"/>
              <a:gd name="T21" fmla="*/ 56843780 h 321"/>
              <a:gd name="T22" fmla="*/ 273764 w 185"/>
              <a:gd name="T23" fmla="*/ 50963663 h 321"/>
              <a:gd name="T24" fmla="*/ 0 w 185"/>
              <a:gd name="T25" fmla="*/ 44803086 h 321"/>
              <a:gd name="T26" fmla="*/ 273764 w 185"/>
              <a:gd name="T27" fmla="*/ 39202899 h 321"/>
              <a:gd name="T28" fmla="*/ 548051 w 185"/>
              <a:gd name="T29" fmla="*/ 33322252 h 321"/>
              <a:gd name="T30" fmla="*/ 1917916 w 185"/>
              <a:gd name="T31" fmla="*/ 28001995 h 321"/>
              <a:gd name="T32" fmla="*/ 3287781 w 185"/>
              <a:gd name="T33" fmla="*/ 22681738 h 321"/>
              <a:gd name="T34" fmla="*/ 5206220 w 185"/>
              <a:gd name="T35" fmla="*/ 17641410 h 321"/>
              <a:gd name="T36" fmla="*/ 7397900 w 185"/>
              <a:gd name="T37" fmla="*/ 13440873 h 321"/>
              <a:gd name="T38" fmla="*/ 9590103 w 185"/>
              <a:gd name="T39" fmla="*/ 9520795 h 321"/>
              <a:gd name="T40" fmla="*/ 12604120 w 185"/>
              <a:gd name="T41" fmla="*/ 6160576 h 321"/>
              <a:gd name="T42" fmla="*/ 15618137 w 185"/>
              <a:gd name="T43" fmla="*/ 3360218 h 321"/>
              <a:gd name="T44" fmla="*/ 18632155 w 185"/>
              <a:gd name="T45" fmla="*/ 1400179 h 321"/>
              <a:gd name="T46" fmla="*/ 22193699 w 185"/>
              <a:gd name="T47" fmla="*/ 279930 h 321"/>
              <a:gd name="T48" fmla="*/ 25482004 w 185"/>
              <a:gd name="T49" fmla="*/ 0 h 321"/>
              <a:gd name="T50" fmla="*/ 28496021 w 185"/>
              <a:gd name="T51" fmla="*/ 279930 h 321"/>
              <a:gd name="T52" fmla="*/ 31783802 w 185"/>
              <a:gd name="T53" fmla="*/ 1400179 h 321"/>
              <a:gd name="T54" fmla="*/ 34797819 w 185"/>
              <a:gd name="T55" fmla="*/ 3360218 h 321"/>
              <a:gd name="T56" fmla="*/ 37811837 w 185"/>
              <a:gd name="T57" fmla="*/ 6160576 h 321"/>
              <a:gd name="T58" fmla="*/ 40825854 w 185"/>
              <a:gd name="T59" fmla="*/ 9520795 h 321"/>
              <a:gd name="T60" fmla="*/ 43291820 w 185"/>
              <a:gd name="T61" fmla="*/ 13440873 h 321"/>
              <a:gd name="T62" fmla="*/ 45483500 w 185"/>
              <a:gd name="T63" fmla="*/ 17641410 h 321"/>
              <a:gd name="T64" fmla="*/ 47401939 w 185"/>
              <a:gd name="T65" fmla="*/ 22681738 h 321"/>
              <a:gd name="T66" fmla="*/ 48771804 w 185"/>
              <a:gd name="T67" fmla="*/ 28001995 h 321"/>
              <a:gd name="T68" fmla="*/ 49867906 w 185"/>
              <a:gd name="T69" fmla="*/ 33322252 h 321"/>
              <a:gd name="T70" fmla="*/ 50415957 w 185"/>
              <a:gd name="T71" fmla="*/ 39202899 h 321"/>
              <a:gd name="T72" fmla="*/ 50689720 w 185"/>
              <a:gd name="T73" fmla="*/ 44803086 h 321"/>
              <a:gd name="T74" fmla="*/ 50415957 w 185"/>
              <a:gd name="T75" fmla="*/ 50963663 h 321"/>
              <a:gd name="T76" fmla="*/ 49867906 w 185"/>
              <a:gd name="T77" fmla="*/ 56843780 h 321"/>
              <a:gd name="T78" fmla="*/ 48771804 w 185"/>
              <a:gd name="T79" fmla="*/ 62164037 h 321"/>
              <a:gd name="T80" fmla="*/ 47401939 w 185"/>
              <a:gd name="T81" fmla="*/ 67484824 h 321"/>
              <a:gd name="T82" fmla="*/ 45483500 w 185"/>
              <a:gd name="T83" fmla="*/ 72525151 h 321"/>
              <a:gd name="T84" fmla="*/ 43291820 w 185"/>
              <a:gd name="T85" fmla="*/ 76725159 h 321"/>
              <a:gd name="T86" fmla="*/ 40825854 w 185"/>
              <a:gd name="T87" fmla="*/ 80645237 h 321"/>
              <a:gd name="T88" fmla="*/ 37811837 w 185"/>
              <a:gd name="T89" fmla="*/ 84285915 h 321"/>
              <a:gd name="T90" fmla="*/ 34797819 w 185"/>
              <a:gd name="T91" fmla="*/ 86525884 h 321"/>
              <a:gd name="T92" fmla="*/ 31783802 w 185"/>
              <a:gd name="T93" fmla="*/ 88485923 h 321"/>
              <a:gd name="T94" fmla="*/ 28496021 w 185"/>
              <a:gd name="T95" fmla="*/ 89606172 h 321"/>
              <a:gd name="T96" fmla="*/ 25482004 w 185"/>
              <a:gd name="T97" fmla="*/ 89886102 h 32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85" h="321">
                <a:moveTo>
                  <a:pt x="93" y="321"/>
                </a:moveTo>
                <a:lnTo>
                  <a:pt x="81" y="320"/>
                </a:lnTo>
                <a:lnTo>
                  <a:pt x="68" y="316"/>
                </a:lnTo>
                <a:lnTo>
                  <a:pt x="57" y="309"/>
                </a:lnTo>
                <a:lnTo>
                  <a:pt x="46" y="301"/>
                </a:lnTo>
                <a:lnTo>
                  <a:pt x="35" y="288"/>
                </a:lnTo>
                <a:lnTo>
                  <a:pt x="27" y="274"/>
                </a:lnTo>
                <a:lnTo>
                  <a:pt x="19" y="259"/>
                </a:lnTo>
                <a:lnTo>
                  <a:pt x="12" y="241"/>
                </a:lnTo>
                <a:lnTo>
                  <a:pt x="7" y="222"/>
                </a:lnTo>
                <a:lnTo>
                  <a:pt x="2" y="203"/>
                </a:lnTo>
                <a:lnTo>
                  <a:pt x="1" y="182"/>
                </a:lnTo>
                <a:lnTo>
                  <a:pt x="0" y="160"/>
                </a:lnTo>
                <a:lnTo>
                  <a:pt x="1" y="140"/>
                </a:lnTo>
                <a:lnTo>
                  <a:pt x="2" y="119"/>
                </a:lnTo>
                <a:lnTo>
                  <a:pt x="7" y="100"/>
                </a:lnTo>
                <a:lnTo>
                  <a:pt x="12" y="81"/>
                </a:lnTo>
                <a:lnTo>
                  <a:pt x="19" y="63"/>
                </a:lnTo>
                <a:lnTo>
                  <a:pt x="27" y="48"/>
                </a:lnTo>
                <a:lnTo>
                  <a:pt x="35" y="34"/>
                </a:lnTo>
                <a:lnTo>
                  <a:pt x="46" y="22"/>
                </a:lnTo>
                <a:lnTo>
                  <a:pt x="57" y="12"/>
                </a:lnTo>
                <a:lnTo>
                  <a:pt x="68" y="5"/>
                </a:lnTo>
                <a:lnTo>
                  <a:pt x="81" y="1"/>
                </a:lnTo>
                <a:lnTo>
                  <a:pt x="93" y="0"/>
                </a:lnTo>
                <a:lnTo>
                  <a:pt x="104" y="1"/>
                </a:lnTo>
                <a:lnTo>
                  <a:pt x="116" y="5"/>
                </a:lnTo>
                <a:lnTo>
                  <a:pt x="127" y="12"/>
                </a:lnTo>
                <a:lnTo>
                  <a:pt x="138" y="22"/>
                </a:lnTo>
                <a:lnTo>
                  <a:pt x="149" y="34"/>
                </a:lnTo>
                <a:lnTo>
                  <a:pt x="158" y="48"/>
                </a:lnTo>
                <a:lnTo>
                  <a:pt x="166" y="63"/>
                </a:lnTo>
                <a:lnTo>
                  <a:pt x="173" y="81"/>
                </a:lnTo>
                <a:lnTo>
                  <a:pt x="178" y="100"/>
                </a:lnTo>
                <a:lnTo>
                  <a:pt x="182" y="119"/>
                </a:lnTo>
                <a:lnTo>
                  <a:pt x="184" y="140"/>
                </a:lnTo>
                <a:lnTo>
                  <a:pt x="185" y="160"/>
                </a:lnTo>
                <a:lnTo>
                  <a:pt x="184" y="182"/>
                </a:lnTo>
                <a:lnTo>
                  <a:pt x="182" y="203"/>
                </a:lnTo>
                <a:lnTo>
                  <a:pt x="178" y="222"/>
                </a:lnTo>
                <a:lnTo>
                  <a:pt x="173" y="241"/>
                </a:lnTo>
                <a:lnTo>
                  <a:pt x="166" y="259"/>
                </a:lnTo>
                <a:lnTo>
                  <a:pt x="158" y="274"/>
                </a:lnTo>
                <a:lnTo>
                  <a:pt x="149" y="288"/>
                </a:lnTo>
                <a:lnTo>
                  <a:pt x="138" y="301"/>
                </a:lnTo>
                <a:lnTo>
                  <a:pt x="127" y="309"/>
                </a:lnTo>
                <a:lnTo>
                  <a:pt x="116" y="316"/>
                </a:lnTo>
                <a:lnTo>
                  <a:pt x="104" y="320"/>
                </a:lnTo>
                <a:lnTo>
                  <a:pt x="93" y="321"/>
                </a:lnTo>
                <a:close/>
              </a:path>
            </a:pathLst>
          </a:custGeom>
          <a:solidFill>
            <a:srgbClr val="77B800"/>
          </a:solidFill>
          <a:ln>
            <a:noFill/>
          </a:ln>
        </p:spPr>
        <p:txBody>
          <a:bodyPr/>
          <a:lstStyle/>
          <a:p>
            <a:endParaRPr lang="en-US" sz="1800"/>
          </a:p>
        </p:txBody>
      </p:sp>
      <p:sp>
        <p:nvSpPr>
          <p:cNvPr id="92196" name="Freeform 41">
            <a:extLst>
              <a:ext uri="{FF2B5EF4-FFF2-40B4-BE49-F238E27FC236}">
                <a16:creationId xmlns:a16="http://schemas.microsoft.com/office/drawing/2014/main" id="{2341052E-9D9D-8B78-9293-B462C3EE0CD0}"/>
              </a:ext>
            </a:extLst>
          </p:cNvPr>
          <p:cNvSpPr>
            <a:spLocks/>
          </p:cNvSpPr>
          <p:nvPr/>
        </p:nvSpPr>
        <p:spPr bwMode="auto">
          <a:xfrm>
            <a:off x="3952875" y="3038476"/>
            <a:ext cx="72629" cy="127397"/>
          </a:xfrm>
          <a:custGeom>
            <a:avLst/>
            <a:gdLst>
              <a:gd name="T0" fmla="*/ 25482004 w 185"/>
              <a:gd name="T1" fmla="*/ 89886102 h 321"/>
              <a:gd name="T2" fmla="*/ 22193699 w 185"/>
              <a:gd name="T3" fmla="*/ 89606172 h 321"/>
              <a:gd name="T4" fmla="*/ 18632155 w 185"/>
              <a:gd name="T5" fmla="*/ 88485923 h 321"/>
              <a:gd name="T6" fmla="*/ 15618137 w 185"/>
              <a:gd name="T7" fmla="*/ 86525884 h 321"/>
              <a:gd name="T8" fmla="*/ 12604120 w 185"/>
              <a:gd name="T9" fmla="*/ 84285915 h 321"/>
              <a:gd name="T10" fmla="*/ 9590103 w 185"/>
              <a:gd name="T11" fmla="*/ 80645237 h 321"/>
              <a:gd name="T12" fmla="*/ 7397900 w 185"/>
              <a:gd name="T13" fmla="*/ 76725159 h 321"/>
              <a:gd name="T14" fmla="*/ 5206220 w 185"/>
              <a:gd name="T15" fmla="*/ 72525151 h 321"/>
              <a:gd name="T16" fmla="*/ 3287781 w 185"/>
              <a:gd name="T17" fmla="*/ 67484824 h 321"/>
              <a:gd name="T18" fmla="*/ 1917916 w 185"/>
              <a:gd name="T19" fmla="*/ 62164037 h 321"/>
              <a:gd name="T20" fmla="*/ 548051 w 185"/>
              <a:gd name="T21" fmla="*/ 56843780 h 321"/>
              <a:gd name="T22" fmla="*/ 273764 w 185"/>
              <a:gd name="T23" fmla="*/ 50963663 h 321"/>
              <a:gd name="T24" fmla="*/ 0 w 185"/>
              <a:gd name="T25" fmla="*/ 44803086 h 321"/>
              <a:gd name="T26" fmla="*/ 273764 w 185"/>
              <a:gd name="T27" fmla="*/ 39202899 h 321"/>
              <a:gd name="T28" fmla="*/ 548051 w 185"/>
              <a:gd name="T29" fmla="*/ 33322252 h 321"/>
              <a:gd name="T30" fmla="*/ 1917916 w 185"/>
              <a:gd name="T31" fmla="*/ 28001995 h 321"/>
              <a:gd name="T32" fmla="*/ 3287781 w 185"/>
              <a:gd name="T33" fmla="*/ 22681738 h 321"/>
              <a:gd name="T34" fmla="*/ 5206220 w 185"/>
              <a:gd name="T35" fmla="*/ 17641410 h 321"/>
              <a:gd name="T36" fmla="*/ 7397900 w 185"/>
              <a:gd name="T37" fmla="*/ 13440873 h 321"/>
              <a:gd name="T38" fmla="*/ 9590103 w 185"/>
              <a:gd name="T39" fmla="*/ 9520795 h 321"/>
              <a:gd name="T40" fmla="*/ 12604120 w 185"/>
              <a:gd name="T41" fmla="*/ 6160576 h 321"/>
              <a:gd name="T42" fmla="*/ 15618137 w 185"/>
              <a:gd name="T43" fmla="*/ 3360218 h 321"/>
              <a:gd name="T44" fmla="*/ 18632155 w 185"/>
              <a:gd name="T45" fmla="*/ 1400179 h 321"/>
              <a:gd name="T46" fmla="*/ 22193699 w 185"/>
              <a:gd name="T47" fmla="*/ 279930 h 321"/>
              <a:gd name="T48" fmla="*/ 25482004 w 185"/>
              <a:gd name="T49" fmla="*/ 0 h 321"/>
              <a:gd name="T50" fmla="*/ 28496021 w 185"/>
              <a:gd name="T51" fmla="*/ 279930 h 321"/>
              <a:gd name="T52" fmla="*/ 31783802 w 185"/>
              <a:gd name="T53" fmla="*/ 1400179 h 321"/>
              <a:gd name="T54" fmla="*/ 34797819 w 185"/>
              <a:gd name="T55" fmla="*/ 3360218 h 321"/>
              <a:gd name="T56" fmla="*/ 37811837 w 185"/>
              <a:gd name="T57" fmla="*/ 6160576 h 321"/>
              <a:gd name="T58" fmla="*/ 40825854 w 185"/>
              <a:gd name="T59" fmla="*/ 9520795 h 321"/>
              <a:gd name="T60" fmla="*/ 43291820 w 185"/>
              <a:gd name="T61" fmla="*/ 13440873 h 321"/>
              <a:gd name="T62" fmla="*/ 45483500 w 185"/>
              <a:gd name="T63" fmla="*/ 17641410 h 321"/>
              <a:gd name="T64" fmla="*/ 47401939 w 185"/>
              <a:gd name="T65" fmla="*/ 22681738 h 321"/>
              <a:gd name="T66" fmla="*/ 48771804 w 185"/>
              <a:gd name="T67" fmla="*/ 28001995 h 321"/>
              <a:gd name="T68" fmla="*/ 49867906 w 185"/>
              <a:gd name="T69" fmla="*/ 33322252 h 321"/>
              <a:gd name="T70" fmla="*/ 50415957 w 185"/>
              <a:gd name="T71" fmla="*/ 39202899 h 321"/>
              <a:gd name="T72" fmla="*/ 50689720 w 185"/>
              <a:gd name="T73" fmla="*/ 44803086 h 321"/>
              <a:gd name="T74" fmla="*/ 50415957 w 185"/>
              <a:gd name="T75" fmla="*/ 50963663 h 321"/>
              <a:gd name="T76" fmla="*/ 49867906 w 185"/>
              <a:gd name="T77" fmla="*/ 56843780 h 321"/>
              <a:gd name="T78" fmla="*/ 48771804 w 185"/>
              <a:gd name="T79" fmla="*/ 62164037 h 321"/>
              <a:gd name="T80" fmla="*/ 47401939 w 185"/>
              <a:gd name="T81" fmla="*/ 67484824 h 321"/>
              <a:gd name="T82" fmla="*/ 45483500 w 185"/>
              <a:gd name="T83" fmla="*/ 72525151 h 321"/>
              <a:gd name="T84" fmla="*/ 43291820 w 185"/>
              <a:gd name="T85" fmla="*/ 76725159 h 321"/>
              <a:gd name="T86" fmla="*/ 40825854 w 185"/>
              <a:gd name="T87" fmla="*/ 80645237 h 321"/>
              <a:gd name="T88" fmla="*/ 37811837 w 185"/>
              <a:gd name="T89" fmla="*/ 84285915 h 321"/>
              <a:gd name="T90" fmla="*/ 34797819 w 185"/>
              <a:gd name="T91" fmla="*/ 86525884 h 321"/>
              <a:gd name="T92" fmla="*/ 31783802 w 185"/>
              <a:gd name="T93" fmla="*/ 88485923 h 321"/>
              <a:gd name="T94" fmla="*/ 28496021 w 185"/>
              <a:gd name="T95" fmla="*/ 89606172 h 321"/>
              <a:gd name="T96" fmla="*/ 25482004 w 185"/>
              <a:gd name="T97" fmla="*/ 89886102 h 32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85" h="321">
                <a:moveTo>
                  <a:pt x="93" y="321"/>
                </a:moveTo>
                <a:lnTo>
                  <a:pt x="81" y="320"/>
                </a:lnTo>
                <a:lnTo>
                  <a:pt x="68" y="316"/>
                </a:lnTo>
                <a:lnTo>
                  <a:pt x="57" y="309"/>
                </a:lnTo>
                <a:lnTo>
                  <a:pt x="46" y="301"/>
                </a:lnTo>
                <a:lnTo>
                  <a:pt x="35" y="288"/>
                </a:lnTo>
                <a:lnTo>
                  <a:pt x="27" y="274"/>
                </a:lnTo>
                <a:lnTo>
                  <a:pt x="19" y="259"/>
                </a:lnTo>
                <a:lnTo>
                  <a:pt x="12" y="241"/>
                </a:lnTo>
                <a:lnTo>
                  <a:pt x="7" y="222"/>
                </a:lnTo>
                <a:lnTo>
                  <a:pt x="2" y="203"/>
                </a:lnTo>
                <a:lnTo>
                  <a:pt x="1" y="182"/>
                </a:lnTo>
                <a:lnTo>
                  <a:pt x="0" y="160"/>
                </a:lnTo>
                <a:lnTo>
                  <a:pt x="1" y="140"/>
                </a:lnTo>
                <a:lnTo>
                  <a:pt x="2" y="119"/>
                </a:lnTo>
                <a:lnTo>
                  <a:pt x="7" y="100"/>
                </a:lnTo>
                <a:lnTo>
                  <a:pt x="12" y="81"/>
                </a:lnTo>
                <a:lnTo>
                  <a:pt x="19" y="63"/>
                </a:lnTo>
                <a:lnTo>
                  <a:pt x="27" y="48"/>
                </a:lnTo>
                <a:lnTo>
                  <a:pt x="35" y="34"/>
                </a:lnTo>
                <a:lnTo>
                  <a:pt x="46" y="22"/>
                </a:lnTo>
                <a:lnTo>
                  <a:pt x="57" y="12"/>
                </a:lnTo>
                <a:lnTo>
                  <a:pt x="68" y="5"/>
                </a:lnTo>
                <a:lnTo>
                  <a:pt x="81" y="1"/>
                </a:lnTo>
                <a:lnTo>
                  <a:pt x="93" y="0"/>
                </a:lnTo>
                <a:lnTo>
                  <a:pt x="104" y="1"/>
                </a:lnTo>
                <a:lnTo>
                  <a:pt x="116" y="5"/>
                </a:lnTo>
                <a:lnTo>
                  <a:pt x="127" y="12"/>
                </a:lnTo>
                <a:lnTo>
                  <a:pt x="138" y="22"/>
                </a:lnTo>
                <a:lnTo>
                  <a:pt x="149" y="34"/>
                </a:lnTo>
                <a:lnTo>
                  <a:pt x="158" y="48"/>
                </a:lnTo>
                <a:lnTo>
                  <a:pt x="166" y="63"/>
                </a:lnTo>
                <a:lnTo>
                  <a:pt x="173" y="81"/>
                </a:lnTo>
                <a:lnTo>
                  <a:pt x="178" y="100"/>
                </a:lnTo>
                <a:lnTo>
                  <a:pt x="182" y="119"/>
                </a:lnTo>
                <a:lnTo>
                  <a:pt x="184" y="140"/>
                </a:lnTo>
                <a:lnTo>
                  <a:pt x="185" y="160"/>
                </a:lnTo>
                <a:lnTo>
                  <a:pt x="184" y="182"/>
                </a:lnTo>
                <a:lnTo>
                  <a:pt x="182" y="203"/>
                </a:lnTo>
                <a:lnTo>
                  <a:pt x="178" y="222"/>
                </a:lnTo>
                <a:lnTo>
                  <a:pt x="173" y="241"/>
                </a:lnTo>
                <a:lnTo>
                  <a:pt x="166" y="259"/>
                </a:lnTo>
                <a:lnTo>
                  <a:pt x="158" y="274"/>
                </a:lnTo>
                <a:lnTo>
                  <a:pt x="149" y="288"/>
                </a:lnTo>
                <a:lnTo>
                  <a:pt x="138" y="301"/>
                </a:lnTo>
                <a:lnTo>
                  <a:pt x="127" y="309"/>
                </a:lnTo>
                <a:lnTo>
                  <a:pt x="116" y="316"/>
                </a:lnTo>
                <a:lnTo>
                  <a:pt x="104" y="320"/>
                </a:lnTo>
                <a:lnTo>
                  <a:pt x="93" y="321"/>
                </a:lnTo>
              </a:path>
            </a:pathLst>
          </a:custGeom>
          <a:solidFill>
            <a:schemeClr val="tx1">
              <a:lumMod val="75000"/>
            </a:schemeClr>
          </a:solidFill>
          <a:ln w="19050">
            <a:solidFill>
              <a:srgbClr val="000000"/>
            </a:solidFill>
            <a:prstDash val="solid"/>
            <a:round/>
            <a:headEnd/>
            <a:tailEnd/>
          </a:ln>
        </p:spPr>
        <p:txBody>
          <a:bodyPr/>
          <a:lstStyle/>
          <a:p>
            <a:endParaRPr lang="en-US" sz="1800"/>
          </a:p>
        </p:txBody>
      </p:sp>
      <p:sp>
        <p:nvSpPr>
          <p:cNvPr id="92197" name="Freeform 42">
            <a:extLst>
              <a:ext uri="{FF2B5EF4-FFF2-40B4-BE49-F238E27FC236}">
                <a16:creationId xmlns:a16="http://schemas.microsoft.com/office/drawing/2014/main" id="{57C2E5D4-F738-D333-1F82-8AC63482A52D}"/>
              </a:ext>
            </a:extLst>
          </p:cNvPr>
          <p:cNvSpPr>
            <a:spLocks/>
          </p:cNvSpPr>
          <p:nvPr/>
        </p:nvSpPr>
        <p:spPr bwMode="auto">
          <a:xfrm>
            <a:off x="3019425" y="3151585"/>
            <a:ext cx="73819" cy="100013"/>
          </a:xfrm>
          <a:custGeom>
            <a:avLst/>
            <a:gdLst>
              <a:gd name="T0" fmla="*/ 47602775 w 186"/>
              <a:gd name="T1" fmla="*/ 0 h 252"/>
              <a:gd name="T2" fmla="*/ 49282879 w 186"/>
              <a:gd name="T3" fmla="*/ 5040313 h 252"/>
              <a:gd name="T4" fmla="*/ 50683054 w 186"/>
              <a:gd name="T5" fmla="*/ 10360554 h 252"/>
              <a:gd name="T6" fmla="*/ 51803300 w 186"/>
              <a:gd name="T7" fmla="*/ 16241183 h 252"/>
              <a:gd name="T8" fmla="*/ 52083229 w 186"/>
              <a:gd name="T9" fmla="*/ 21841354 h 252"/>
              <a:gd name="T10" fmla="*/ 52083229 w 186"/>
              <a:gd name="T11" fmla="*/ 28001912 h 252"/>
              <a:gd name="T12" fmla="*/ 51803300 w 186"/>
              <a:gd name="T13" fmla="*/ 33882013 h 252"/>
              <a:gd name="T14" fmla="*/ 50962983 w 186"/>
              <a:gd name="T15" fmla="*/ 39762642 h 252"/>
              <a:gd name="T16" fmla="*/ 49282879 w 186"/>
              <a:gd name="T17" fmla="*/ 45082883 h 252"/>
              <a:gd name="T18" fmla="*/ 47883233 w 186"/>
              <a:gd name="T19" fmla="*/ 50123196 h 252"/>
              <a:gd name="T20" fmla="*/ 45642742 w 186"/>
              <a:gd name="T21" fmla="*/ 55163508 h 252"/>
              <a:gd name="T22" fmla="*/ 43122850 w 186"/>
              <a:gd name="T23" fmla="*/ 59363504 h 252"/>
              <a:gd name="T24" fmla="*/ 40602429 w 186"/>
              <a:gd name="T25" fmla="*/ 62723712 h 252"/>
              <a:gd name="T26" fmla="*/ 37802608 w 186"/>
              <a:gd name="T27" fmla="*/ 65803992 h 252"/>
              <a:gd name="T28" fmla="*/ 34441871 w 186"/>
              <a:gd name="T29" fmla="*/ 68043954 h 252"/>
              <a:gd name="T30" fmla="*/ 31362121 w 186"/>
              <a:gd name="T31" fmla="*/ 69724588 h 252"/>
              <a:gd name="T32" fmla="*/ 27721454 w 186"/>
              <a:gd name="T33" fmla="*/ 70564375 h 252"/>
              <a:gd name="T34" fmla="*/ 24361775 w 186"/>
              <a:gd name="T35" fmla="*/ 70564375 h 252"/>
              <a:gd name="T36" fmla="*/ 21001567 w 186"/>
              <a:gd name="T37" fmla="*/ 69724588 h 252"/>
              <a:gd name="T38" fmla="*/ 17921288 w 186"/>
              <a:gd name="T39" fmla="*/ 68043954 h 252"/>
              <a:gd name="T40" fmla="*/ 14841008 w 186"/>
              <a:gd name="T41" fmla="*/ 65803992 h 252"/>
              <a:gd name="T42" fmla="*/ 11760729 w 186"/>
              <a:gd name="T43" fmla="*/ 62723712 h 252"/>
              <a:gd name="T44" fmla="*/ 8960379 w 186"/>
              <a:gd name="T45" fmla="*/ 59363504 h 252"/>
              <a:gd name="T46" fmla="*/ 6720417 w 186"/>
              <a:gd name="T47" fmla="*/ 55163508 h 252"/>
              <a:gd name="T48" fmla="*/ 4480454 w 186"/>
              <a:gd name="T49" fmla="*/ 50123196 h 252"/>
              <a:gd name="T50" fmla="*/ 2800350 w 186"/>
              <a:gd name="T51" fmla="*/ 45082883 h 252"/>
              <a:gd name="T52" fmla="*/ 1400175 w 186"/>
              <a:gd name="T53" fmla="*/ 39762642 h 252"/>
              <a:gd name="T54" fmla="*/ 559858 w 186"/>
              <a:gd name="T55" fmla="*/ 33882013 h 252"/>
              <a:gd name="T56" fmla="*/ 0 w 186"/>
              <a:gd name="T57" fmla="*/ 28001912 h 252"/>
              <a:gd name="T58" fmla="*/ 0 w 186"/>
              <a:gd name="T59" fmla="*/ 21841354 h 252"/>
              <a:gd name="T60" fmla="*/ 559858 w 186"/>
              <a:gd name="T61" fmla="*/ 16241183 h 252"/>
              <a:gd name="T62" fmla="*/ 1680104 w 186"/>
              <a:gd name="T63" fmla="*/ 10360554 h 252"/>
              <a:gd name="T64" fmla="*/ 2800350 w 186"/>
              <a:gd name="T65" fmla="*/ 5040313 h 252"/>
              <a:gd name="T66" fmla="*/ 4760383 w 186"/>
              <a:gd name="T67" fmla="*/ 0 h 2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86" h="252">
                <a:moveTo>
                  <a:pt x="170" y="0"/>
                </a:moveTo>
                <a:lnTo>
                  <a:pt x="176" y="18"/>
                </a:lnTo>
                <a:lnTo>
                  <a:pt x="181" y="37"/>
                </a:lnTo>
                <a:lnTo>
                  <a:pt x="185" y="58"/>
                </a:lnTo>
                <a:lnTo>
                  <a:pt x="186" y="78"/>
                </a:lnTo>
                <a:lnTo>
                  <a:pt x="186" y="100"/>
                </a:lnTo>
                <a:lnTo>
                  <a:pt x="185" y="121"/>
                </a:lnTo>
                <a:lnTo>
                  <a:pt x="182" y="142"/>
                </a:lnTo>
                <a:lnTo>
                  <a:pt x="176" y="161"/>
                </a:lnTo>
                <a:lnTo>
                  <a:pt x="171" y="179"/>
                </a:lnTo>
                <a:lnTo>
                  <a:pt x="163" y="197"/>
                </a:lnTo>
                <a:lnTo>
                  <a:pt x="154" y="212"/>
                </a:lnTo>
                <a:lnTo>
                  <a:pt x="145" y="224"/>
                </a:lnTo>
                <a:lnTo>
                  <a:pt x="135" y="235"/>
                </a:lnTo>
                <a:lnTo>
                  <a:pt x="123" y="243"/>
                </a:lnTo>
                <a:lnTo>
                  <a:pt x="112" y="249"/>
                </a:lnTo>
                <a:lnTo>
                  <a:pt x="99" y="252"/>
                </a:lnTo>
                <a:lnTo>
                  <a:pt x="87" y="252"/>
                </a:lnTo>
                <a:lnTo>
                  <a:pt x="75" y="249"/>
                </a:lnTo>
                <a:lnTo>
                  <a:pt x="64" y="243"/>
                </a:lnTo>
                <a:lnTo>
                  <a:pt x="53" y="235"/>
                </a:lnTo>
                <a:lnTo>
                  <a:pt x="42" y="224"/>
                </a:lnTo>
                <a:lnTo>
                  <a:pt x="32" y="212"/>
                </a:lnTo>
                <a:lnTo>
                  <a:pt x="24" y="197"/>
                </a:lnTo>
                <a:lnTo>
                  <a:pt x="16" y="179"/>
                </a:lnTo>
                <a:lnTo>
                  <a:pt x="10" y="161"/>
                </a:lnTo>
                <a:lnTo>
                  <a:pt x="5" y="142"/>
                </a:lnTo>
                <a:lnTo>
                  <a:pt x="2" y="121"/>
                </a:lnTo>
                <a:lnTo>
                  <a:pt x="0" y="100"/>
                </a:lnTo>
                <a:lnTo>
                  <a:pt x="0" y="78"/>
                </a:lnTo>
                <a:lnTo>
                  <a:pt x="2" y="58"/>
                </a:lnTo>
                <a:lnTo>
                  <a:pt x="6" y="37"/>
                </a:lnTo>
                <a:lnTo>
                  <a:pt x="10" y="18"/>
                </a:lnTo>
                <a:lnTo>
                  <a:pt x="17" y="0"/>
                </a:lnTo>
              </a:path>
            </a:pathLst>
          </a:custGeom>
          <a:solidFill>
            <a:schemeClr val="tx1">
              <a:lumMod val="75000"/>
            </a:schemeClr>
          </a:solidFill>
          <a:ln w="19050">
            <a:solidFill>
              <a:srgbClr val="000000"/>
            </a:solidFill>
            <a:prstDash val="solid"/>
            <a:round/>
            <a:headEnd/>
            <a:tailEnd/>
          </a:ln>
        </p:spPr>
        <p:txBody>
          <a:bodyPr/>
          <a:lstStyle/>
          <a:p>
            <a:endParaRPr lang="en-US" sz="1800"/>
          </a:p>
        </p:txBody>
      </p:sp>
      <p:sp>
        <p:nvSpPr>
          <p:cNvPr id="420907" name="Freeform 43">
            <a:extLst>
              <a:ext uri="{FF2B5EF4-FFF2-40B4-BE49-F238E27FC236}">
                <a16:creationId xmlns:a16="http://schemas.microsoft.com/office/drawing/2014/main" id="{A91754D7-0C90-B55B-49BB-779246D8EDC1}"/>
              </a:ext>
            </a:extLst>
          </p:cNvPr>
          <p:cNvSpPr>
            <a:spLocks/>
          </p:cNvSpPr>
          <p:nvPr/>
        </p:nvSpPr>
        <p:spPr bwMode="auto">
          <a:xfrm>
            <a:off x="3051573" y="2887266"/>
            <a:ext cx="150019" cy="22622"/>
          </a:xfrm>
          <a:custGeom>
            <a:avLst/>
            <a:gdLst>
              <a:gd name="T0" fmla="*/ 0 w 380"/>
              <a:gd name="T1" fmla="*/ 12184371 h 56"/>
              <a:gd name="T2" fmla="*/ 1939716 w 380"/>
              <a:gd name="T3" fmla="*/ 11023672 h 56"/>
              <a:gd name="T4" fmla="*/ 3878906 w 380"/>
              <a:gd name="T5" fmla="*/ 10733363 h 56"/>
              <a:gd name="T6" fmla="*/ 5818622 w 380"/>
              <a:gd name="T7" fmla="*/ 10153283 h 56"/>
              <a:gd name="T8" fmla="*/ 7758338 w 380"/>
              <a:gd name="T9" fmla="*/ 10153283 h 56"/>
              <a:gd name="T10" fmla="*/ 9697528 w 380"/>
              <a:gd name="T11" fmla="*/ 10153283 h 56"/>
              <a:gd name="T12" fmla="*/ 12745804 w 380"/>
              <a:gd name="T13" fmla="*/ 10733363 h 56"/>
              <a:gd name="T14" fmla="*/ 15793553 w 380"/>
              <a:gd name="T15" fmla="*/ 11894062 h 56"/>
              <a:gd name="T16" fmla="*/ 18841302 w 380"/>
              <a:gd name="T17" fmla="*/ 12764451 h 56"/>
              <a:gd name="T18" fmla="*/ 21334772 w 380"/>
              <a:gd name="T19" fmla="*/ 13924610 h 56"/>
              <a:gd name="T20" fmla="*/ 24383048 w 380"/>
              <a:gd name="T21" fmla="*/ 14795000 h 56"/>
              <a:gd name="T22" fmla="*/ 27153394 w 380"/>
              <a:gd name="T23" fmla="*/ 15375080 h 56"/>
              <a:gd name="T24" fmla="*/ 29647390 w 380"/>
              <a:gd name="T25" fmla="*/ 16245469 h 56"/>
              <a:gd name="T26" fmla="*/ 32695139 w 380"/>
              <a:gd name="T27" fmla="*/ 16245469 h 56"/>
              <a:gd name="T28" fmla="*/ 35466012 w 380"/>
              <a:gd name="T29" fmla="*/ 15955159 h 56"/>
              <a:gd name="T30" fmla="*/ 38236884 w 380"/>
              <a:gd name="T31" fmla="*/ 15375080 h 56"/>
              <a:gd name="T32" fmla="*/ 40730354 w 380"/>
              <a:gd name="T33" fmla="*/ 14214920 h 56"/>
              <a:gd name="T34" fmla="*/ 43224350 w 380"/>
              <a:gd name="T35" fmla="*/ 12764451 h 56"/>
              <a:gd name="T36" fmla="*/ 45717819 w 380"/>
              <a:gd name="T37" fmla="*/ 11023672 h 56"/>
              <a:gd name="T38" fmla="*/ 47934412 w 380"/>
              <a:gd name="T39" fmla="*/ 8702814 h 56"/>
              <a:gd name="T40" fmla="*/ 50427882 w 380"/>
              <a:gd name="T41" fmla="*/ 6381956 h 56"/>
              <a:gd name="T42" fmla="*/ 52645001 w 380"/>
              <a:gd name="T43" fmla="*/ 4351407 h 56"/>
              <a:gd name="T44" fmla="*/ 54861594 w 380"/>
              <a:gd name="T45" fmla="*/ 2320858 h 56"/>
              <a:gd name="T46" fmla="*/ 57078187 w 380"/>
              <a:gd name="T47" fmla="*/ 1160160 h 56"/>
              <a:gd name="T48" fmla="*/ 59571656 w 380"/>
              <a:gd name="T49" fmla="*/ 290309 h 56"/>
              <a:gd name="T50" fmla="*/ 62065126 w 380"/>
              <a:gd name="T51" fmla="*/ 0 h 56"/>
              <a:gd name="T52" fmla="*/ 65113401 w 380"/>
              <a:gd name="T53" fmla="*/ 290309 h 56"/>
              <a:gd name="T54" fmla="*/ 68161151 w 380"/>
              <a:gd name="T55" fmla="*/ 1160160 h 56"/>
              <a:gd name="T56" fmla="*/ 71208900 w 380"/>
              <a:gd name="T57" fmla="*/ 2030549 h 56"/>
              <a:gd name="T58" fmla="*/ 74256649 w 380"/>
              <a:gd name="T59" fmla="*/ 2610629 h 56"/>
              <a:gd name="T60" fmla="*/ 77858678 w 380"/>
              <a:gd name="T61" fmla="*/ 3481018 h 56"/>
              <a:gd name="T62" fmla="*/ 81183831 w 380"/>
              <a:gd name="T63" fmla="*/ 3771327 h 56"/>
              <a:gd name="T64" fmla="*/ 84508457 w 380"/>
              <a:gd name="T65" fmla="*/ 4351407 h 56"/>
              <a:gd name="T66" fmla="*/ 88387889 w 380"/>
              <a:gd name="T67" fmla="*/ 4351407 h 56"/>
              <a:gd name="T68" fmla="*/ 91712515 w 380"/>
              <a:gd name="T69" fmla="*/ 3771327 h 56"/>
              <a:gd name="T70" fmla="*/ 95591948 w 380"/>
              <a:gd name="T71" fmla="*/ 3481018 h 56"/>
              <a:gd name="T72" fmla="*/ 99470853 w 380"/>
              <a:gd name="T73" fmla="*/ 3191247 h 56"/>
              <a:gd name="T74" fmla="*/ 102796006 w 380"/>
              <a:gd name="T75" fmla="*/ 2610629 h 56"/>
              <a:gd name="T76" fmla="*/ 103904039 w 380"/>
              <a:gd name="T77" fmla="*/ 2610629 h 56"/>
              <a:gd name="T78" fmla="*/ 105289475 w 380"/>
              <a:gd name="T79" fmla="*/ 2610629 h 5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80" h="56">
                <a:moveTo>
                  <a:pt x="0" y="42"/>
                </a:moveTo>
                <a:lnTo>
                  <a:pt x="7" y="38"/>
                </a:lnTo>
                <a:lnTo>
                  <a:pt x="14" y="37"/>
                </a:lnTo>
                <a:lnTo>
                  <a:pt x="21" y="35"/>
                </a:lnTo>
                <a:lnTo>
                  <a:pt x="28" y="35"/>
                </a:lnTo>
                <a:lnTo>
                  <a:pt x="35" y="35"/>
                </a:lnTo>
                <a:lnTo>
                  <a:pt x="46" y="37"/>
                </a:lnTo>
                <a:lnTo>
                  <a:pt x="57" y="41"/>
                </a:lnTo>
                <a:lnTo>
                  <a:pt x="68" y="44"/>
                </a:lnTo>
                <a:lnTo>
                  <a:pt x="77" y="48"/>
                </a:lnTo>
                <a:lnTo>
                  <a:pt x="88" y="51"/>
                </a:lnTo>
                <a:lnTo>
                  <a:pt x="98" y="53"/>
                </a:lnTo>
                <a:lnTo>
                  <a:pt x="107" y="56"/>
                </a:lnTo>
                <a:lnTo>
                  <a:pt x="118" y="56"/>
                </a:lnTo>
                <a:lnTo>
                  <a:pt x="128" y="55"/>
                </a:lnTo>
                <a:lnTo>
                  <a:pt x="138" y="53"/>
                </a:lnTo>
                <a:lnTo>
                  <a:pt x="147" y="49"/>
                </a:lnTo>
                <a:lnTo>
                  <a:pt x="156" y="44"/>
                </a:lnTo>
                <a:lnTo>
                  <a:pt x="165" y="38"/>
                </a:lnTo>
                <a:lnTo>
                  <a:pt x="173" y="30"/>
                </a:lnTo>
                <a:lnTo>
                  <a:pt x="182" y="22"/>
                </a:lnTo>
                <a:lnTo>
                  <a:pt x="190" y="15"/>
                </a:lnTo>
                <a:lnTo>
                  <a:pt x="198" y="8"/>
                </a:lnTo>
                <a:lnTo>
                  <a:pt x="206" y="4"/>
                </a:lnTo>
                <a:lnTo>
                  <a:pt x="215" y="1"/>
                </a:lnTo>
                <a:lnTo>
                  <a:pt x="224" y="0"/>
                </a:lnTo>
                <a:lnTo>
                  <a:pt x="235" y="1"/>
                </a:lnTo>
                <a:lnTo>
                  <a:pt x="246" y="4"/>
                </a:lnTo>
                <a:lnTo>
                  <a:pt x="257" y="7"/>
                </a:lnTo>
                <a:lnTo>
                  <a:pt x="268" y="9"/>
                </a:lnTo>
                <a:lnTo>
                  <a:pt x="281" y="12"/>
                </a:lnTo>
                <a:lnTo>
                  <a:pt x="293" y="13"/>
                </a:lnTo>
                <a:lnTo>
                  <a:pt x="305" y="15"/>
                </a:lnTo>
                <a:lnTo>
                  <a:pt x="319" y="15"/>
                </a:lnTo>
                <a:lnTo>
                  <a:pt x="331" y="13"/>
                </a:lnTo>
                <a:lnTo>
                  <a:pt x="345" y="12"/>
                </a:lnTo>
                <a:lnTo>
                  <a:pt x="359" y="11"/>
                </a:lnTo>
                <a:lnTo>
                  <a:pt x="371" y="9"/>
                </a:lnTo>
                <a:lnTo>
                  <a:pt x="375" y="9"/>
                </a:lnTo>
                <a:lnTo>
                  <a:pt x="380" y="9"/>
                </a:lnTo>
              </a:path>
            </a:pathLst>
          </a:custGeom>
          <a:solidFill>
            <a:srgbClr val="77B800"/>
          </a:solidFill>
          <a:ln w="19050">
            <a:solidFill>
              <a:srgbClr val="000000"/>
            </a:solidFill>
            <a:prstDash val="solid"/>
            <a:round/>
            <a:headEnd/>
            <a:tailEnd/>
          </a:ln>
        </p:spPr>
        <p:txBody>
          <a:bodyPr/>
          <a:lstStyle/>
          <a:p>
            <a:endParaRPr lang="en-US" sz="1800"/>
          </a:p>
        </p:txBody>
      </p:sp>
      <p:sp>
        <p:nvSpPr>
          <p:cNvPr id="92199" name="Freeform 44">
            <a:extLst>
              <a:ext uri="{FF2B5EF4-FFF2-40B4-BE49-F238E27FC236}">
                <a16:creationId xmlns:a16="http://schemas.microsoft.com/office/drawing/2014/main" id="{324828F8-3E56-0A06-F1E1-85733AAD8F1E}"/>
              </a:ext>
            </a:extLst>
          </p:cNvPr>
          <p:cNvSpPr>
            <a:spLocks/>
          </p:cNvSpPr>
          <p:nvPr/>
        </p:nvSpPr>
        <p:spPr bwMode="auto">
          <a:xfrm>
            <a:off x="3067050" y="2895600"/>
            <a:ext cx="1191" cy="5954"/>
          </a:xfrm>
          <a:custGeom>
            <a:avLst/>
            <a:gdLst>
              <a:gd name="T0" fmla="*/ 630436 w 4"/>
              <a:gd name="T1" fmla="*/ 0 h 15"/>
              <a:gd name="T2" fmla="*/ 630436 w 4"/>
              <a:gd name="T3" fmla="*/ 840370 h 15"/>
              <a:gd name="T4" fmla="*/ 315218 w 4"/>
              <a:gd name="T5" fmla="*/ 1680210 h 15"/>
              <a:gd name="T6" fmla="*/ 157609 w 4"/>
              <a:gd name="T7" fmla="*/ 2520580 h 15"/>
              <a:gd name="T8" fmla="*/ 157609 w 4"/>
              <a:gd name="T9" fmla="*/ 3080473 h 15"/>
              <a:gd name="T10" fmla="*/ 0 w 4"/>
              <a:gd name="T11" fmla="*/ 3920843 h 15"/>
              <a:gd name="T12" fmla="*/ 0 w 4"/>
              <a:gd name="T13" fmla="*/ 4200790 h 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15">
                <a:moveTo>
                  <a:pt x="4" y="0"/>
                </a:moveTo>
                <a:lnTo>
                  <a:pt x="4" y="3"/>
                </a:lnTo>
                <a:lnTo>
                  <a:pt x="2" y="6"/>
                </a:lnTo>
                <a:lnTo>
                  <a:pt x="1" y="9"/>
                </a:lnTo>
                <a:lnTo>
                  <a:pt x="1" y="11"/>
                </a:lnTo>
                <a:lnTo>
                  <a:pt x="0" y="14"/>
                </a:lnTo>
                <a:lnTo>
                  <a:pt x="0" y="15"/>
                </a:lnTo>
              </a:path>
            </a:pathLst>
          </a:custGeom>
          <a:solidFill>
            <a:srgbClr val="77B800"/>
          </a:solidFill>
          <a:ln w="19050">
            <a:solidFill>
              <a:srgbClr val="000000"/>
            </a:solidFill>
            <a:prstDash val="solid"/>
            <a:round/>
            <a:headEnd/>
            <a:tailEnd/>
          </a:ln>
        </p:spPr>
        <p:txBody>
          <a:bodyPr/>
          <a:lstStyle/>
          <a:p>
            <a:endParaRPr lang="en-US" sz="1800"/>
          </a:p>
        </p:txBody>
      </p:sp>
      <p:sp>
        <p:nvSpPr>
          <p:cNvPr id="420909" name="Freeform 45">
            <a:extLst>
              <a:ext uri="{FF2B5EF4-FFF2-40B4-BE49-F238E27FC236}">
                <a16:creationId xmlns:a16="http://schemas.microsoft.com/office/drawing/2014/main" id="{82B946F1-1B2B-CDFC-F7AF-570D94E76A68}"/>
              </a:ext>
            </a:extLst>
          </p:cNvPr>
          <p:cNvSpPr>
            <a:spLocks/>
          </p:cNvSpPr>
          <p:nvPr/>
        </p:nvSpPr>
        <p:spPr bwMode="auto">
          <a:xfrm>
            <a:off x="3056335" y="3251598"/>
            <a:ext cx="14288" cy="45244"/>
          </a:xfrm>
          <a:custGeom>
            <a:avLst/>
            <a:gdLst>
              <a:gd name="T0" fmla="*/ 0 w 35"/>
              <a:gd name="T1" fmla="*/ 0 h 115"/>
              <a:gd name="T2" fmla="*/ 296091 w 35"/>
              <a:gd name="T3" fmla="*/ 1926203 h 115"/>
              <a:gd name="T4" fmla="*/ 592727 w 35"/>
              <a:gd name="T5" fmla="*/ 3026741 h 115"/>
              <a:gd name="T6" fmla="*/ 1481001 w 35"/>
              <a:gd name="T7" fmla="*/ 4402676 h 115"/>
              <a:gd name="T8" fmla="*/ 2666456 w 35"/>
              <a:gd name="T9" fmla="*/ 6053483 h 115"/>
              <a:gd name="T10" fmla="*/ 3554730 w 35"/>
              <a:gd name="T11" fmla="*/ 7154545 h 115"/>
              <a:gd name="T12" fmla="*/ 5628459 w 35"/>
              <a:gd name="T13" fmla="*/ 9080748 h 115"/>
              <a:gd name="T14" fmla="*/ 7110004 w 35"/>
              <a:gd name="T15" fmla="*/ 10456158 h 115"/>
              <a:gd name="T16" fmla="*/ 8294914 w 35"/>
              <a:gd name="T17" fmla="*/ 12382362 h 115"/>
              <a:gd name="T18" fmla="*/ 9775916 w 35"/>
              <a:gd name="T19" fmla="*/ 14308565 h 115"/>
              <a:gd name="T20" fmla="*/ 10368643 w 35"/>
              <a:gd name="T21" fmla="*/ 15684500 h 115"/>
              <a:gd name="T22" fmla="*/ 10368643 w 35"/>
              <a:gd name="T23" fmla="*/ 17335831 h 115"/>
              <a:gd name="T24" fmla="*/ 10072551 w 35"/>
              <a:gd name="T25" fmla="*/ 19262035 h 115"/>
              <a:gd name="T26" fmla="*/ 9183733 w 35"/>
              <a:gd name="T27" fmla="*/ 20637445 h 115"/>
              <a:gd name="T28" fmla="*/ 7998823 w 35"/>
              <a:gd name="T29" fmla="*/ 22563648 h 115"/>
              <a:gd name="T30" fmla="*/ 6813913 w 35"/>
              <a:gd name="T31" fmla="*/ 24765248 h 115"/>
              <a:gd name="T32" fmla="*/ 5925094 w 35"/>
              <a:gd name="T33" fmla="*/ 27241721 h 115"/>
              <a:gd name="T34" fmla="*/ 5628459 w 35"/>
              <a:gd name="T35" fmla="*/ 28342259 h 115"/>
              <a:gd name="T36" fmla="*/ 5925094 w 35"/>
              <a:gd name="T37" fmla="*/ 29167924 h 115"/>
              <a:gd name="T38" fmla="*/ 5925094 w 35"/>
              <a:gd name="T39" fmla="*/ 30543859 h 115"/>
              <a:gd name="T40" fmla="*/ 6813913 w 35"/>
              <a:gd name="T41" fmla="*/ 31644397 h 11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5">
                <a:moveTo>
                  <a:pt x="0" y="0"/>
                </a:moveTo>
                <a:lnTo>
                  <a:pt x="1" y="7"/>
                </a:lnTo>
                <a:lnTo>
                  <a:pt x="2" y="11"/>
                </a:lnTo>
                <a:lnTo>
                  <a:pt x="5" y="16"/>
                </a:lnTo>
                <a:lnTo>
                  <a:pt x="9" y="22"/>
                </a:lnTo>
                <a:lnTo>
                  <a:pt x="12" y="26"/>
                </a:lnTo>
                <a:lnTo>
                  <a:pt x="19" y="33"/>
                </a:lnTo>
                <a:lnTo>
                  <a:pt x="24" y="38"/>
                </a:lnTo>
                <a:lnTo>
                  <a:pt x="28" y="45"/>
                </a:lnTo>
                <a:lnTo>
                  <a:pt x="33" y="52"/>
                </a:lnTo>
                <a:lnTo>
                  <a:pt x="35" y="57"/>
                </a:lnTo>
                <a:lnTo>
                  <a:pt x="35" y="63"/>
                </a:lnTo>
                <a:lnTo>
                  <a:pt x="34" y="70"/>
                </a:lnTo>
                <a:lnTo>
                  <a:pt x="31" y="75"/>
                </a:lnTo>
                <a:lnTo>
                  <a:pt x="27" y="82"/>
                </a:lnTo>
                <a:lnTo>
                  <a:pt x="23" y="90"/>
                </a:lnTo>
                <a:lnTo>
                  <a:pt x="20" y="99"/>
                </a:lnTo>
                <a:lnTo>
                  <a:pt x="19" y="103"/>
                </a:lnTo>
                <a:lnTo>
                  <a:pt x="20" y="106"/>
                </a:lnTo>
                <a:lnTo>
                  <a:pt x="20" y="111"/>
                </a:lnTo>
                <a:lnTo>
                  <a:pt x="23" y="115"/>
                </a:lnTo>
              </a:path>
            </a:pathLst>
          </a:custGeom>
          <a:solidFill>
            <a:srgbClr val="77B800"/>
          </a:solidFill>
          <a:ln w="19050">
            <a:solidFill>
              <a:srgbClr val="000000"/>
            </a:solidFill>
            <a:prstDash val="solid"/>
            <a:round/>
            <a:headEnd/>
            <a:tailEnd/>
          </a:ln>
        </p:spPr>
        <p:txBody>
          <a:bodyPr/>
          <a:lstStyle/>
          <a:p>
            <a:endParaRPr lang="en-US" sz="1800"/>
          </a:p>
        </p:txBody>
      </p:sp>
      <p:sp>
        <p:nvSpPr>
          <p:cNvPr id="420910" name="Freeform 46">
            <a:extLst>
              <a:ext uri="{FF2B5EF4-FFF2-40B4-BE49-F238E27FC236}">
                <a16:creationId xmlns:a16="http://schemas.microsoft.com/office/drawing/2014/main" id="{5E54B95B-21D7-9F2D-923B-E79A7E0522FD}"/>
              </a:ext>
            </a:extLst>
          </p:cNvPr>
          <p:cNvSpPr>
            <a:spLocks/>
          </p:cNvSpPr>
          <p:nvPr/>
        </p:nvSpPr>
        <p:spPr bwMode="auto">
          <a:xfrm>
            <a:off x="3763566" y="2890837"/>
            <a:ext cx="242888" cy="148829"/>
          </a:xfrm>
          <a:custGeom>
            <a:avLst/>
            <a:gdLst>
              <a:gd name="T0" fmla="*/ 1960033 w 612"/>
              <a:gd name="T1" fmla="*/ 4504118 h 374"/>
              <a:gd name="T2" fmla="*/ 6160558 w 612"/>
              <a:gd name="T3" fmla="*/ 3941170 h 374"/>
              <a:gd name="T4" fmla="*/ 11200871 w 612"/>
              <a:gd name="T5" fmla="*/ 2815273 h 374"/>
              <a:gd name="T6" fmla="*/ 17360900 w 612"/>
              <a:gd name="T7" fmla="*/ 844688 h 374"/>
              <a:gd name="T8" fmla="*/ 23521458 w 612"/>
              <a:gd name="T9" fmla="*/ 0 h 374"/>
              <a:gd name="T10" fmla="*/ 32761767 w 612"/>
              <a:gd name="T11" fmla="*/ 1125897 h 374"/>
              <a:gd name="T12" fmla="*/ 42002604 w 612"/>
              <a:gd name="T13" fmla="*/ 3378221 h 374"/>
              <a:gd name="T14" fmla="*/ 50962983 w 612"/>
              <a:gd name="T15" fmla="*/ 6193494 h 374"/>
              <a:gd name="T16" fmla="*/ 62723712 w 612"/>
              <a:gd name="T17" fmla="*/ 10134664 h 374"/>
              <a:gd name="T18" fmla="*/ 73924583 w 612"/>
              <a:gd name="T19" fmla="*/ 13231145 h 374"/>
              <a:gd name="T20" fmla="*/ 85405383 w 612"/>
              <a:gd name="T21" fmla="*/ 14357573 h 374"/>
              <a:gd name="T22" fmla="*/ 96886183 w 612"/>
              <a:gd name="T23" fmla="*/ 13512885 h 374"/>
              <a:gd name="T24" fmla="*/ 108926842 w 612"/>
              <a:gd name="T25" fmla="*/ 11260561 h 374"/>
              <a:gd name="T26" fmla="*/ 121247429 w 612"/>
              <a:gd name="T27" fmla="*/ 8445288 h 374"/>
              <a:gd name="T28" fmla="*/ 129088092 w 612"/>
              <a:gd name="T29" fmla="*/ 7319391 h 374"/>
              <a:gd name="T30" fmla="*/ 136648296 w 612"/>
              <a:gd name="T31" fmla="*/ 6474703 h 374"/>
              <a:gd name="T32" fmla="*/ 144768888 w 612"/>
              <a:gd name="T33" fmla="*/ 7038182 h 374"/>
              <a:gd name="T34" fmla="*/ 150929446 w 612"/>
              <a:gd name="T35" fmla="*/ 8445288 h 374"/>
              <a:gd name="T36" fmla="*/ 155129442 w 612"/>
              <a:gd name="T37" fmla="*/ 10697612 h 374"/>
              <a:gd name="T38" fmla="*/ 158489650 w 612"/>
              <a:gd name="T39" fmla="*/ 13794624 h 374"/>
              <a:gd name="T40" fmla="*/ 161010071 w 612"/>
              <a:gd name="T41" fmla="*/ 17454055 h 374"/>
              <a:gd name="T42" fmla="*/ 161010071 w 612"/>
              <a:gd name="T43" fmla="*/ 20551067 h 374"/>
              <a:gd name="T44" fmla="*/ 159609896 w 612"/>
              <a:gd name="T45" fmla="*/ 24492237 h 374"/>
              <a:gd name="T46" fmla="*/ 157929792 w 612"/>
              <a:gd name="T47" fmla="*/ 27870458 h 374"/>
              <a:gd name="T48" fmla="*/ 156249688 w 612"/>
              <a:gd name="T49" fmla="*/ 32092837 h 374"/>
              <a:gd name="T50" fmla="*/ 155409900 w 612"/>
              <a:gd name="T51" fmla="*/ 36878694 h 374"/>
              <a:gd name="T52" fmla="*/ 155969758 w 612"/>
              <a:gd name="T53" fmla="*/ 41101603 h 374"/>
              <a:gd name="T54" fmla="*/ 157369933 w 612"/>
              <a:gd name="T55" fmla="*/ 44761564 h 374"/>
              <a:gd name="T56" fmla="*/ 161010071 w 612"/>
              <a:gd name="T57" fmla="*/ 48420994 h 374"/>
              <a:gd name="T58" fmla="*/ 166330313 w 612"/>
              <a:gd name="T59" fmla="*/ 51799216 h 374"/>
              <a:gd name="T60" fmla="*/ 170250379 w 612"/>
              <a:gd name="T61" fmla="*/ 55459176 h 374"/>
              <a:gd name="T62" fmla="*/ 171370625 w 612"/>
              <a:gd name="T63" fmla="*/ 58555658 h 374"/>
              <a:gd name="T64" fmla="*/ 170250379 w 612"/>
              <a:gd name="T65" fmla="*/ 62215619 h 374"/>
              <a:gd name="T66" fmla="*/ 168290346 w 612"/>
              <a:gd name="T67" fmla="*/ 67001476 h 374"/>
              <a:gd name="T68" fmla="*/ 165770454 w 612"/>
              <a:gd name="T69" fmla="*/ 71505595 h 374"/>
              <a:gd name="T70" fmla="*/ 164370279 w 612"/>
              <a:gd name="T71" fmla="*/ 77136140 h 374"/>
              <a:gd name="T72" fmla="*/ 162410246 w 612"/>
              <a:gd name="T73" fmla="*/ 85018480 h 374"/>
              <a:gd name="T74" fmla="*/ 161290000 w 612"/>
              <a:gd name="T75" fmla="*/ 93182558 h 374"/>
              <a:gd name="T76" fmla="*/ 161290000 w 612"/>
              <a:gd name="T77" fmla="*/ 101346637 h 37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12" h="374">
                <a:moveTo>
                  <a:pt x="0" y="18"/>
                </a:moveTo>
                <a:lnTo>
                  <a:pt x="7" y="16"/>
                </a:lnTo>
                <a:lnTo>
                  <a:pt x="12" y="16"/>
                </a:lnTo>
                <a:lnTo>
                  <a:pt x="22" y="14"/>
                </a:lnTo>
                <a:lnTo>
                  <a:pt x="32" y="11"/>
                </a:lnTo>
                <a:lnTo>
                  <a:pt x="40" y="10"/>
                </a:lnTo>
                <a:lnTo>
                  <a:pt x="51" y="5"/>
                </a:lnTo>
                <a:lnTo>
                  <a:pt x="62" y="3"/>
                </a:lnTo>
                <a:lnTo>
                  <a:pt x="73" y="0"/>
                </a:lnTo>
                <a:lnTo>
                  <a:pt x="84" y="0"/>
                </a:lnTo>
                <a:lnTo>
                  <a:pt x="100" y="1"/>
                </a:lnTo>
                <a:lnTo>
                  <a:pt x="117" y="4"/>
                </a:lnTo>
                <a:lnTo>
                  <a:pt x="133" y="7"/>
                </a:lnTo>
                <a:lnTo>
                  <a:pt x="150" y="12"/>
                </a:lnTo>
                <a:lnTo>
                  <a:pt x="166" y="18"/>
                </a:lnTo>
                <a:lnTo>
                  <a:pt x="182" y="22"/>
                </a:lnTo>
                <a:lnTo>
                  <a:pt x="204" y="29"/>
                </a:lnTo>
                <a:lnTo>
                  <a:pt x="224" y="36"/>
                </a:lnTo>
                <a:lnTo>
                  <a:pt x="245" y="43"/>
                </a:lnTo>
                <a:lnTo>
                  <a:pt x="264" y="47"/>
                </a:lnTo>
                <a:lnTo>
                  <a:pt x="285" y="49"/>
                </a:lnTo>
                <a:lnTo>
                  <a:pt x="305" y="51"/>
                </a:lnTo>
                <a:lnTo>
                  <a:pt x="326" y="51"/>
                </a:lnTo>
                <a:lnTo>
                  <a:pt x="346" y="48"/>
                </a:lnTo>
                <a:lnTo>
                  <a:pt x="367" y="45"/>
                </a:lnTo>
                <a:lnTo>
                  <a:pt x="389" y="40"/>
                </a:lnTo>
                <a:lnTo>
                  <a:pt x="411" y="36"/>
                </a:lnTo>
                <a:lnTo>
                  <a:pt x="433" y="30"/>
                </a:lnTo>
                <a:lnTo>
                  <a:pt x="447" y="29"/>
                </a:lnTo>
                <a:lnTo>
                  <a:pt x="461" y="26"/>
                </a:lnTo>
                <a:lnTo>
                  <a:pt x="474" y="25"/>
                </a:lnTo>
                <a:lnTo>
                  <a:pt x="488" y="23"/>
                </a:lnTo>
                <a:lnTo>
                  <a:pt x="502" y="23"/>
                </a:lnTo>
                <a:lnTo>
                  <a:pt x="517" y="25"/>
                </a:lnTo>
                <a:lnTo>
                  <a:pt x="531" y="27"/>
                </a:lnTo>
                <a:lnTo>
                  <a:pt x="539" y="30"/>
                </a:lnTo>
                <a:lnTo>
                  <a:pt x="547" y="34"/>
                </a:lnTo>
                <a:lnTo>
                  <a:pt x="554" y="38"/>
                </a:lnTo>
                <a:lnTo>
                  <a:pt x="561" y="44"/>
                </a:lnTo>
                <a:lnTo>
                  <a:pt x="566" y="49"/>
                </a:lnTo>
                <a:lnTo>
                  <a:pt x="572" y="55"/>
                </a:lnTo>
                <a:lnTo>
                  <a:pt x="575" y="62"/>
                </a:lnTo>
                <a:lnTo>
                  <a:pt x="575" y="67"/>
                </a:lnTo>
                <a:lnTo>
                  <a:pt x="575" y="73"/>
                </a:lnTo>
                <a:lnTo>
                  <a:pt x="573" y="80"/>
                </a:lnTo>
                <a:lnTo>
                  <a:pt x="570" y="87"/>
                </a:lnTo>
                <a:lnTo>
                  <a:pt x="568" y="92"/>
                </a:lnTo>
                <a:lnTo>
                  <a:pt x="564" y="99"/>
                </a:lnTo>
                <a:lnTo>
                  <a:pt x="561" y="106"/>
                </a:lnTo>
                <a:lnTo>
                  <a:pt x="558" y="114"/>
                </a:lnTo>
                <a:lnTo>
                  <a:pt x="557" y="122"/>
                </a:lnTo>
                <a:lnTo>
                  <a:pt x="555" y="131"/>
                </a:lnTo>
                <a:lnTo>
                  <a:pt x="555" y="139"/>
                </a:lnTo>
                <a:lnTo>
                  <a:pt x="557" y="146"/>
                </a:lnTo>
                <a:lnTo>
                  <a:pt x="559" y="153"/>
                </a:lnTo>
                <a:lnTo>
                  <a:pt x="562" y="159"/>
                </a:lnTo>
                <a:lnTo>
                  <a:pt x="566" y="165"/>
                </a:lnTo>
                <a:lnTo>
                  <a:pt x="575" y="172"/>
                </a:lnTo>
                <a:lnTo>
                  <a:pt x="584" y="177"/>
                </a:lnTo>
                <a:lnTo>
                  <a:pt x="594" y="184"/>
                </a:lnTo>
                <a:lnTo>
                  <a:pt x="602" y="190"/>
                </a:lnTo>
                <a:lnTo>
                  <a:pt x="608" y="197"/>
                </a:lnTo>
                <a:lnTo>
                  <a:pt x="610" y="202"/>
                </a:lnTo>
                <a:lnTo>
                  <a:pt x="612" y="208"/>
                </a:lnTo>
                <a:lnTo>
                  <a:pt x="610" y="214"/>
                </a:lnTo>
                <a:lnTo>
                  <a:pt x="608" y="221"/>
                </a:lnTo>
                <a:lnTo>
                  <a:pt x="605" y="230"/>
                </a:lnTo>
                <a:lnTo>
                  <a:pt x="601" y="238"/>
                </a:lnTo>
                <a:lnTo>
                  <a:pt x="597" y="246"/>
                </a:lnTo>
                <a:lnTo>
                  <a:pt x="592" y="254"/>
                </a:lnTo>
                <a:lnTo>
                  <a:pt x="590" y="264"/>
                </a:lnTo>
                <a:lnTo>
                  <a:pt x="587" y="274"/>
                </a:lnTo>
                <a:lnTo>
                  <a:pt x="583" y="287"/>
                </a:lnTo>
                <a:lnTo>
                  <a:pt x="580" y="302"/>
                </a:lnTo>
                <a:lnTo>
                  <a:pt x="577" y="316"/>
                </a:lnTo>
                <a:lnTo>
                  <a:pt x="576" y="331"/>
                </a:lnTo>
                <a:lnTo>
                  <a:pt x="576" y="345"/>
                </a:lnTo>
                <a:lnTo>
                  <a:pt x="576" y="360"/>
                </a:lnTo>
                <a:lnTo>
                  <a:pt x="576" y="374"/>
                </a:lnTo>
              </a:path>
            </a:pathLst>
          </a:custGeom>
          <a:solidFill>
            <a:srgbClr val="77B800"/>
          </a:solidFill>
          <a:ln w="19050">
            <a:solidFill>
              <a:srgbClr val="000000"/>
            </a:solidFill>
            <a:prstDash val="solid"/>
            <a:round/>
            <a:headEnd/>
            <a:tailEnd/>
          </a:ln>
        </p:spPr>
        <p:txBody>
          <a:bodyPr/>
          <a:lstStyle/>
          <a:p>
            <a:endParaRPr lang="en-US" sz="1800"/>
          </a:p>
        </p:txBody>
      </p:sp>
      <p:sp>
        <p:nvSpPr>
          <p:cNvPr id="420911" name="Freeform 47">
            <a:extLst>
              <a:ext uri="{FF2B5EF4-FFF2-40B4-BE49-F238E27FC236}">
                <a16:creationId xmlns:a16="http://schemas.microsoft.com/office/drawing/2014/main" id="{B4BE0927-C85D-8A37-88F4-A85B031B0DC3}"/>
              </a:ext>
            </a:extLst>
          </p:cNvPr>
          <p:cNvSpPr>
            <a:spLocks/>
          </p:cNvSpPr>
          <p:nvPr/>
        </p:nvSpPr>
        <p:spPr bwMode="auto">
          <a:xfrm>
            <a:off x="3323035" y="2887266"/>
            <a:ext cx="319088" cy="14288"/>
          </a:xfrm>
          <a:custGeom>
            <a:avLst/>
            <a:gdLst>
              <a:gd name="T0" fmla="*/ 0 w 803"/>
              <a:gd name="T1" fmla="*/ 8748069 h 37"/>
              <a:gd name="T2" fmla="*/ 1122701 w 803"/>
              <a:gd name="T3" fmla="*/ 8748069 h 37"/>
              <a:gd name="T4" fmla="*/ 2245931 w 803"/>
              <a:gd name="T5" fmla="*/ 9277865 h 37"/>
              <a:gd name="T6" fmla="*/ 5052947 w 803"/>
              <a:gd name="T7" fmla="*/ 9277865 h 37"/>
              <a:gd name="T8" fmla="*/ 7298348 w 803"/>
              <a:gd name="T9" fmla="*/ 8748069 h 37"/>
              <a:gd name="T10" fmla="*/ 10105895 w 803"/>
              <a:gd name="T11" fmla="*/ 8482914 h 37"/>
              <a:gd name="T12" fmla="*/ 12351296 w 803"/>
              <a:gd name="T13" fmla="*/ 8217758 h 37"/>
              <a:gd name="T14" fmla="*/ 15158842 w 803"/>
              <a:gd name="T15" fmla="*/ 7422292 h 37"/>
              <a:gd name="T16" fmla="*/ 18807751 w 803"/>
              <a:gd name="T17" fmla="*/ 5831874 h 37"/>
              <a:gd name="T18" fmla="*/ 22737998 w 803"/>
              <a:gd name="T19" fmla="*/ 4771768 h 37"/>
              <a:gd name="T20" fmla="*/ 26667715 w 803"/>
              <a:gd name="T21" fmla="*/ 3711146 h 37"/>
              <a:gd name="T22" fmla="*/ 30878769 w 803"/>
              <a:gd name="T23" fmla="*/ 2916195 h 37"/>
              <a:gd name="T24" fmla="*/ 34808486 w 803"/>
              <a:gd name="T25" fmla="*/ 2385884 h 37"/>
              <a:gd name="T26" fmla="*/ 37335224 w 803"/>
              <a:gd name="T27" fmla="*/ 2385884 h 37"/>
              <a:gd name="T28" fmla="*/ 40423048 w 803"/>
              <a:gd name="T29" fmla="*/ 2916195 h 37"/>
              <a:gd name="T30" fmla="*/ 43510872 w 803"/>
              <a:gd name="T31" fmla="*/ 3711146 h 37"/>
              <a:gd name="T32" fmla="*/ 46598696 w 803"/>
              <a:gd name="T33" fmla="*/ 4771768 h 37"/>
              <a:gd name="T34" fmla="*/ 49405712 w 803"/>
              <a:gd name="T35" fmla="*/ 6362185 h 37"/>
              <a:gd name="T36" fmla="*/ 52493536 w 803"/>
              <a:gd name="T37" fmla="*/ 7422292 h 37"/>
              <a:gd name="T38" fmla="*/ 55581360 w 803"/>
              <a:gd name="T39" fmla="*/ 8482914 h 37"/>
              <a:gd name="T40" fmla="*/ 59511607 w 803"/>
              <a:gd name="T41" fmla="*/ 9277865 h 37"/>
              <a:gd name="T42" fmla="*/ 63722131 w 803"/>
              <a:gd name="T43" fmla="*/ 9543020 h 37"/>
              <a:gd name="T44" fmla="*/ 67652378 w 803"/>
              <a:gd name="T45" fmla="*/ 9543020 h 37"/>
              <a:gd name="T46" fmla="*/ 71862903 w 803"/>
              <a:gd name="T47" fmla="*/ 9543020 h 37"/>
              <a:gd name="T48" fmla="*/ 76354764 w 803"/>
              <a:gd name="T49" fmla="*/ 9543020 h 37"/>
              <a:gd name="T50" fmla="*/ 81126904 w 803"/>
              <a:gd name="T51" fmla="*/ 9808176 h 37"/>
              <a:gd name="T52" fmla="*/ 85899044 w 803"/>
              <a:gd name="T53" fmla="*/ 9808176 h 37"/>
              <a:gd name="T54" fmla="*/ 91513076 w 803"/>
              <a:gd name="T55" fmla="*/ 9808176 h 37"/>
              <a:gd name="T56" fmla="*/ 96566024 w 803"/>
              <a:gd name="T57" fmla="*/ 9543020 h 37"/>
              <a:gd name="T58" fmla="*/ 101338163 w 803"/>
              <a:gd name="T59" fmla="*/ 9277865 h 37"/>
              <a:gd name="T60" fmla="*/ 106391111 w 803"/>
              <a:gd name="T61" fmla="*/ 8482914 h 37"/>
              <a:gd name="T62" fmla="*/ 110601635 w 803"/>
              <a:gd name="T63" fmla="*/ 7687447 h 37"/>
              <a:gd name="T64" fmla="*/ 115093497 w 803"/>
              <a:gd name="T65" fmla="*/ 5831874 h 37"/>
              <a:gd name="T66" fmla="*/ 118461599 w 803"/>
              <a:gd name="T67" fmla="*/ 3976301 h 37"/>
              <a:gd name="T68" fmla="*/ 121830230 w 803"/>
              <a:gd name="T69" fmla="*/ 2385884 h 37"/>
              <a:gd name="T70" fmla="*/ 126041284 w 803"/>
              <a:gd name="T71" fmla="*/ 795466 h 37"/>
              <a:gd name="T72" fmla="*/ 128848301 w 803"/>
              <a:gd name="T73" fmla="*/ 0 h 37"/>
              <a:gd name="T74" fmla="*/ 132216932 w 803"/>
              <a:gd name="T75" fmla="*/ 0 h 37"/>
              <a:gd name="T76" fmla="*/ 135304756 w 803"/>
              <a:gd name="T77" fmla="*/ 0 h 37"/>
              <a:gd name="T78" fmla="*/ 138954195 w 803"/>
              <a:gd name="T79" fmla="*/ 0 h 37"/>
              <a:gd name="T80" fmla="*/ 142883912 w 803"/>
              <a:gd name="T81" fmla="*/ 0 h 37"/>
              <a:gd name="T82" fmla="*/ 146252544 w 803"/>
              <a:gd name="T83" fmla="*/ 0 h 37"/>
              <a:gd name="T84" fmla="*/ 151586299 w 803"/>
              <a:gd name="T85" fmla="*/ 530311 h 37"/>
              <a:gd name="T86" fmla="*/ 156920053 w 803"/>
              <a:gd name="T87" fmla="*/ 530311 h 37"/>
              <a:gd name="T88" fmla="*/ 161972471 w 803"/>
              <a:gd name="T89" fmla="*/ 795466 h 37"/>
              <a:gd name="T90" fmla="*/ 166744610 w 803"/>
              <a:gd name="T91" fmla="*/ 1590418 h 37"/>
              <a:gd name="T92" fmla="*/ 170955665 w 803"/>
              <a:gd name="T93" fmla="*/ 2651039 h 37"/>
              <a:gd name="T94" fmla="*/ 174885382 w 803"/>
              <a:gd name="T95" fmla="*/ 3976301 h 37"/>
              <a:gd name="T96" fmla="*/ 178254013 w 803"/>
              <a:gd name="T97" fmla="*/ 5566719 h 37"/>
              <a:gd name="T98" fmla="*/ 182184260 w 803"/>
              <a:gd name="T99" fmla="*/ 6891981 h 37"/>
              <a:gd name="T100" fmla="*/ 185833699 w 803"/>
              <a:gd name="T101" fmla="*/ 7687447 h 37"/>
              <a:gd name="T102" fmla="*/ 190605839 w 803"/>
              <a:gd name="T103" fmla="*/ 8217758 h 37"/>
              <a:gd name="T104" fmla="*/ 195097171 w 803"/>
              <a:gd name="T105" fmla="*/ 8217758 h 37"/>
              <a:gd name="T106" fmla="*/ 200150118 w 803"/>
              <a:gd name="T107" fmla="*/ 7687447 h 37"/>
              <a:gd name="T108" fmla="*/ 205203065 w 803"/>
              <a:gd name="T109" fmla="*/ 6891981 h 37"/>
              <a:gd name="T110" fmla="*/ 210255483 w 803"/>
              <a:gd name="T111" fmla="*/ 6362185 h 37"/>
              <a:gd name="T112" fmla="*/ 215308430 w 803"/>
              <a:gd name="T113" fmla="*/ 5301564 h 37"/>
              <a:gd name="T114" fmla="*/ 220361377 w 803"/>
              <a:gd name="T115" fmla="*/ 4506612 h 37"/>
              <a:gd name="T116" fmla="*/ 225414324 w 803"/>
              <a:gd name="T117" fmla="*/ 3711146 h 3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03" h="37">
                <a:moveTo>
                  <a:pt x="0" y="33"/>
                </a:moveTo>
                <a:lnTo>
                  <a:pt x="4" y="33"/>
                </a:lnTo>
                <a:lnTo>
                  <a:pt x="8" y="35"/>
                </a:lnTo>
                <a:lnTo>
                  <a:pt x="18" y="35"/>
                </a:lnTo>
                <a:lnTo>
                  <a:pt x="26" y="33"/>
                </a:lnTo>
                <a:lnTo>
                  <a:pt x="36" y="32"/>
                </a:lnTo>
                <a:lnTo>
                  <a:pt x="44" y="31"/>
                </a:lnTo>
                <a:lnTo>
                  <a:pt x="54" y="28"/>
                </a:lnTo>
                <a:lnTo>
                  <a:pt x="67" y="22"/>
                </a:lnTo>
                <a:lnTo>
                  <a:pt x="81" y="18"/>
                </a:lnTo>
                <a:lnTo>
                  <a:pt x="95" y="14"/>
                </a:lnTo>
                <a:lnTo>
                  <a:pt x="110" y="11"/>
                </a:lnTo>
                <a:lnTo>
                  <a:pt x="124" y="9"/>
                </a:lnTo>
                <a:lnTo>
                  <a:pt x="133" y="9"/>
                </a:lnTo>
                <a:lnTo>
                  <a:pt x="144" y="11"/>
                </a:lnTo>
                <a:lnTo>
                  <a:pt x="155" y="14"/>
                </a:lnTo>
                <a:lnTo>
                  <a:pt x="166" y="18"/>
                </a:lnTo>
                <a:lnTo>
                  <a:pt x="176" y="24"/>
                </a:lnTo>
                <a:lnTo>
                  <a:pt x="187" y="28"/>
                </a:lnTo>
                <a:lnTo>
                  <a:pt x="198" y="32"/>
                </a:lnTo>
                <a:lnTo>
                  <a:pt x="212" y="35"/>
                </a:lnTo>
                <a:lnTo>
                  <a:pt x="227" y="36"/>
                </a:lnTo>
                <a:lnTo>
                  <a:pt x="241" y="36"/>
                </a:lnTo>
                <a:lnTo>
                  <a:pt x="256" y="36"/>
                </a:lnTo>
                <a:lnTo>
                  <a:pt x="272" y="36"/>
                </a:lnTo>
                <a:lnTo>
                  <a:pt x="289" y="37"/>
                </a:lnTo>
                <a:lnTo>
                  <a:pt x="306" y="37"/>
                </a:lnTo>
                <a:lnTo>
                  <a:pt x="326" y="37"/>
                </a:lnTo>
                <a:lnTo>
                  <a:pt x="344" y="36"/>
                </a:lnTo>
                <a:lnTo>
                  <a:pt x="361" y="35"/>
                </a:lnTo>
                <a:lnTo>
                  <a:pt x="379" y="32"/>
                </a:lnTo>
                <a:lnTo>
                  <a:pt x="394" y="29"/>
                </a:lnTo>
                <a:lnTo>
                  <a:pt x="410" y="22"/>
                </a:lnTo>
                <a:lnTo>
                  <a:pt x="422" y="15"/>
                </a:lnTo>
                <a:lnTo>
                  <a:pt x="434" y="9"/>
                </a:lnTo>
                <a:lnTo>
                  <a:pt x="449" y="3"/>
                </a:lnTo>
                <a:lnTo>
                  <a:pt x="459" y="0"/>
                </a:lnTo>
                <a:lnTo>
                  <a:pt x="471" y="0"/>
                </a:lnTo>
                <a:lnTo>
                  <a:pt x="482" y="0"/>
                </a:lnTo>
                <a:lnTo>
                  <a:pt x="495" y="0"/>
                </a:lnTo>
                <a:lnTo>
                  <a:pt x="509" y="0"/>
                </a:lnTo>
                <a:lnTo>
                  <a:pt x="521" y="0"/>
                </a:lnTo>
                <a:lnTo>
                  <a:pt x="540" y="2"/>
                </a:lnTo>
                <a:lnTo>
                  <a:pt x="559" y="2"/>
                </a:lnTo>
                <a:lnTo>
                  <a:pt x="577" y="3"/>
                </a:lnTo>
                <a:lnTo>
                  <a:pt x="594" y="6"/>
                </a:lnTo>
                <a:lnTo>
                  <a:pt x="609" y="10"/>
                </a:lnTo>
                <a:lnTo>
                  <a:pt x="623" y="15"/>
                </a:lnTo>
                <a:lnTo>
                  <a:pt x="635" y="21"/>
                </a:lnTo>
                <a:lnTo>
                  <a:pt x="649" y="26"/>
                </a:lnTo>
                <a:lnTo>
                  <a:pt x="662" y="29"/>
                </a:lnTo>
                <a:lnTo>
                  <a:pt x="679" y="31"/>
                </a:lnTo>
                <a:lnTo>
                  <a:pt x="695" y="31"/>
                </a:lnTo>
                <a:lnTo>
                  <a:pt x="713" y="29"/>
                </a:lnTo>
                <a:lnTo>
                  <a:pt x="731" y="26"/>
                </a:lnTo>
                <a:lnTo>
                  <a:pt x="749" y="24"/>
                </a:lnTo>
                <a:lnTo>
                  <a:pt x="767" y="20"/>
                </a:lnTo>
                <a:lnTo>
                  <a:pt x="785" y="17"/>
                </a:lnTo>
                <a:lnTo>
                  <a:pt x="803" y="14"/>
                </a:lnTo>
              </a:path>
            </a:pathLst>
          </a:custGeom>
          <a:solidFill>
            <a:srgbClr val="77B800"/>
          </a:solidFill>
          <a:ln w="19050">
            <a:solidFill>
              <a:srgbClr val="000000"/>
            </a:solidFill>
            <a:prstDash val="solid"/>
            <a:round/>
            <a:headEnd/>
            <a:tailEnd/>
          </a:ln>
        </p:spPr>
        <p:txBody>
          <a:bodyPr/>
          <a:lstStyle/>
          <a:p>
            <a:endParaRPr lang="en-US" sz="1800"/>
          </a:p>
        </p:txBody>
      </p:sp>
      <p:sp>
        <p:nvSpPr>
          <p:cNvPr id="420912" name="Freeform 48">
            <a:extLst>
              <a:ext uri="{FF2B5EF4-FFF2-40B4-BE49-F238E27FC236}">
                <a16:creationId xmlns:a16="http://schemas.microsoft.com/office/drawing/2014/main" id="{AF86FA2B-74D9-3E40-5D7C-151DA0B8752A}"/>
              </a:ext>
            </a:extLst>
          </p:cNvPr>
          <p:cNvSpPr>
            <a:spLocks/>
          </p:cNvSpPr>
          <p:nvPr/>
        </p:nvSpPr>
        <p:spPr bwMode="auto">
          <a:xfrm>
            <a:off x="3986213" y="3164682"/>
            <a:ext cx="16669" cy="132160"/>
          </a:xfrm>
          <a:custGeom>
            <a:avLst/>
            <a:gdLst>
              <a:gd name="T0" fmla="*/ 7933783 w 41"/>
              <a:gd name="T1" fmla="*/ 0 h 333"/>
              <a:gd name="T2" fmla="*/ 6758568 w 41"/>
              <a:gd name="T3" fmla="*/ 2800358 h 333"/>
              <a:gd name="T4" fmla="*/ 5876615 w 41"/>
              <a:gd name="T5" fmla="*/ 5040327 h 333"/>
              <a:gd name="T6" fmla="*/ 5289008 w 41"/>
              <a:gd name="T7" fmla="*/ 8120615 h 333"/>
              <a:gd name="T8" fmla="*/ 4407597 w 41"/>
              <a:gd name="T9" fmla="*/ 10920973 h 333"/>
              <a:gd name="T10" fmla="*/ 3232382 w 41"/>
              <a:gd name="T11" fmla="*/ 14000731 h 333"/>
              <a:gd name="T12" fmla="*/ 2350971 w 41"/>
              <a:gd name="T13" fmla="*/ 15961299 h 333"/>
              <a:gd name="T14" fmla="*/ 1469018 w 41"/>
              <a:gd name="T15" fmla="*/ 18201268 h 333"/>
              <a:gd name="T16" fmla="*/ 881411 w 41"/>
              <a:gd name="T17" fmla="*/ 20161307 h 333"/>
              <a:gd name="T18" fmla="*/ 293804 w 41"/>
              <a:gd name="T19" fmla="*/ 22121346 h 333"/>
              <a:gd name="T20" fmla="*/ 0 w 41"/>
              <a:gd name="T21" fmla="*/ 24361844 h 333"/>
              <a:gd name="T22" fmla="*/ 293804 w 41"/>
              <a:gd name="T23" fmla="*/ 26321883 h 333"/>
              <a:gd name="T24" fmla="*/ 1175215 w 41"/>
              <a:gd name="T25" fmla="*/ 27722062 h 333"/>
              <a:gd name="T26" fmla="*/ 2644775 w 41"/>
              <a:gd name="T27" fmla="*/ 30241961 h 333"/>
              <a:gd name="T28" fmla="*/ 5289008 w 41"/>
              <a:gd name="T29" fmla="*/ 32482459 h 333"/>
              <a:gd name="T30" fmla="*/ 7639979 w 41"/>
              <a:gd name="T31" fmla="*/ 34442498 h 333"/>
              <a:gd name="T32" fmla="*/ 9696605 w 41"/>
              <a:gd name="T33" fmla="*/ 36682467 h 333"/>
              <a:gd name="T34" fmla="*/ 11166165 w 41"/>
              <a:gd name="T35" fmla="*/ 38922435 h 333"/>
              <a:gd name="T36" fmla="*/ 12047576 w 41"/>
              <a:gd name="T37" fmla="*/ 40883004 h 333"/>
              <a:gd name="T38" fmla="*/ 12047576 w 41"/>
              <a:gd name="T39" fmla="*/ 42843042 h 333"/>
              <a:gd name="T40" fmla="*/ 11753773 w 41"/>
              <a:gd name="T41" fmla="*/ 45083011 h 333"/>
              <a:gd name="T42" fmla="*/ 10872362 w 41"/>
              <a:gd name="T43" fmla="*/ 47043050 h 333"/>
              <a:gd name="T44" fmla="*/ 9990409 w 41"/>
              <a:gd name="T45" fmla="*/ 49283548 h 333"/>
              <a:gd name="T46" fmla="*/ 8815194 w 41"/>
              <a:gd name="T47" fmla="*/ 51803447 h 333"/>
              <a:gd name="T48" fmla="*/ 7639979 w 41"/>
              <a:gd name="T49" fmla="*/ 53763486 h 333"/>
              <a:gd name="T50" fmla="*/ 5876615 w 41"/>
              <a:gd name="T51" fmla="*/ 56843774 h 333"/>
              <a:gd name="T52" fmla="*/ 4701401 w 41"/>
              <a:gd name="T53" fmla="*/ 59924062 h 333"/>
              <a:gd name="T54" fmla="*/ 3526186 w 41"/>
              <a:gd name="T55" fmla="*/ 63004350 h 333"/>
              <a:gd name="T56" fmla="*/ 2644775 w 41"/>
              <a:gd name="T57" fmla="*/ 66364567 h 333"/>
              <a:gd name="T58" fmla="*/ 2350971 w 41"/>
              <a:gd name="T59" fmla="*/ 70284645 h 333"/>
              <a:gd name="T60" fmla="*/ 2350971 w 41"/>
              <a:gd name="T61" fmla="*/ 73924793 h 333"/>
              <a:gd name="T62" fmla="*/ 2350971 w 41"/>
              <a:gd name="T63" fmla="*/ 77845400 h 333"/>
              <a:gd name="T64" fmla="*/ 2644775 w 41"/>
              <a:gd name="T65" fmla="*/ 81765478 h 333"/>
              <a:gd name="T66" fmla="*/ 3232382 w 41"/>
              <a:gd name="T67" fmla="*/ 84845766 h 333"/>
              <a:gd name="T68" fmla="*/ 4113793 w 41"/>
              <a:gd name="T69" fmla="*/ 87646124 h 333"/>
              <a:gd name="T70" fmla="*/ 4701401 w 41"/>
              <a:gd name="T71" fmla="*/ 90166023 h 333"/>
              <a:gd name="T72" fmla="*/ 5289008 w 41"/>
              <a:gd name="T73" fmla="*/ 91846131 h 333"/>
              <a:gd name="T74" fmla="*/ 5289008 w 41"/>
              <a:gd name="T75" fmla="*/ 93246310 h 3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1" h="333">
                <a:moveTo>
                  <a:pt x="27" y="0"/>
                </a:moveTo>
                <a:lnTo>
                  <a:pt x="23" y="10"/>
                </a:lnTo>
                <a:lnTo>
                  <a:pt x="20" y="18"/>
                </a:lnTo>
                <a:lnTo>
                  <a:pt x="18" y="29"/>
                </a:lnTo>
                <a:lnTo>
                  <a:pt x="15" y="39"/>
                </a:lnTo>
                <a:lnTo>
                  <a:pt x="11" y="50"/>
                </a:lnTo>
                <a:lnTo>
                  <a:pt x="8" y="57"/>
                </a:lnTo>
                <a:lnTo>
                  <a:pt x="5" y="65"/>
                </a:lnTo>
                <a:lnTo>
                  <a:pt x="3" y="72"/>
                </a:lnTo>
                <a:lnTo>
                  <a:pt x="1" y="79"/>
                </a:lnTo>
                <a:lnTo>
                  <a:pt x="0" y="87"/>
                </a:lnTo>
                <a:lnTo>
                  <a:pt x="1" y="94"/>
                </a:lnTo>
                <a:lnTo>
                  <a:pt x="4" y="99"/>
                </a:lnTo>
                <a:lnTo>
                  <a:pt x="9" y="108"/>
                </a:lnTo>
                <a:lnTo>
                  <a:pt x="18" y="116"/>
                </a:lnTo>
                <a:lnTo>
                  <a:pt x="26" y="123"/>
                </a:lnTo>
                <a:lnTo>
                  <a:pt x="33" y="131"/>
                </a:lnTo>
                <a:lnTo>
                  <a:pt x="38" y="139"/>
                </a:lnTo>
                <a:lnTo>
                  <a:pt x="41" y="146"/>
                </a:lnTo>
                <a:lnTo>
                  <a:pt x="41" y="153"/>
                </a:lnTo>
                <a:lnTo>
                  <a:pt x="40" y="161"/>
                </a:lnTo>
                <a:lnTo>
                  <a:pt x="37" y="168"/>
                </a:lnTo>
                <a:lnTo>
                  <a:pt x="34" y="176"/>
                </a:lnTo>
                <a:lnTo>
                  <a:pt x="30" y="185"/>
                </a:lnTo>
                <a:lnTo>
                  <a:pt x="26" y="192"/>
                </a:lnTo>
                <a:lnTo>
                  <a:pt x="20" y="203"/>
                </a:lnTo>
                <a:lnTo>
                  <a:pt x="16" y="214"/>
                </a:lnTo>
                <a:lnTo>
                  <a:pt x="12" y="225"/>
                </a:lnTo>
                <a:lnTo>
                  <a:pt x="9" y="237"/>
                </a:lnTo>
                <a:lnTo>
                  <a:pt x="8" y="251"/>
                </a:lnTo>
                <a:lnTo>
                  <a:pt x="8" y="264"/>
                </a:lnTo>
                <a:lnTo>
                  <a:pt x="8" y="278"/>
                </a:lnTo>
                <a:lnTo>
                  <a:pt x="9" y="292"/>
                </a:lnTo>
                <a:lnTo>
                  <a:pt x="11" y="303"/>
                </a:lnTo>
                <a:lnTo>
                  <a:pt x="14" y="313"/>
                </a:lnTo>
                <a:lnTo>
                  <a:pt x="16" y="322"/>
                </a:lnTo>
                <a:lnTo>
                  <a:pt x="18" y="328"/>
                </a:lnTo>
                <a:lnTo>
                  <a:pt x="18" y="333"/>
                </a:lnTo>
              </a:path>
            </a:pathLst>
          </a:custGeom>
          <a:solidFill>
            <a:srgbClr val="77B800"/>
          </a:solidFill>
          <a:ln w="19050">
            <a:solidFill>
              <a:srgbClr val="000000"/>
            </a:solidFill>
            <a:prstDash val="solid"/>
            <a:round/>
            <a:headEnd/>
            <a:tailEnd/>
          </a:ln>
        </p:spPr>
        <p:txBody>
          <a:bodyPr/>
          <a:lstStyle/>
          <a:p>
            <a:endParaRPr lang="en-US" sz="1800"/>
          </a:p>
        </p:txBody>
      </p:sp>
      <p:sp>
        <p:nvSpPr>
          <p:cNvPr id="92204" name="Freeform 49">
            <a:extLst>
              <a:ext uri="{FF2B5EF4-FFF2-40B4-BE49-F238E27FC236}">
                <a16:creationId xmlns:a16="http://schemas.microsoft.com/office/drawing/2014/main" id="{35B4A8DA-1EF5-1D2C-932A-8E485290DBA6}"/>
              </a:ext>
            </a:extLst>
          </p:cNvPr>
          <p:cNvSpPr>
            <a:spLocks/>
          </p:cNvSpPr>
          <p:nvPr/>
        </p:nvSpPr>
        <p:spPr bwMode="auto">
          <a:xfrm>
            <a:off x="5818585" y="1509713"/>
            <a:ext cx="127397" cy="73819"/>
          </a:xfrm>
          <a:custGeom>
            <a:avLst/>
            <a:gdLst>
              <a:gd name="T0" fmla="*/ 89885044 w 321"/>
              <a:gd name="T1" fmla="*/ 26041044 h 187"/>
              <a:gd name="T2" fmla="*/ 89605115 w 321"/>
              <a:gd name="T3" fmla="*/ 29365388 h 187"/>
              <a:gd name="T4" fmla="*/ 88484873 w 321"/>
              <a:gd name="T5" fmla="*/ 32412353 h 187"/>
              <a:gd name="T6" fmla="*/ 86524845 w 321"/>
              <a:gd name="T7" fmla="*/ 35736696 h 187"/>
              <a:gd name="T8" fmla="*/ 83724504 w 321"/>
              <a:gd name="T9" fmla="*/ 38784187 h 187"/>
              <a:gd name="T10" fmla="*/ 80364305 w 321"/>
              <a:gd name="T11" fmla="*/ 41554824 h 187"/>
              <a:gd name="T12" fmla="*/ 76444250 w 321"/>
              <a:gd name="T13" fmla="*/ 44324936 h 187"/>
              <a:gd name="T14" fmla="*/ 72244267 w 321"/>
              <a:gd name="T15" fmla="*/ 46541340 h 187"/>
              <a:gd name="T16" fmla="*/ 67203969 w 321"/>
              <a:gd name="T17" fmla="*/ 47926133 h 187"/>
              <a:gd name="T18" fmla="*/ 61883214 w 321"/>
              <a:gd name="T19" fmla="*/ 49588305 h 187"/>
              <a:gd name="T20" fmla="*/ 56562988 w 321"/>
              <a:gd name="T21" fmla="*/ 50696770 h 187"/>
              <a:gd name="T22" fmla="*/ 50682905 w 321"/>
              <a:gd name="T23" fmla="*/ 51527856 h 187"/>
              <a:gd name="T24" fmla="*/ 45082751 w 321"/>
              <a:gd name="T25" fmla="*/ 51804709 h 187"/>
              <a:gd name="T26" fmla="*/ 38922210 w 321"/>
              <a:gd name="T27" fmla="*/ 51527856 h 187"/>
              <a:gd name="T28" fmla="*/ 33041599 w 321"/>
              <a:gd name="T29" fmla="*/ 50696770 h 187"/>
              <a:gd name="T30" fmla="*/ 27721373 w 321"/>
              <a:gd name="T31" fmla="*/ 49588305 h 187"/>
              <a:gd name="T32" fmla="*/ 22121218 w 321"/>
              <a:gd name="T33" fmla="*/ 47926133 h 187"/>
              <a:gd name="T34" fmla="*/ 17640777 w 321"/>
              <a:gd name="T35" fmla="*/ 46541340 h 187"/>
              <a:gd name="T36" fmla="*/ 12880937 w 321"/>
              <a:gd name="T37" fmla="*/ 44324936 h 187"/>
              <a:gd name="T38" fmla="*/ 9240281 w 321"/>
              <a:gd name="T39" fmla="*/ 41554824 h 187"/>
              <a:gd name="T40" fmla="*/ 5600154 w 321"/>
              <a:gd name="T41" fmla="*/ 38784187 h 187"/>
              <a:gd name="T42" fmla="*/ 3360198 w 321"/>
              <a:gd name="T43" fmla="*/ 35736696 h 187"/>
              <a:gd name="T44" fmla="*/ 1400171 w 321"/>
              <a:gd name="T45" fmla="*/ 32412353 h 187"/>
              <a:gd name="T46" fmla="*/ 279928 w 321"/>
              <a:gd name="T47" fmla="*/ 29365388 h 187"/>
              <a:gd name="T48" fmla="*/ 0 w 321"/>
              <a:gd name="T49" fmla="*/ 26041044 h 187"/>
              <a:gd name="T50" fmla="*/ 279928 w 321"/>
              <a:gd name="T51" fmla="*/ 22439321 h 187"/>
              <a:gd name="T52" fmla="*/ 1400171 w 321"/>
              <a:gd name="T53" fmla="*/ 19392357 h 187"/>
              <a:gd name="T54" fmla="*/ 3360198 w 321"/>
              <a:gd name="T55" fmla="*/ 16068013 h 187"/>
              <a:gd name="T56" fmla="*/ 5600154 w 321"/>
              <a:gd name="T57" fmla="*/ 13020522 h 187"/>
              <a:gd name="T58" fmla="*/ 9240281 w 321"/>
              <a:gd name="T59" fmla="*/ 10249885 h 187"/>
              <a:gd name="T60" fmla="*/ 12880937 w 321"/>
              <a:gd name="T61" fmla="*/ 7756627 h 187"/>
              <a:gd name="T62" fmla="*/ 17640777 w 321"/>
              <a:gd name="T63" fmla="*/ 5263369 h 187"/>
              <a:gd name="T64" fmla="*/ 22121218 w 321"/>
              <a:gd name="T65" fmla="*/ 3878577 h 187"/>
              <a:gd name="T66" fmla="*/ 27721373 w 321"/>
              <a:gd name="T67" fmla="*/ 2216405 h 187"/>
              <a:gd name="T68" fmla="*/ 33041599 w 321"/>
              <a:gd name="T69" fmla="*/ 1107939 h 187"/>
              <a:gd name="T70" fmla="*/ 38922210 w 321"/>
              <a:gd name="T71" fmla="*/ 276853 h 187"/>
              <a:gd name="T72" fmla="*/ 45082751 w 321"/>
              <a:gd name="T73" fmla="*/ 0 h 187"/>
              <a:gd name="T74" fmla="*/ 50682905 w 321"/>
              <a:gd name="T75" fmla="*/ 276853 h 187"/>
              <a:gd name="T76" fmla="*/ 56562988 w 321"/>
              <a:gd name="T77" fmla="*/ 1107939 h 187"/>
              <a:gd name="T78" fmla="*/ 61883214 w 321"/>
              <a:gd name="T79" fmla="*/ 2216405 h 187"/>
              <a:gd name="T80" fmla="*/ 67203969 w 321"/>
              <a:gd name="T81" fmla="*/ 3878577 h 187"/>
              <a:gd name="T82" fmla="*/ 72244267 w 321"/>
              <a:gd name="T83" fmla="*/ 5263369 h 187"/>
              <a:gd name="T84" fmla="*/ 76444250 w 321"/>
              <a:gd name="T85" fmla="*/ 7756627 h 187"/>
              <a:gd name="T86" fmla="*/ 80364305 w 321"/>
              <a:gd name="T87" fmla="*/ 10249885 h 187"/>
              <a:gd name="T88" fmla="*/ 83724504 w 321"/>
              <a:gd name="T89" fmla="*/ 13020522 h 187"/>
              <a:gd name="T90" fmla="*/ 86524845 w 321"/>
              <a:gd name="T91" fmla="*/ 16068013 h 187"/>
              <a:gd name="T92" fmla="*/ 88484873 w 321"/>
              <a:gd name="T93" fmla="*/ 19392357 h 187"/>
              <a:gd name="T94" fmla="*/ 89605115 w 321"/>
              <a:gd name="T95" fmla="*/ 22439321 h 187"/>
              <a:gd name="T96" fmla="*/ 89885044 w 321"/>
              <a:gd name="T97" fmla="*/ 26041044 h 18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1" h="187">
                <a:moveTo>
                  <a:pt x="321" y="94"/>
                </a:moveTo>
                <a:lnTo>
                  <a:pt x="320" y="106"/>
                </a:lnTo>
                <a:lnTo>
                  <a:pt x="316" y="117"/>
                </a:lnTo>
                <a:lnTo>
                  <a:pt x="309" y="129"/>
                </a:lnTo>
                <a:lnTo>
                  <a:pt x="299" y="140"/>
                </a:lnTo>
                <a:lnTo>
                  <a:pt x="287" y="150"/>
                </a:lnTo>
                <a:lnTo>
                  <a:pt x="273" y="160"/>
                </a:lnTo>
                <a:lnTo>
                  <a:pt x="258" y="168"/>
                </a:lnTo>
                <a:lnTo>
                  <a:pt x="240" y="173"/>
                </a:lnTo>
                <a:lnTo>
                  <a:pt x="221" y="179"/>
                </a:lnTo>
                <a:lnTo>
                  <a:pt x="202" y="183"/>
                </a:lnTo>
                <a:lnTo>
                  <a:pt x="181" y="186"/>
                </a:lnTo>
                <a:lnTo>
                  <a:pt x="161" y="187"/>
                </a:lnTo>
                <a:lnTo>
                  <a:pt x="139" y="186"/>
                </a:lnTo>
                <a:lnTo>
                  <a:pt x="118" y="183"/>
                </a:lnTo>
                <a:lnTo>
                  <a:pt x="99" y="179"/>
                </a:lnTo>
                <a:lnTo>
                  <a:pt x="79" y="173"/>
                </a:lnTo>
                <a:lnTo>
                  <a:pt x="63" y="168"/>
                </a:lnTo>
                <a:lnTo>
                  <a:pt x="46" y="160"/>
                </a:lnTo>
                <a:lnTo>
                  <a:pt x="33" y="150"/>
                </a:lnTo>
                <a:lnTo>
                  <a:pt x="20" y="140"/>
                </a:lnTo>
                <a:lnTo>
                  <a:pt x="12" y="129"/>
                </a:lnTo>
                <a:lnTo>
                  <a:pt x="5" y="117"/>
                </a:lnTo>
                <a:lnTo>
                  <a:pt x="1" y="106"/>
                </a:lnTo>
                <a:lnTo>
                  <a:pt x="0" y="94"/>
                </a:lnTo>
                <a:lnTo>
                  <a:pt x="1" y="81"/>
                </a:lnTo>
                <a:lnTo>
                  <a:pt x="5" y="70"/>
                </a:lnTo>
                <a:lnTo>
                  <a:pt x="12" y="58"/>
                </a:lnTo>
                <a:lnTo>
                  <a:pt x="20" y="47"/>
                </a:lnTo>
                <a:lnTo>
                  <a:pt x="33" y="37"/>
                </a:lnTo>
                <a:lnTo>
                  <a:pt x="46" y="28"/>
                </a:lnTo>
                <a:lnTo>
                  <a:pt x="63" y="19"/>
                </a:lnTo>
                <a:lnTo>
                  <a:pt x="79" y="14"/>
                </a:lnTo>
                <a:lnTo>
                  <a:pt x="99" y="8"/>
                </a:lnTo>
                <a:lnTo>
                  <a:pt x="118" y="4"/>
                </a:lnTo>
                <a:lnTo>
                  <a:pt x="139" y="1"/>
                </a:lnTo>
                <a:lnTo>
                  <a:pt x="161" y="0"/>
                </a:lnTo>
                <a:lnTo>
                  <a:pt x="181" y="1"/>
                </a:lnTo>
                <a:lnTo>
                  <a:pt x="202" y="4"/>
                </a:lnTo>
                <a:lnTo>
                  <a:pt x="221" y="8"/>
                </a:lnTo>
                <a:lnTo>
                  <a:pt x="240" y="14"/>
                </a:lnTo>
                <a:lnTo>
                  <a:pt x="258" y="19"/>
                </a:lnTo>
                <a:lnTo>
                  <a:pt x="273" y="28"/>
                </a:lnTo>
                <a:lnTo>
                  <a:pt x="287" y="37"/>
                </a:lnTo>
                <a:lnTo>
                  <a:pt x="299" y="47"/>
                </a:lnTo>
                <a:lnTo>
                  <a:pt x="309" y="58"/>
                </a:lnTo>
                <a:lnTo>
                  <a:pt x="316" y="70"/>
                </a:lnTo>
                <a:lnTo>
                  <a:pt x="320" y="81"/>
                </a:lnTo>
                <a:lnTo>
                  <a:pt x="321" y="94"/>
                </a:lnTo>
                <a:close/>
              </a:path>
            </a:pathLst>
          </a:custGeom>
          <a:solidFill>
            <a:srgbClr val="77B800"/>
          </a:solidFill>
          <a:ln>
            <a:noFill/>
          </a:ln>
        </p:spPr>
        <p:txBody>
          <a:bodyPr/>
          <a:lstStyle/>
          <a:p>
            <a:endParaRPr lang="en-US" sz="1800"/>
          </a:p>
        </p:txBody>
      </p:sp>
      <p:sp>
        <p:nvSpPr>
          <p:cNvPr id="92205" name="Freeform 50">
            <a:extLst>
              <a:ext uri="{FF2B5EF4-FFF2-40B4-BE49-F238E27FC236}">
                <a16:creationId xmlns:a16="http://schemas.microsoft.com/office/drawing/2014/main" id="{637766E7-F9B6-3846-BD0F-8B717A77C552}"/>
              </a:ext>
            </a:extLst>
          </p:cNvPr>
          <p:cNvSpPr>
            <a:spLocks/>
          </p:cNvSpPr>
          <p:nvPr/>
        </p:nvSpPr>
        <p:spPr bwMode="auto">
          <a:xfrm>
            <a:off x="5818585" y="1509713"/>
            <a:ext cx="127397" cy="73819"/>
          </a:xfrm>
          <a:custGeom>
            <a:avLst/>
            <a:gdLst>
              <a:gd name="T0" fmla="*/ 89885044 w 321"/>
              <a:gd name="T1" fmla="*/ 26041044 h 187"/>
              <a:gd name="T2" fmla="*/ 89605115 w 321"/>
              <a:gd name="T3" fmla="*/ 29365388 h 187"/>
              <a:gd name="T4" fmla="*/ 88484873 w 321"/>
              <a:gd name="T5" fmla="*/ 32412353 h 187"/>
              <a:gd name="T6" fmla="*/ 86524845 w 321"/>
              <a:gd name="T7" fmla="*/ 35736696 h 187"/>
              <a:gd name="T8" fmla="*/ 83724504 w 321"/>
              <a:gd name="T9" fmla="*/ 38784187 h 187"/>
              <a:gd name="T10" fmla="*/ 80364305 w 321"/>
              <a:gd name="T11" fmla="*/ 41554824 h 187"/>
              <a:gd name="T12" fmla="*/ 76444250 w 321"/>
              <a:gd name="T13" fmla="*/ 44324936 h 187"/>
              <a:gd name="T14" fmla="*/ 72244267 w 321"/>
              <a:gd name="T15" fmla="*/ 46541340 h 187"/>
              <a:gd name="T16" fmla="*/ 67203969 w 321"/>
              <a:gd name="T17" fmla="*/ 47926133 h 187"/>
              <a:gd name="T18" fmla="*/ 61883214 w 321"/>
              <a:gd name="T19" fmla="*/ 49588305 h 187"/>
              <a:gd name="T20" fmla="*/ 56562988 w 321"/>
              <a:gd name="T21" fmla="*/ 50696770 h 187"/>
              <a:gd name="T22" fmla="*/ 50682905 w 321"/>
              <a:gd name="T23" fmla="*/ 51527856 h 187"/>
              <a:gd name="T24" fmla="*/ 45082751 w 321"/>
              <a:gd name="T25" fmla="*/ 51804709 h 187"/>
              <a:gd name="T26" fmla="*/ 38922210 w 321"/>
              <a:gd name="T27" fmla="*/ 51527856 h 187"/>
              <a:gd name="T28" fmla="*/ 33041599 w 321"/>
              <a:gd name="T29" fmla="*/ 50696770 h 187"/>
              <a:gd name="T30" fmla="*/ 27721373 w 321"/>
              <a:gd name="T31" fmla="*/ 49588305 h 187"/>
              <a:gd name="T32" fmla="*/ 22121218 w 321"/>
              <a:gd name="T33" fmla="*/ 47926133 h 187"/>
              <a:gd name="T34" fmla="*/ 17640777 w 321"/>
              <a:gd name="T35" fmla="*/ 46541340 h 187"/>
              <a:gd name="T36" fmla="*/ 12880937 w 321"/>
              <a:gd name="T37" fmla="*/ 44324936 h 187"/>
              <a:gd name="T38" fmla="*/ 9240281 w 321"/>
              <a:gd name="T39" fmla="*/ 41554824 h 187"/>
              <a:gd name="T40" fmla="*/ 5600154 w 321"/>
              <a:gd name="T41" fmla="*/ 38784187 h 187"/>
              <a:gd name="T42" fmla="*/ 3360198 w 321"/>
              <a:gd name="T43" fmla="*/ 35736696 h 187"/>
              <a:gd name="T44" fmla="*/ 1400171 w 321"/>
              <a:gd name="T45" fmla="*/ 32412353 h 187"/>
              <a:gd name="T46" fmla="*/ 279928 w 321"/>
              <a:gd name="T47" fmla="*/ 29365388 h 187"/>
              <a:gd name="T48" fmla="*/ 0 w 321"/>
              <a:gd name="T49" fmla="*/ 26041044 h 187"/>
              <a:gd name="T50" fmla="*/ 279928 w 321"/>
              <a:gd name="T51" fmla="*/ 22439321 h 187"/>
              <a:gd name="T52" fmla="*/ 1400171 w 321"/>
              <a:gd name="T53" fmla="*/ 19392357 h 187"/>
              <a:gd name="T54" fmla="*/ 3360198 w 321"/>
              <a:gd name="T55" fmla="*/ 16068013 h 187"/>
              <a:gd name="T56" fmla="*/ 5600154 w 321"/>
              <a:gd name="T57" fmla="*/ 13020522 h 187"/>
              <a:gd name="T58" fmla="*/ 9240281 w 321"/>
              <a:gd name="T59" fmla="*/ 10249885 h 187"/>
              <a:gd name="T60" fmla="*/ 12880937 w 321"/>
              <a:gd name="T61" fmla="*/ 7756627 h 187"/>
              <a:gd name="T62" fmla="*/ 17640777 w 321"/>
              <a:gd name="T63" fmla="*/ 5263369 h 187"/>
              <a:gd name="T64" fmla="*/ 22121218 w 321"/>
              <a:gd name="T65" fmla="*/ 3878577 h 187"/>
              <a:gd name="T66" fmla="*/ 27721373 w 321"/>
              <a:gd name="T67" fmla="*/ 2216405 h 187"/>
              <a:gd name="T68" fmla="*/ 33041599 w 321"/>
              <a:gd name="T69" fmla="*/ 1107939 h 187"/>
              <a:gd name="T70" fmla="*/ 38922210 w 321"/>
              <a:gd name="T71" fmla="*/ 276853 h 187"/>
              <a:gd name="T72" fmla="*/ 45082751 w 321"/>
              <a:gd name="T73" fmla="*/ 0 h 187"/>
              <a:gd name="T74" fmla="*/ 50682905 w 321"/>
              <a:gd name="T75" fmla="*/ 276853 h 187"/>
              <a:gd name="T76" fmla="*/ 56562988 w 321"/>
              <a:gd name="T77" fmla="*/ 1107939 h 187"/>
              <a:gd name="T78" fmla="*/ 61883214 w 321"/>
              <a:gd name="T79" fmla="*/ 2216405 h 187"/>
              <a:gd name="T80" fmla="*/ 67203969 w 321"/>
              <a:gd name="T81" fmla="*/ 3878577 h 187"/>
              <a:gd name="T82" fmla="*/ 72244267 w 321"/>
              <a:gd name="T83" fmla="*/ 5263369 h 187"/>
              <a:gd name="T84" fmla="*/ 76444250 w 321"/>
              <a:gd name="T85" fmla="*/ 7756627 h 187"/>
              <a:gd name="T86" fmla="*/ 80364305 w 321"/>
              <a:gd name="T87" fmla="*/ 10249885 h 187"/>
              <a:gd name="T88" fmla="*/ 83724504 w 321"/>
              <a:gd name="T89" fmla="*/ 13020522 h 187"/>
              <a:gd name="T90" fmla="*/ 86524845 w 321"/>
              <a:gd name="T91" fmla="*/ 16068013 h 187"/>
              <a:gd name="T92" fmla="*/ 88484873 w 321"/>
              <a:gd name="T93" fmla="*/ 19392357 h 187"/>
              <a:gd name="T94" fmla="*/ 89605115 w 321"/>
              <a:gd name="T95" fmla="*/ 22439321 h 187"/>
              <a:gd name="T96" fmla="*/ 89885044 w 321"/>
              <a:gd name="T97" fmla="*/ 26041044 h 18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1" h="187">
                <a:moveTo>
                  <a:pt x="321" y="94"/>
                </a:moveTo>
                <a:lnTo>
                  <a:pt x="320" y="106"/>
                </a:lnTo>
                <a:lnTo>
                  <a:pt x="316" y="117"/>
                </a:lnTo>
                <a:lnTo>
                  <a:pt x="309" y="129"/>
                </a:lnTo>
                <a:lnTo>
                  <a:pt x="299" y="140"/>
                </a:lnTo>
                <a:lnTo>
                  <a:pt x="287" y="150"/>
                </a:lnTo>
                <a:lnTo>
                  <a:pt x="273" y="160"/>
                </a:lnTo>
                <a:lnTo>
                  <a:pt x="258" y="168"/>
                </a:lnTo>
                <a:lnTo>
                  <a:pt x="240" y="173"/>
                </a:lnTo>
                <a:lnTo>
                  <a:pt x="221" y="179"/>
                </a:lnTo>
                <a:lnTo>
                  <a:pt x="202" y="183"/>
                </a:lnTo>
                <a:lnTo>
                  <a:pt x="181" y="186"/>
                </a:lnTo>
                <a:lnTo>
                  <a:pt x="161" y="187"/>
                </a:lnTo>
                <a:lnTo>
                  <a:pt x="139" y="186"/>
                </a:lnTo>
                <a:lnTo>
                  <a:pt x="118" y="183"/>
                </a:lnTo>
                <a:lnTo>
                  <a:pt x="99" y="179"/>
                </a:lnTo>
                <a:lnTo>
                  <a:pt x="79" y="173"/>
                </a:lnTo>
                <a:lnTo>
                  <a:pt x="63" y="168"/>
                </a:lnTo>
                <a:lnTo>
                  <a:pt x="46" y="160"/>
                </a:lnTo>
                <a:lnTo>
                  <a:pt x="33" y="150"/>
                </a:lnTo>
                <a:lnTo>
                  <a:pt x="20" y="140"/>
                </a:lnTo>
                <a:lnTo>
                  <a:pt x="12" y="129"/>
                </a:lnTo>
                <a:lnTo>
                  <a:pt x="5" y="117"/>
                </a:lnTo>
                <a:lnTo>
                  <a:pt x="1" y="106"/>
                </a:lnTo>
                <a:lnTo>
                  <a:pt x="0" y="94"/>
                </a:lnTo>
                <a:lnTo>
                  <a:pt x="1" y="81"/>
                </a:lnTo>
                <a:lnTo>
                  <a:pt x="5" y="70"/>
                </a:lnTo>
                <a:lnTo>
                  <a:pt x="12" y="58"/>
                </a:lnTo>
                <a:lnTo>
                  <a:pt x="20" y="47"/>
                </a:lnTo>
                <a:lnTo>
                  <a:pt x="33" y="37"/>
                </a:lnTo>
                <a:lnTo>
                  <a:pt x="46" y="28"/>
                </a:lnTo>
                <a:lnTo>
                  <a:pt x="63" y="19"/>
                </a:lnTo>
                <a:lnTo>
                  <a:pt x="79" y="14"/>
                </a:lnTo>
                <a:lnTo>
                  <a:pt x="99" y="8"/>
                </a:lnTo>
                <a:lnTo>
                  <a:pt x="118" y="4"/>
                </a:lnTo>
                <a:lnTo>
                  <a:pt x="139" y="1"/>
                </a:lnTo>
                <a:lnTo>
                  <a:pt x="161" y="0"/>
                </a:lnTo>
                <a:lnTo>
                  <a:pt x="181" y="1"/>
                </a:lnTo>
                <a:lnTo>
                  <a:pt x="202" y="4"/>
                </a:lnTo>
                <a:lnTo>
                  <a:pt x="221" y="8"/>
                </a:lnTo>
                <a:lnTo>
                  <a:pt x="240" y="14"/>
                </a:lnTo>
                <a:lnTo>
                  <a:pt x="258" y="19"/>
                </a:lnTo>
                <a:lnTo>
                  <a:pt x="273" y="28"/>
                </a:lnTo>
                <a:lnTo>
                  <a:pt x="287" y="37"/>
                </a:lnTo>
                <a:lnTo>
                  <a:pt x="299" y="47"/>
                </a:lnTo>
                <a:lnTo>
                  <a:pt x="309" y="58"/>
                </a:lnTo>
                <a:lnTo>
                  <a:pt x="316" y="70"/>
                </a:lnTo>
                <a:lnTo>
                  <a:pt x="320" y="81"/>
                </a:lnTo>
                <a:lnTo>
                  <a:pt x="321" y="94"/>
                </a:lnTo>
              </a:path>
            </a:pathLst>
          </a:custGeom>
          <a:solidFill>
            <a:schemeClr val="tx1">
              <a:lumMod val="75000"/>
            </a:schemeClr>
          </a:solidFill>
          <a:ln w="19050">
            <a:solidFill>
              <a:srgbClr val="000000"/>
            </a:solidFill>
            <a:prstDash val="solid"/>
            <a:round/>
            <a:headEnd/>
            <a:tailEnd/>
          </a:ln>
        </p:spPr>
        <p:txBody>
          <a:bodyPr/>
          <a:lstStyle/>
          <a:p>
            <a:endParaRPr lang="en-US" sz="1800"/>
          </a:p>
        </p:txBody>
      </p:sp>
      <p:sp>
        <p:nvSpPr>
          <p:cNvPr id="92206" name="Freeform 51">
            <a:extLst>
              <a:ext uri="{FF2B5EF4-FFF2-40B4-BE49-F238E27FC236}">
                <a16:creationId xmlns:a16="http://schemas.microsoft.com/office/drawing/2014/main" id="{1D2B51F7-5C8E-A829-AF63-C69FB5F843CB}"/>
              </a:ext>
            </a:extLst>
          </p:cNvPr>
          <p:cNvSpPr>
            <a:spLocks/>
          </p:cNvSpPr>
          <p:nvPr/>
        </p:nvSpPr>
        <p:spPr bwMode="auto">
          <a:xfrm>
            <a:off x="5378053" y="1509713"/>
            <a:ext cx="127397" cy="73819"/>
          </a:xfrm>
          <a:custGeom>
            <a:avLst/>
            <a:gdLst>
              <a:gd name="T0" fmla="*/ 89885044 w 321"/>
              <a:gd name="T1" fmla="*/ 26041044 h 187"/>
              <a:gd name="T2" fmla="*/ 89605115 w 321"/>
              <a:gd name="T3" fmla="*/ 29365388 h 187"/>
              <a:gd name="T4" fmla="*/ 88484873 w 321"/>
              <a:gd name="T5" fmla="*/ 32412353 h 187"/>
              <a:gd name="T6" fmla="*/ 86524845 w 321"/>
              <a:gd name="T7" fmla="*/ 35736696 h 187"/>
              <a:gd name="T8" fmla="*/ 84284889 w 321"/>
              <a:gd name="T9" fmla="*/ 38784187 h 187"/>
              <a:gd name="T10" fmla="*/ 80644763 w 321"/>
              <a:gd name="T11" fmla="*/ 41554824 h 187"/>
              <a:gd name="T12" fmla="*/ 77004107 w 321"/>
              <a:gd name="T13" fmla="*/ 44324936 h 187"/>
              <a:gd name="T14" fmla="*/ 72804123 w 321"/>
              <a:gd name="T15" fmla="*/ 46541340 h 187"/>
              <a:gd name="T16" fmla="*/ 67763826 w 321"/>
              <a:gd name="T17" fmla="*/ 47926133 h 187"/>
              <a:gd name="T18" fmla="*/ 62163671 w 321"/>
              <a:gd name="T19" fmla="*/ 49588305 h 187"/>
              <a:gd name="T20" fmla="*/ 56843445 w 321"/>
              <a:gd name="T21" fmla="*/ 50696770 h 187"/>
              <a:gd name="T22" fmla="*/ 51242762 w 321"/>
              <a:gd name="T23" fmla="*/ 51527856 h 187"/>
              <a:gd name="T24" fmla="*/ 45082751 w 321"/>
              <a:gd name="T25" fmla="*/ 51804709 h 187"/>
              <a:gd name="T26" fmla="*/ 39202139 w 321"/>
              <a:gd name="T27" fmla="*/ 51527856 h 187"/>
              <a:gd name="T28" fmla="*/ 33322056 w 321"/>
              <a:gd name="T29" fmla="*/ 50696770 h 187"/>
              <a:gd name="T30" fmla="*/ 28001830 w 321"/>
              <a:gd name="T31" fmla="*/ 49588305 h 187"/>
              <a:gd name="T32" fmla="*/ 22681075 w 321"/>
              <a:gd name="T33" fmla="*/ 47926133 h 187"/>
              <a:gd name="T34" fmla="*/ 17640777 w 321"/>
              <a:gd name="T35" fmla="*/ 46541340 h 187"/>
              <a:gd name="T36" fmla="*/ 13440794 w 321"/>
              <a:gd name="T37" fmla="*/ 44324936 h 187"/>
              <a:gd name="T38" fmla="*/ 9520739 w 321"/>
              <a:gd name="T39" fmla="*/ 41554824 h 187"/>
              <a:gd name="T40" fmla="*/ 6160540 w 321"/>
              <a:gd name="T41" fmla="*/ 38784187 h 187"/>
              <a:gd name="T42" fmla="*/ 3360198 w 321"/>
              <a:gd name="T43" fmla="*/ 35736696 h 187"/>
              <a:gd name="T44" fmla="*/ 1400171 w 321"/>
              <a:gd name="T45" fmla="*/ 32412353 h 187"/>
              <a:gd name="T46" fmla="*/ 279928 w 321"/>
              <a:gd name="T47" fmla="*/ 29365388 h 187"/>
              <a:gd name="T48" fmla="*/ 0 w 321"/>
              <a:gd name="T49" fmla="*/ 26041044 h 187"/>
              <a:gd name="T50" fmla="*/ 279928 w 321"/>
              <a:gd name="T51" fmla="*/ 22439321 h 187"/>
              <a:gd name="T52" fmla="*/ 1400171 w 321"/>
              <a:gd name="T53" fmla="*/ 19392357 h 187"/>
              <a:gd name="T54" fmla="*/ 3360198 w 321"/>
              <a:gd name="T55" fmla="*/ 16068013 h 187"/>
              <a:gd name="T56" fmla="*/ 6160540 w 321"/>
              <a:gd name="T57" fmla="*/ 13020522 h 187"/>
              <a:gd name="T58" fmla="*/ 9520739 w 321"/>
              <a:gd name="T59" fmla="*/ 10249885 h 187"/>
              <a:gd name="T60" fmla="*/ 13440794 w 321"/>
              <a:gd name="T61" fmla="*/ 7756627 h 187"/>
              <a:gd name="T62" fmla="*/ 17640777 w 321"/>
              <a:gd name="T63" fmla="*/ 5263369 h 187"/>
              <a:gd name="T64" fmla="*/ 22681075 w 321"/>
              <a:gd name="T65" fmla="*/ 3878577 h 187"/>
              <a:gd name="T66" fmla="*/ 28001830 w 321"/>
              <a:gd name="T67" fmla="*/ 2216405 h 187"/>
              <a:gd name="T68" fmla="*/ 33322056 w 321"/>
              <a:gd name="T69" fmla="*/ 1107939 h 187"/>
              <a:gd name="T70" fmla="*/ 39202139 w 321"/>
              <a:gd name="T71" fmla="*/ 276853 h 187"/>
              <a:gd name="T72" fmla="*/ 45082751 w 321"/>
              <a:gd name="T73" fmla="*/ 0 h 187"/>
              <a:gd name="T74" fmla="*/ 51242762 w 321"/>
              <a:gd name="T75" fmla="*/ 276853 h 187"/>
              <a:gd name="T76" fmla="*/ 56843445 w 321"/>
              <a:gd name="T77" fmla="*/ 1107939 h 187"/>
              <a:gd name="T78" fmla="*/ 62163671 w 321"/>
              <a:gd name="T79" fmla="*/ 2216405 h 187"/>
              <a:gd name="T80" fmla="*/ 67763826 w 321"/>
              <a:gd name="T81" fmla="*/ 3878577 h 187"/>
              <a:gd name="T82" fmla="*/ 72804123 w 321"/>
              <a:gd name="T83" fmla="*/ 5263369 h 187"/>
              <a:gd name="T84" fmla="*/ 77004107 w 321"/>
              <a:gd name="T85" fmla="*/ 7756627 h 187"/>
              <a:gd name="T86" fmla="*/ 80644763 w 321"/>
              <a:gd name="T87" fmla="*/ 10249885 h 187"/>
              <a:gd name="T88" fmla="*/ 84284889 w 321"/>
              <a:gd name="T89" fmla="*/ 13020522 h 187"/>
              <a:gd name="T90" fmla="*/ 86524845 w 321"/>
              <a:gd name="T91" fmla="*/ 16068013 h 187"/>
              <a:gd name="T92" fmla="*/ 88484873 w 321"/>
              <a:gd name="T93" fmla="*/ 19392357 h 187"/>
              <a:gd name="T94" fmla="*/ 89605115 w 321"/>
              <a:gd name="T95" fmla="*/ 22439321 h 187"/>
              <a:gd name="T96" fmla="*/ 89885044 w 321"/>
              <a:gd name="T97" fmla="*/ 26041044 h 18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1" h="187">
                <a:moveTo>
                  <a:pt x="321" y="94"/>
                </a:moveTo>
                <a:lnTo>
                  <a:pt x="320" y="106"/>
                </a:lnTo>
                <a:lnTo>
                  <a:pt x="316" y="117"/>
                </a:lnTo>
                <a:lnTo>
                  <a:pt x="309" y="129"/>
                </a:lnTo>
                <a:lnTo>
                  <a:pt x="301" y="140"/>
                </a:lnTo>
                <a:lnTo>
                  <a:pt x="288" y="150"/>
                </a:lnTo>
                <a:lnTo>
                  <a:pt x="275" y="160"/>
                </a:lnTo>
                <a:lnTo>
                  <a:pt x="260" y="168"/>
                </a:lnTo>
                <a:lnTo>
                  <a:pt x="242" y="173"/>
                </a:lnTo>
                <a:lnTo>
                  <a:pt x="222" y="179"/>
                </a:lnTo>
                <a:lnTo>
                  <a:pt x="203" y="183"/>
                </a:lnTo>
                <a:lnTo>
                  <a:pt x="183" y="186"/>
                </a:lnTo>
                <a:lnTo>
                  <a:pt x="161" y="187"/>
                </a:lnTo>
                <a:lnTo>
                  <a:pt x="140" y="186"/>
                </a:lnTo>
                <a:lnTo>
                  <a:pt x="119" y="183"/>
                </a:lnTo>
                <a:lnTo>
                  <a:pt x="100" y="179"/>
                </a:lnTo>
                <a:lnTo>
                  <a:pt x="81" y="173"/>
                </a:lnTo>
                <a:lnTo>
                  <a:pt x="63" y="168"/>
                </a:lnTo>
                <a:lnTo>
                  <a:pt x="48" y="160"/>
                </a:lnTo>
                <a:lnTo>
                  <a:pt x="34" y="150"/>
                </a:lnTo>
                <a:lnTo>
                  <a:pt x="22" y="140"/>
                </a:lnTo>
                <a:lnTo>
                  <a:pt x="12" y="129"/>
                </a:lnTo>
                <a:lnTo>
                  <a:pt x="5" y="117"/>
                </a:lnTo>
                <a:lnTo>
                  <a:pt x="1" y="106"/>
                </a:lnTo>
                <a:lnTo>
                  <a:pt x="0" y="94"/>
                </a:lnTo>
                <a:lnTo>
                  <a:pt x="1" y="81"/>
                </a:lnTo>
                <a:lnTo>
                  <a:pt x="5" y="70"/>
                </a:lnTo>
                <a:lnTo>
                  <a:pt x="12" y="58"/>
                </a:lnTo>
                <a:lnTo>
                  <a:pt x="22" y="47"/>
                </a:lnTo>
                <a:lnTo>
                  <a:pt x="34" y="37"/>
                </a:lnTo>
                <a:lnTo>
                  <a:pt x="48" y="28"/>
                </a:lnTo>
                <a:lnTo>
                  <a:pt x="63" y="19"/>
                </a:lnTo>
                <a:lnTo>
                  <a:pt x="81" y="14"/>
                </a:lnTo>
                <a:lnTo>
                  <a:pt x="100" y="8"/>
                </a:lnTo>
                <a:lnTo>
                  <a:pt x="119" y="4"/>
                </a:lnTo>
                <a:lnTo>
                  <a:pt x="140" y="1"/>
                </a:lnTo>
                <a:lnTo>
                  <a:pt x="161" y="0"/>
                </a:lnTo>
                <a:lnTo>
                  <a:pt x="183" y="1"/>
                </a:lnTo>
                <a:lnTo>
                  <a:pt x="203" y="4"/>
                </a:lnTo>
                <a:lnTo>
                  <a:pt x="222" y="8"/>
                </a:lnTo>
                <a:lnTo>
                  <a:pt x="242" y="14"/>
                </a:lnTo>
                <a:lnTo>
                  <a:pt x="260" y="19"/>
                </a:lnTo>
                <a:lnTo>
                  <a:pt x="275" y="28"/>
                </a:lnTo>
                <a:lnTo>
                  <a:pt x="288" y="37"/>
                </a:lnTo>
                <a:lnTo>
                  <a:pt x="301" y="47"/>
                </a:lnTo>
                <a:lnTo>
                  <a:pt x="309" y="58"/>
                </a:lnTo>
                <a:lnTo>
                  <a:pt x="316" y="70"/>
                </a:lnTo>
                <a:lnTo>
                  <a:pt x="320" y="81"/>
                </a:lnTo>
                <a:lnTo>
                  <a:pt x="321" y="94"/>
                </a:lnTo>
                <a:close/>
              </a:path>
            </a:pathLst>
          </a:custGeom>
          <a:solidFill>
            <a:srgbClr val="77B800"/>
          </a:solidFill>
          <a:ln>
            <a:noFill/>
          </a:ln>
        </p:spPr>
        <p:txBody>
          <a:bodyPr/>
          <a:lstStyle/>
          <a:p>
            <a:endParaRPr lang="en-US" sz="1800"/>
          </a:p>
        </p:txBody>
      </p:sp>
      <p:sp>
        <p:nvSpPr>
          <p:cNvPr id="92207" name="Freeform 52">
            <a:extLst>
              <a:ext uri="{FF2B5EF4-FFF2-40B4-BE49-F238E27FC236}">
                <a16:creationId xmlns:a16="http://schemas.microsoft.com/office/drawing/2014/main" id="{D8839FA6-AFBF-47A8-9DDB-9471C0E1B94E}"/>
              </a:ext>
            </a:extLst>
          </p:cNvPr>
          <p:cNvSpPr>
            <a:spLocks/>
          </p:cNvSpPr>
          <p:nvPr/>
        </p:nvSpPr>
        <p:spPr bwMode="auto">
          <a:xfrm>
            <a:off x="5378053" y="1509713"/>
            <a:ext cx="127397" cy="73819"/>
          </a:xfrm>
          <a:custGeom>
            <a:avLst/>
            <a:gdLst>
              <a:gd name="T0" fmla="*/ 89885044 w 321"/>
              <a:gd name="T1" fmla="*/ 26041044 h 187"/>
              <a:gd name="T2" fmla="*/ 89605115 w 321"/>
              <a:gd name="T3" fmla="*/ 29365388 h 187"/>
              <a:gd name="T4" fmla="*/ 88484873 w 321"/>
              <a:gd name="T5" fmla="*/ 32412353 h 187"/>
              <a:gd name="T6" fmla="*/ 86524845 w 321"/>
              <a:gd name="T7" fmla="*/ 35736696 h 187"/>
              <a:gd name="T8" fmla="*/ 84284889 w 321"/>
              <a:gd name="T9" fmla="*/ 38784187 h 187"/>
              <a:gd name="T10" fmla="*/ 80644763 w 321"/>
              <a:gd name="T11" fmla="*/ 41554824 h 187"/>
              <a:gd name="T12" fmla="*/ 77004107 w 321"/>
              <a:gd name="T13" fmla="*/ 44324936 h 187"/>
              <a:gd name="T14" fmla="*/ 72804123 w 321"/>
              <a:gd name="T15" fmla="*/ 46541340 h 187"/>
              <a:gd name="T16" fmla="*/ 67763826 w 321"/>
              <a:gd name="T17" fmla="*/ 47926133 h 187"/>
              <a:gd name="T18" fmla="*/ 62163671 w 321"/>
              <a:gd name="T19" fmla="*/ 49588305 h 187"/>
              <a:gd name="T20" fmla="*/ 56843445 w 321"/>
              <a:gd name="T21" fmla="*/ 50696770 h 187"/>
              <a:gd name="T22" fmla="*/ 51242762 w 321"/>
              <a:gd name="T23" fmla="*/ 51527856 h 187"/>
              <a:gd name="T24" fmla="*/ 45082751 w 321"/>
              <a:gd name="T25" fmla="*/ 51804709 h 187"/>
              <a:gd name="T26" fmla="*/ 39202139 w 321"/>
              <a:gd name="T27" fmla="*/ 51527856 h 187"/>
              <a:gd name="T28" fmla="*/ 33322056 w 321"/>
              <a:gd name="T29" fmla="*/ 50696770 h 187"/>
              <a:gd name="T30" fmla="*/ 28001830 w 321"/>
              <a:gd name="T31" fmla="*/ 49588305 h 187"/>
              <a:gd name="T32" fmla="*/ 22681075 w 321"/>
              <a:gd name="T33" fmla="*/ 47926133 h 187"/>
              <a:gd name="T34" fmla="*/ 17640777 w 321"/>
              <a:gd name="T35" fmla="*/ 46541340 h 187"/>
              <a:gd name="T36" fmla="*/ 13440794 w 321"/>
              <a:gd name="T37" fmla="*/ 44324936 h 187"/>
              <a:gd name="T38" fmla="*/ 9520739 w 321"/>
              <a:gd name="T39" fmla="*/ 41554824 h 187"/>
              <a:gd name="T40" fmla="*/ 6160540 w 321"/>
              <a:gd name="T41" fmla="*/ 38784187 h 187"/>
              <a:gd name="T42" fmla="*/ 3360198 w 321"/>
              <a:gd name="T43" fmla="*/ 35736696 h 187"/>
              <a:gd name="T44" fmla="*/ 1400171 w 321"/>
              <a:gd name="T45" fmla="*/ 32412353 h 187"/>
              <a:gd name="T46" fmla="*/ 279928 w 321"/>
              <a:gd name="T47" fmla="*/ 29365388 h 187"/>
              <a:gd name="T48" fmla="*/ 0 w 321"/>
              <a:gd name="T49" fmla="*/ 26041044 h 187"/>
              <a:gd name="T50" fmla="*/ 279928 w 321"/>
              <a:gd name="T51" fmla="*/ 22439321 h 187"/>
              <a:gd name="T52" fmla="*/ 1400171 w 321"/>
              <a:gd name="T53" fmla="*/ 19392357 h 187"/>
              <a:gd name="T54" fmla="*/ 3360198 w 321"/>
              <a:gd name="T55" fmla="*/ 16068013 h 187"/>
              <a:gd name="T56" fmla="*/ 6160540 w 321"/>
              <a:gd name="T57" fmla="*/ 13020522 h 187"/>
              <a:gd name="T58" fmla="*/ 9520739 w 321"/>
              <a:gd name="T59" fmla="*/ 10249885 h 187"/>
              <a:gd name="T60" fmla="*/ 13440794 w 321"/>
              <a:gd name="T61" fmla="*/ 7756627 h 187"/>
              <a:gd name="T62" fmla="*/ 17640777 w 321"/>
              <a:gd name="T63" fmla="*/ 5263369 h 187"/>
              <a:gd name="T64" fmla="*/ 22681075 w 321"/>
              <a:gd name="T65" fmla="*/ 3878577 h 187"/>
              <a:gd name="T66" fmla="*/ 28001830 w 321"/>
              <a:gd name="T67" fmla="*/ 2216405 h 187"/>
              <a:gd name="T68" fmla="*/ 33322056 w 321"/>
              <a:gd name="T69" fmla="*/ 1107939 h 187"/>
              <a:gd name="T70" fmla="*/ 39202139 w 321"/>
              <a:gd name="T71" fmla="*/ 276853 h 187"/>
              <a:gd name="T72" fmla="*/ 45082751 w 321"/>
              <a:gd name="T73" fmla="*/ 0 h 187"/>
              <a:gd name="T74" fmla="*/ 51242762 w 321"/>
              <a:gd name="T75" fmla="*/ 276853 h 187"/>
              <a:gd name="T76" fmla="*/ 56843445 w 321"/>
              <a:gd name="T77" fmla="*/ 1107939 h 187"/>
              <a:gd name="T78" fmla="*/ 62163671 w 321"/>
              <a:gd name="T79" fmla="*/ 2216405 h 187"/>
              <a:gd name="T80" fmla="*/ 67763826 w 321"/>
              <a:gd name="T81" fmla="*/ 3878577 h 187"/>
              <a:gd name="T82" fmla="*/ 72804123 w 321"/>
              <a:gd name="T83" fmla="*/ 5263369 h 187"/>
              <a:gd name="T84" fmla="*/ 77004107 w 321"/>
              <a:gd name="T85" fmla="*/ 7756627 h 187"/>
              <a:gd name="T86" fmla="*/ 80644763 w 321"/>
              <a:gd name="T87" fmla="*/ 10249885 h 187"/>
              <a:gd name="T88" fmla="*/ 84284889 w 321"/>
              <a:gd name="T89" fmla="*/ 13020522 h 187"/>
              <a:gd name="T90" fmla="*/ 86524845 w 321"/>
              <a:gd name="T91" fmla="*/ 16068013 h 187"/>
              <a:gd name="T92" fmla="*/ 88484873 w 321"/>
              <a:gd name="T93" fmla="*/ 19392357 h 187"/>
              <a:gd name="T94" fmla="*/ 89605115 w 321"/>
              <a:gd name="T95" fmla="*/ 22439321 h 187"/>
              <a:gd name="T96" fmla="*/ 89885044 w 321"/>
              <a:gd name="T97" fmla="*/ 26041044 h 18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1" h="187">
                <a:moveTo>
                  <a:pt x="321" y="94"/>
                </a:moveTo>
                <a:lnTo>
                  <a:pt x="320" y="106"/>
                </a:lnTo>
                <a:lnTo>
                  <a:pt x="316" y="117"/>
                </a:lnTo>
                <a:lnTo>
                  <a:pt x="309" y="129"/>
                </a:lnTo>
                <a:lnTo>
                  <a:pt x="301" y="140"/>
                </a:lnTo>
                <a:lnTo>
                  <a:pt x="288" y="150"/>
                </a:lnTo>
                <a:lnTo>
                  <a:pt x="275" y="160"/>
                </a:lnTo>
                <a:lnTo>
                  <a:pt x="260" y="168"/>
                </a:lnTo>
                <a:lnTo>
                  <a:pt x="242" y="173"/>
                </a:lnTo>
                <a:lnTo>
                  <a:pt x="222" y="179"/>
                </a:lnTo>
                <a:lnTo>
                  <a:pt x="203" y="183"/>
                </a:lnTo>
                <a:lnTo>
                  <a:pt x="183" y="186"/>
                </a:lnTo>
                <a:lnTo>
                  <a:pt x="161" y="187"/>
                </a:lnTo>
                <a:lnTo>
                  <a:pt x="140" y="186"/>
                </a:lnTo>
                <a:lnTo>
                  <a:pt x="119" y="183"/>
                </a:lnTo>
                <a:lnTo>
                  <a:pt x="100" y="179"/>
                </a:lnTo>
                <a:lnTo>
                  <a:pt x="81" y="173"/>
                </a:lnTo>
                <a:lnTo>
                  <a:pt x="63" y="168"/>
                </a:lnTo>
                <a:lnTo>
                  <a:pt x="48" y="160"/>
                </a:lnTo>
                <a:lnTo>
                  <a:pt x="34" y="150"/>
                </a:lnTo>
                <a:lnTo>
                  <a:pt x="22" y="140"/>
                </a:lnTo>
                <a:lnTo>
                  <a:pt x="12" y="129"/>
                </a:lnTo>
                <a:lnTo>
                  <a:pt x="5" y="117"/>
                </a:lnTo>
                <a:lnTo>
                  <a:pt x="1" y="106"/>
                </a:lnTo>
                <a:lnTo>
                  <a:pt x="0" y="94"/>
                </a:lnTo>
                <a:lnTo>
                  <a:pt x="1" y="81"/>
                </a:lnTo>
                <a:lnTo>
                  <a:pt x="5" y="70"/>
                </a:lnTo>
                <a:lnTo>
                  <a:pt x="12" y="58"/>
                </a:lnTo>
                <a:lnTo>
                  <a:pt x="22" y="47"/>
                </a:lnTo>
                <a:lnTo>
                  <a:pt x="34" y="37"/>
                </a:lnTo>
                <a:lnTo>
                  <a:pt x="48" y="28"/>
                </a:lnTo>
                <a:lnTo>
                  <a:pt x="63" y="19"/>
                </a:lnTo>
                <a:lnTo>
                  <a:pt x="81" y="14"/>
                </a:lnTo>
                <a:lnTo>
                  <a:pt x="100" y="8"/>
                </a:lnTo>
                <a:lnTo>
                  <a:pt x="119" y="4"/>
                </a:lnTo>
                <a:lnTo>
                  <a:pt x="140" y="1"/>
                </a:lnTo>
                <a:lnTo>
                  <a:pt x="161" y="0"/>
                </a:lnTo>
                <a:lnTo>
                  <a:pt x="183" y="1"/>
                </a:lnTo>
                <a:lnTo>
                  <a:pt x="203" y="4"/>
                </a:lnTo>
                <a:lnTo>
                  <a:pt x="222" y="8"/>
                </a:lnTo>
                <a:lnTo>
                  <a:pt x="242" y="14"/>
                </a:lnTo>
                <a:lnTo>
                  <a:pt x="260" y="19"/>
                </a:lnTo>
                <a:lnTo>
                  <a:pt x="275" y="28"/>
                </a:lnTo>
                <a:lnTo>
                  <a:pt x="288" y="37"/>
                </a:lnTo>
                <a:lnTo>
                  <a:pt x="301" y="47"/>
                </a:lnTo>
                <a:lnTo>
                  <a:pt x="309" y="58"/>
                </a:lnTo>
                <a:lnTo>
                  <a:pt x="316" y="70"/>
                </a:lnTo>
                <a:lnTo>
                  <a:pt x="320" y="81"/>
                </a:lnTo>
                <a:lnTo>
                  <a:pt x="321" y="94"/>
                </a:lnTo>
              </a:path>
            </a:pathLst>
          </a:custGeom>
          <a:solidFill>
            <a:schemeClr val="tx1">
              <a:lumMod val="75000"/>
            </a:schemeClr>
          </a:solidFill>
          <a:ln w="19050">
            <a:solidFill>
              <a:srgbClr val="000000"/>
            </a:solidFill>
            <a:prstDash val="solid"/>
            <a:round/>
            <a:headEnd/>
            <a:tailEnd/>
          </a:ln>
        </p:spPr>
        <p:txBody>
          <a:bodyPr/>
          <a:lstStyle/>
          <a:p>
            <a:endParaRPr lang="en-US" sz="1800"/>
          </a:p>
        </p:txBody>
      </p:sp>
      <p:sp>
        <p:nvSpPr>
          <p:cNvPr id="92208" name="Freeform 53">
            <a:extLst>
              <a:ext uri="{FF2B5EF4-FFF2-40B4-BE49-F238E27FC236}">
                <a16:creationId xmlns:a16="http://schemas.microsoft.com/office/drawing/2014/main" id="{812E7709-B768-AF6E-76F9-DDC3515CA90D}"/>
              </a:ext>
            </a:extLst>
          </p:cNvPr>
          <p:cNvSpPr>
            <a:spLocks/>
          </p:cNvSpPr>
          <p:nvPr/>
        </p:nvSpPr>
        <p:spPr bwMode="auto">
          <a:xfrm>
            <a:off x="6140054" y="1681162"/>
            <a:ext cx="72628" cy="128588"/>
          </a:xfrm>
          <a:custGeom>
            <a:avLst/>
            <a:gdLst>
              <a:gd name="T0" fmla="*/ 25207456 w 185"/>
              <a:gd name="T1" fmla="*/ 91289138 h 322"/>
              <a:gd name="T2" fmla="*/ 21919186 w 185"/>
              <a:gd name="T3" fmla="*/ 91005873 h 322"/>
              <a:gd name="T4" fmla="*/ 18905723 w 185"/>
              <a:gd name="T5" fmla="*/ 89871747 h 322"/>
              <a:gd name="T6" fmla="*/ 15343692 w 185"/>
              <a:gd name="T7" fmla="*/ 87887293 h 322"/>
              <a:gd name="T8" fmla="*/ 12329706 w 185"/>
              <a:gd name="T9" fmla="*/ 85051979 h 322"/>
              <a:gd name="T10" fmla="*/ 9863764 w 185"/>
              <a:gd name="T11" fmla="*/ 81933399 h 322"/>
              <a:gd name="T12" fmla="*/ 7124063 w 185"/>
              <a:gd name="T13" fmla="*/ 77964491 h 322"/>
              <a:gd name="T14" fmla="*/ 5205643 w 185"/>
              <a:gd name="T15" fmla="*/ 73427988 h 322"/>
              <a:gd name="T16" fmla="*/ 3287747 w 185"/>
              <a:gd name="T17" fmla="*/ 68608752 h 322"/>
              <a:gd name="T18" fmla="*/ 1917896 w 185"/>
              <a:gd name="T19" fmla="*/ 63221921 h 322"/>
              <a:gd name="T20" fmla="*/ 821806 w 185"/>
              <a:gd name="T21" fmla="*/ 57551825 h 322"/>
              <a:gd name="T22" fmla="*/ 0 w 185"/>
              <a:gd name="T23" fmla="*/ 51598463 h 322"/>
              <a:gd name="T24" fmla="*/ 0 w 185"/>
              <a:gd name="T25" fmla="*/ 45644569 h 322"/>
              <a:gd name="T26" fmla="*/ 0 w 185"/>
              <a:gd name="T27" fmla="*/ 39974473 h 322"/>
              <a:gd name="T28" fmla="*/ 821806 w 185"/>
              <a:gd name="T29" fmla="*/ 34020579 h 322"/>
              <a:gd name="T30" fmla="*/ 1917896 w 185"/>
              <a:gd name="T31" fmla="*/ 28067217 h 322"/>
              <a:gd name="T32" fmla="*/ 3287747 w 185"/>
              <a:gd name="T33" fmla="*/ 23247449 h 322"/>
              <a:gd name="T34" fmla="*/ 5205643 w 185"/>
              <a:gd name="T35" fmla="*/ 18144415 h 322"/>
              <a:gd name="T36" fmla="*/ 7124063 w 185"/>
              <a:gd name="T37" fmla="*/ 13324647 h 322"/>
              <a:gd name="T38" fmla="*/ 9863764 w 185"/>
              <a:gd name="T39" fmla="*/ 9355739 h 322"/>
              <a:gd name="T40" fmla="*/ 12329706 w 185"/>
              <a:gd name="T41" fmla="*/ 6237159 h 322"/>
              <a:gd name="T42" fmla="*/ 15343692 w 185"/>
              <a:gd name="T43" fmla="*/ 3685643 h 322"/>
              <a:gd name="T44" fmla="*/ 18905723 w 185"/>
              <a:gd name="T45" fmla="*/ 1701189 h 322"/>
              <a:gd name="T46" fmla="*/ 21919186 w 185"/>
              <a:gd name="T47" fmla="*/ 567063 h 322"/>
              <a:gd name="T48" fmla="*/ 25207456 w 185"/>
              <a:gd name="T49" fmla="*/ 0 h 322"/>
              <a:gd name="T50" fmla="*/ 28495203 w 185"/>
              <a:gd name="T51" fmla="*/ 567063 h 322"/>
              <a:gd name="T52" fmla="*/ 32057235 w 185"/>
              <a:gd name="T53" fmla="*/ 1701189 h 322"/>
              <a:gd name="T54" fmla="*/ 35071221 w 185"/>
              <a:gd name="T55" fmla="*/ 3685643 h 322"/>
              <a:gd name="T56" fmla="*/ 38085207 w 185"/>
              <a:gd name="T57" fmla="*/ 6237159 h 322"/>
              <a:gd name="T58" fmla="*/ 40551148 w 185"/>
              <a:gd name="T59" fmla="*/ 9355739 h 322"/>
              <a:gd name="T60" fmla="*/ 43290850 w 185"/>
              <a:gd name="T61" fmla="*/ 13324647 h 322"/>
              <a:gd name="T62" fmla="*/ 45483030 w 185"/>
              <a:gd name="T63" fmla="*/ 18144415 h 322"/>
              <a:gd name="T64" fmla="*/ 47400926 w 185"/>
              <a:gd name="T65" fmla="*/ 23247449 h 322"/>
              <a:gd name="T66" fmla="*/ 48496493 w 185"/>
              <a:gd name="T67" fmla="*/ 28067217 h 322"/>
              <a:gd name="T68" fmla="*/ 49592583 w 185"/>
              <a:gd name="T69" fmla="*/ 34020579 h 322"/>
              <a:gd name="T70" fmla="*/ 50414913 w 185"/>
              <a:gd name="T71" fmla="*/ 39974473 h 322"/>
              <a:gd name="T72" fmla="*/ 50688673 w 185"/>
              <a:gd name="T73" fmla="*/ 45644569 h 322"/>
              <a:gd name="T74" fmla="*/ 50414913 w 185"/>
              <a:gd name="T75" fmla="*/ 51598463 h 322"/>
              <a:gd name="T76" fmla="*/ 49592583 w 185"/>
              <a:gd name="T77" fmla="*/ 57551825 h 322"/>
              <a:gd name="T78" fmla="*/ 48496493 w 185"/>
              <a:gd name="T79" fmla="*/ 63221921 h 322"/>
              <a:gd name="T80" fmla="*/ 47400926 w 185"/>
              <a:gd name="T81" fmla="*/ 68608752 h 322"/>
              <a:gd name="T82" fmla="*/ 45483030 w 185"/>
              <a:gd name="T83" fmla="*/ 73427988 h 322"/>
              <a:gd name="T84" fmla="*/ 43290850 w 185"/>
              <a:gd name="T85" fmla="*/ 77964491 h 322"/>
              <a:gd name="T86" fmla="*/ 40551148 w 185"/>
              <a:gd name="T87" fmla="*/ 81933399 h 322"/>
              <a:gd name="T88" fmla="*/ 38085207 w 185"/>
              <a:gd name="T89" fmla="*/ 85051979 h 322"/>
              <a:gd name="T90" fmla="*/ 35071221 w 185"/>
              <a:gd name="T91" fmla="*/ 87887293 h 322"/>
              <a:gd name="T92" fmla="*/ 32057235 w 185"/>
              <a:gd name="T93" fmla="*/ 89871747 h 322"/>
              <a:gd name="T94" fmla="*/ 28495203 w 185"/>
              <a:gd name="T95" fmla="*/ 91005873 h 322"/>
              <a:gd name="T96" fmla="*/ 25207456 w 185"/>
              <a:gd name="T97" fmla="*/ 91289138 h 3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85" h="322">
                <a:moveTo>
                  <a:pt x="92" y="322"/>
                </a:moveTo>
                <a:lnTo>
                  <a:pt x="80" y="321"/>
                </a:lnTo>
                <a:lnTo>
                  <a:pt x="69" y="317"/>
                </a:lnTo>
                <a:lnTo>
                  <a:pt x="56" y="310"/>
                </a:lnTo>
                <a:lnTo>
                  <a:pt x="45" y="300"/>
                </a:lnTo>
                <a:lnTo>
                  <a:pt x="36" y="289"/>
                </a:lnTo>
                <a:lnTo>
                  <a:pt x="26" y="275"/>
                </a:lnTo>
                <a:lnTo>
                  <a:pt x="19" y="259"/>
                </a:lnTo>
                <a:lnTo>
                  <a:pt x="12" y="242"/>
                </a:lnTo>
                <a:lnTo>
                  <a:pt x="7" y="223"/>
                </a:lnTo>
                <a:lnTo>
                  <a:pt x="3" y="203"/>
                </a:lnTo>
                <a:lnTo>
                  <a:pt x="0" y="182"/>
                </a:lnTo>
                <a:lnTo>
                  <a:pt x="0" y="161"/>
                </a:lnTo>
                <a:lnTo>
                  <a:pt x="0" y="141"/>
                </a:lnTo>
                <a:lnTo>
                  <a:pt x="3" y="120"/>
                </a:lnTo>
                <a:lnTo>
                  <a:pt x="7" y="99"/>
                </a:lnTo>
                <a:lnTo>
                  <a:pt x="12" y="82"/>
                </a:lnTo>
                <a:lnTo>
                  <a:pt x="19" y="64"/>
                </a:lnTo>
                <a:lnTo>
                  <a:pt x="26" y="47"/>
                </a:lnTo>
                <a:lnTo>
                  <a:pt x="36" y="33"/>
                </a:lnTo>
                <a:lnTo>
                  <a:pt x="45" y="22"/>
                </a:lnTo>
                <a:lnTo>
                  <a:pt x="56" y="13"/>
                </a:lnTo>
                <a:lnTo>
                  <a:pt x="69" y="6"/>
                </a:lnTo>
                <a:lnTo>
                  <a:pt x="80" y="2"/>
                </a:lnTo>
                <a:lnTo>
                  <a:pt x="92" y="0"/>
                </a:lnTo>
                <a:lnTo>
                  <a:pt x="104" y="2"/>
                </a:lnTo>
                <a:lnTo>
                  <a:pt x="117" y="6"/>
                </a:lnTo>
                <a:lnTo>
                  <a:pt x="128" y="13"/>
                </a:lnTo>
                <a:lnTo>
                  <a:pt x="139" y="22"/>
                </a:lnTo>
                <a:lnTo>
                  <a:pt x="148" y="33"/>
                </a:lnTo>
                <a:lnTo>
                  <a:pt x="158" y="47"/>
                </a:lnTo>
                <a:lnTo>
                  <a:pt x="166" y="64"/>
                </a:lnTo>
                <a:lnTo>
                  <a:pt x="173" y="82"/>
                </a:lnTo>
                <a:lnTo>
                  <a:pt x="177" y="99"/>
                </a:lnTo>
                <a:lnTo>
                  <a:pt x="181" y="120"/>
                </a:lnTo>
                <a:lnTo>
                  <a:pt x="184" y="141"/>
                </a:lnTo>
                <a:lnTo>
                  <a:pt x="185" y="161"/>
                </a:lnTo>
                <a:lnTo>
                  <a:pt x="184" y="182"/>
                </a:lnTo>
                <a:lnTo>
                  <a:pt x="181" y="203"/>
                </a:lnTo>
                <a:lnTo>
                  <a:pt x="177" y="223"/>
                </a:lnTo>
                <a:lnTo>
                  <a:pt x="173" y="242"/>
                </a:lnTo>
                <a:lnTo>
                  <a:pt x="166" y="259"/>
                </a:lnTo>
                <a:lnTo>
                  <a:pt x="158" y="275"/>
                </a:lnTo>
                <a:lnTo>
                  <a:pt x="148" y="289"/>
                </a:lnTo>
                <a:lnTo>
                  <a:pt x="139" y="300"/>
                </a:lnTo>
                <a:lnTo>
                  <a:pt x="128" y="310"/>
                </a:lnTo>
                <a:lnTo>
                  <a:pt x="117" y="317"/>
                </a:lnTo>
                <a:lnTo>
                  <a:pt x="104" y="321"/>
                </a:lnTo>
                <a:lnTo>
                  <a:pt x="92" y="322"/>
                </a:lnTo>
                <a:close/>
              </a:path>
            </a:pathLst>
          </a:custGeom>
          <a:solidFill>
            <a:srgbClr val="77B800"/>
          </a:solidFill>
          <a:ln>
            <a:noFill/>
          </a:ln>
        </p:spPr>
        <p:txBody>
          <a:bodyPr/>
          <a:lstStyle/>
          <a:p>
            <a:endParaRPr lang="en-US" sz="1800"/>
          </a:p>
        </p:txBody>
      </p:sp>
      <p:sp>
        <p:nvSpPr>
          <p:cNvPr id="92209" name="Freeform 54">
            <a:extLst>
              <a:ext uri="{FF2B5EF4-FFF2-40B4-BE49-F238E27FC236}">
                <a16:creationId xmlns:a16="http://schemas.microsoft.com/office/drawing/2014/main" id="{2E34714B-B301-2BFC-BF27-E805EFE3C3BE}"/>
              </a:ext>
            </a:extLst>
          </p:cNvPr>
          <p:cNvSpPr>
            <a:spLocks/>
          </p:cNvSpPr>
          <p:nvPr/>
        </p:nvSpPr>
        <p:spPr bwMode="auto">
          <a:xfrm>
            <a:off x="6140054" y="1681162"/>
            <a:ext cx="72628" cy="128588"/>
          </a:xfrm>
          <a:custGeom>
            <a:avLst/>
            <a:gdLst>
              <a:gd name="T0" fmla="*/ 25207456 w 185"/>
              <a:gd name="T1" fmla="*/ 91289138 h 322"/>
              <a:gd name="T2" fmla="*/ 21919186 w 185"/>
              <a:gd name="T3" fmla="*/ 91005873 h 322"/>
              <a:gd name="T4" fmla="*/ 18905723 w 185"/>
              <a:gd name="T5" fmla="*/ 89871747 h 322"/>
              <a:gd name="T6" fmla="*/ 15343692 w 185"/>
              <a:gd name="T7" fmla="*/ 87887293 h 322"/>
              <a:gd name="T8" fmla="*/ 12329706 w 185"/>
              <a:gd name="T9" fmla="*/ 85051979 h 322"/>
              <a:gd name="T10" fmla="*/ 9863764 w 185"/>
              <a:gd name="T11" fmla="*/ 81933399 h 322"/>
              <a:gd name="T12" fmla="*/ 7124063 w 185"/>
              <a:gd name="T13" fmla="*/ 77964491 h 322"/>
              <a:gd name="T14" fmla="*/ 5205643 w 185"/>
              <a:gd name="T15" fmla="*/ 73427988 h 322"/>
              <a:gd name="T16" fmla="*/ 3287747 w 185"/>
              <a:gd name="T17" fmla="*/ 68608752 h 322"/>
              <a:gd name="T18" fmla="*/ 1917896 w 185"/>
              <a:gd name="T19" fmla="*/ 63221921 h 322"/>
              <a:gd name="T20" fmla="*/ 821806 w 185"/>
              <a:gd name="T21" fmla="*/ 57551825 h 322"/>
              <a:gd name="T22" fmla="*/ 0 w 185"/>
              <a:gd name="T23" fmla="*/ 51598463 h 322"/>
              <a:gd name="T24" fmla="*/ 0 w 185"/>
              <a:gd name="T25" fmla="*/ 45644569 h 322"/>
              <a:gd name="T26" fmla="*/ 0 w 185"/>
              <a:gd name="T27" fmla="*/ 39974473 h 322"/>
              <a:gd name="T28" fmla="*/ 821806 w 185"/>
              <a:gd name="T29" fmla="*/ 34020579 h 322"/>
              <a:gd name="T30" fmla="*/ 1917896 w 185"/>
              <a:gd name="T31" fmla="*/ 28067217 h 322"/>
              <a:gd name="T32" fmla="*/ 3287747 w 185"/>
              <a:gd name="T33" fmla="*/ 23247449 h 322"/>
              <a:gd name="T34" fmla="*/ 5205643 w 185"/>
              <a:gd name="T35" fmla="*/ 18144415 h 322"/>
              <a:gd name="T36" fmla="*/ 7124063 w 185"/>
              <a:gd name="T37" fmla="*/ 13324647 h 322"/>
              <a:gd name="T38" fmla="*/ 9863764 w 185"/>
              <a:gd name="T39" fmla="*/ 9355739 h 322"/>
              <a:gd name="T40" fmla="*/ 12329706 w 185"/>
              <a:gd name="T41" fmla="*/ 6237159 h 322"/>
              <a:gd name="T42" fmla="*/ 15343692 w 185"/>
              <a:gd name="T43" fmla="*/ 3685643 h 322"/>
              <a:gd name="T44" fmla="*/ 18905723 w 185"/>
              <a:gd name="T45" fmla="*/ 1701189 h 322"/>
              <a:gd name="T46" fmla="*/ 21919186 w 185"/>
              <a:gd name="T47" fmla="*/ 567063 h 322"/>
              <a:gd name="T48" fmla="*/ 25207456 w 185"/>
              <a:gd name="T49" fmla="*/ 0 h 322"/>
              <a:gd name="T50" fmla="*/ 28495203 w 185"/>
              <a:gd name="T51" fmla="*/ 567063 h 322"/>
              <a:gd name="T52" fmla="*/ 32057235 w 185"/>
              <a:gd name="T53" fmla="*/ 1701189 h 322"/>
              <a:gd name="T54" fmla="*/ 35071221 w 185"/>
              <a:gd name="T55" fmla="*/ 3685643 h 322"/>
              <a:gd name="T56" fmla="*/ 38085207 w 185"/>
              <a:gd name="T57" fmla="*/ 6237159 h 322"/>
              <a:gd name="T58" fmla="*/ 40551148 w 185"/>
              <a:gd name="T59" fmla="*/ 9355739 h 322"/>
              <a:gd name="T60" fmla="*/ 43290850 w 185"/>
              <a:gd name="T61" fmla="*/ 13324647 h 322"/>
              <a:gd name="T62" fmla="*/ 45483030 w 185"/>
              <a:gd name="T63" fmla="*/ 18144415 h 322"/>
              <a:gd name="T64" fmla="*/ 47400926 w 185"/>
              <a:gd name="T65" fmla="*/ 23247449 h 322"/>
              <a:gd name="T66" fmla="*/ 48496493 w 185"/>
              <a:gd name="T67" fmla="*/ 28067217 h 322"/>
              <a:gd name="T68" fmla="*/ 49592583 w 185"/>
              <a:gd name="T69" fmla="*/ 34020579 h 322"/>
              <a:gd name="T70" fmla="*/ 50414913 w 185"/>
              <a:gd name="T71" fmla="*/ 39974473 h 322"/>
              <a:gd name="T72" fmla="*/ 50688673 w 185"/>
              <a:gd name="T73" fmla="*/ 45644569 h 322"/>
              <a:gd name="T74" fmla="*/ 50414913 w 185"/>
              <a:gd name="T75" fmla="*/ 51598463 h 322"/>
              <a:gd name="T76" fmla="*/ 49592583 w 185"/>
              <a:gd name="T77" fmla="*/ 57551825 h 322"/>
              <a:gd name="T78" fmla="*/ 48496493 w 185"/>
              <a:gd name="T79" fmla="*/ 63221921 h 322"/>
              <a:gd name="T80" fmla="*/ 47400926 w 185"/>
              <a:gd name="T81" fmla="*/ 68608752 h 322"/>
              <a:gd name="T82" fmla="*/ 45483030 w 185"/>
              <a:gd name="T83" fmla="*/ 73427988 h 322"/>
              <a:gd name="T84" fmla="*/ 43290850 w 185"/>
              <a:gd name="T85" fmla="*/ 77964491 h 322"/>
              <a:gd name="T86" fmla="*/ 40551148 w 185"/>
              <a:gd name="T87" fmla="*/ 81933399 h 322"/>
              <a:gd name="T88" fmla="*/ 38085207 w 185"/>
              <a:gd name="T89" fmla="*/ 85051979 h 322"/>
              <a:gd name="T90" fmla="*/ 35071221 w 185"/>
              <a:gd name="T91" fmla="*/ 87887293 h 322"/>
              <a:gd name="T92" fmla="*/ 32057235 w 185"/>
              <a:gd name="T93" fmla="*/ 89871747 h 322"/>
              <a:gd name="T94" fmla="*/ 28495203 w 185"/>
              <a:gd name="T95" fmla="*/ 91005873 h 322"/>
              <a:gd name="T96" fmla="*/ 25207456 w 185"/>
              <a:gd name="T97" fmla="*/ 91289138 h 3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85" h="322">
                <a:moveTo>
                  <a:pt x="92" y="322"/>
                </a:moveTo>
                <a:lnTo>
                  <a:pt x="80" y="321"/>
                </a:lnTo>
                <a:lnTo>
                  <a:pt x="69" y="317"/>
                </a:lnTo>
                <a:lnTo>
                  <a:pt x="56" y="310"/>
                </a:lnTo>
                <a:lnTo>
                  <a:pt x="45" y="300"/>
                </a:lnTo>
                <a:lnTo>
                  <a:pt x="36" y="289"/>
                </a:lnTo>
                <a:lnTo>
                  <a:pt x="26" y="275"/>
                </a:lnTo>
                <a:lnTo>
                  <a:pt x="19" y="259"/>
                </a:lnTo>
                <a:lnTo>
                  <a:pt x="12" y="242"/>
                </a:lnTo>
                <a:lnTo>
                  <a:pt x="7" y="223"/>
                </a:lnTo>
                <a:lnTo>
                  <a:pt x="3" y="203"/>
                </a:lnTo>
                <a:lnTo>
                  <a:pt x="0" y="182"/>
                </a:lnTo>
                <a:lnTo>
                  <a:pt x="0" y="161"/>
                </a:lnTo>
                <a:lnTo>
                  <a:pt x="0" y="141"/>
                </a:lnTo>
                <a:lnTo>
                  <a:pt x="3" y="120"/>
                </a:lnTo>
                <a:lnTo>
                  <a:pt x="7" y="99"/>
                </a:lnTo>
                <a:lnTo>
                  <a:pt x="12" y="82"/>
                </a:lnTo>
                <a:lnTo>
                  <a:pt x="19" y="64"/>
                </a:lnTo>
                <a:lnTo>
                  <a:pt x="26" y="47"/>
                </a:lnTo>
                <a:lnTo>
                  <a:pt x="36" y="33"/>
                </a:lnTo>
                <a:lnTo>
                  <a:pt x="45" y="22"/>
                </a:lnTo>
                <a:lnTo>
                  <a:pt x="56" y="13"/>
                </a:lnTo>
                <a:lnTo>
                  <a:pt x="69" y="6"/>
                </a:lnTo>
                <a:lnTo>
                  <a:pt x="80" y="2"/>
                </a:lnTo>
                <a:lnTo>
                  <a:pt x="92" y="0"/>
                </a:lnTo>
                <a:lnTo>
                  <a:pt x="104" y="2"/>
                </a:lnTo>
                <a:lnTo>
                  <a:pt x="117" y="6"/>
                </a:lnTo>
                <a:lnTo>
                  <a:pt x="128" y="13"/>
                </a:lnTo>
                <a:lnTo>
                  <a:pt x="139" y="22"/>
                </a:lnTo>
                <a:lnTo>
                  <a:pt x="148" y="33"/>
                </a:lnTo>
                <a:lnTo>
                  <a:pt x="158" y="47"/>
                </a:lnTo>
                <a:lnTo>
                  <a:pt x="166" y="64"/>
                </a:lnTo>
                <a:lnTo>
                  <a:pt x="173" y="82"/>
                </a:lnTo>
                <a:lnTo>
                  <a:pt x="177" y="99"/>
                </a:lnTo>
                <a:lnTo>
                  <a:pt x="181" y="120"/>
                </a:lnTo>
                <a:lnTo>
                  <a:pt x="184" y="141"/>
                </a:lnTo>
                <a:lnTo>
                  <a:pt x="185" y="161"/>
                </a:lnTo>
                <a:lnTo>
                  <a:pt x="184" y="182"/>
                </a:lnTo>
                <a:lnTo>
                  <a:pt x="181" y="203"/>
                </a:lnTo>
                <a:lnTo>
                  <a:pt x="177" y="223"/>
                </a:lnTo>
                <a:lnTo>
                  <a:pt x="173" y="242"/>
                </a:lnTo>
                <a:lnTo>
                  <a:pt x="166" y="259"/>
                </a:lnTo>
                <a:lnTo>
                  <a:pt x="158" y="275"/>
                </a:lnTo>
                <a:lnTo>
                  <a:pt x="148" y="289"/>
                </a:lnTo>
                <a:lnTo>
                  <a:pt x="139" y="300"/>
                </a:lnTo>
                <a:lnTo>
                  <a:pt x="128" y="310"/>
                </a:lnTo>
                <a:lnTo>
                  <a:pt x="117" y="317"/>
                </a:lnTo>
                <a:lnTo>
                  <a:pt x="104" y="321"/>
                </a:lnTo>
                <a:lnTo>
                  <a:pt x="92" y="322"/>
                </a:lnTo>
              </a:path>
            </a:pathLst>
          </a:custGeom>
          <a:solidFill>
            <a:schemeClr val="tx1">
              <a:lumMod val="75000"/>
            </a:schemeClr>
          </a:solidFill>
          <a:ln w="19050">
            <a:solidFill>
              <a:srgbClr val="000000"/>
            </a:solidFill>
            <a:prstDash val="solid"/>
            <a:round/>
            <a:headEnd/>
            <a:tailEnd/>
          </a:ln>
        </p:spPr>
        <p:txBody>
          <a:bodyPr/>
          <a:lstStyle/>
          <a:p>
            <a:endParaRPr lang="en-US" sz="1800"/>
          </a:p>
        </p:txBody>
      </p:sp>
      <p:sp>
        <p:nvSpPr>
          <p:cNvPr id="3" name="Slide Number Placeholder 2">
            <a:extLst>
              <a:ext uri="{FF2B5EF4-FFF2-40B4-BE49-F238E27FC236}">
                <a16:creationId xmlns:a16="http://schemas.microsoft.com/office/drawing/2014/main" id="{CE987A6E-5C11-9CAC-D262-6537462566CC}"/>
              </a:ext>
            </a:extLst>
          </p:cNvPr>
          <p:cNvSpPr>
            <a:spLocks noGrp="1"/>
          </p:cNvSpPr>
          <p:nvPr>
            <p:ph type="sldNum" sz="quarter" idx="4"/>
          </p:nvPr>
        </p:nvSpPr>
        <p:spPr/>
        <p:txBody>
          <a:bodyPr/>
          <a:lstStyle/>
          <a:p>
            <a:fld id="{3A2281A5-0AAD-5C43-9874-F8F3A9F5B29A}" type="slidenum">
              <a:rPr lang="en-US" smtClean="0"/>
              <a:pPr/>
              <a:t>38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209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090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09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09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209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566" name="Rectangle 118">
            <a:extLst>
              <a:ext uri="{FF2B5EF4-FFF2-40B4-BE49-F238E27FC236}">
                <a16:creationId xmlns:a16="http://schemas.microsoft.com/office/drawing/2014/main" id="{E83C1FD5-B03F-0F7E-F6E1-B1E9B7AFFBD4}"/>
              </a:ext>
            </a:extLst>
          </p:cNvPr>
          <p:cNvSpPr>
            <a:spLocks noGrp="1" noChangeArrowheads="1"/>
          </p:cNvSpPr>
          <p:nvPr>
            <p:ph type="title"/>
          </p:nvPr>
        </p:nvSpPr>
        <p:spPr/>
        <p:txBody>
          <a:bodyPr/>
          <a:lstStyle/>
          <a:p>
            <a:pPr>
              <a:defRPr/>
            </a:pPr>
            <a:r>
              <a:rPr kumimoji="1" lang="en-CA" dirty="0"/>
              <a:t>Floor System</a:t>
            </a:r>
            <a:endParaRPr kumimoji="1" lang="en-US" dirty="0"/>
          </a:p>
        </p:txBody>
      </p:sp>
      <p:sp>
        <p:nvSpPr>
          <p:cNvPr id="21506" name="Line 50">
            <a:extLst>
              <a:ext uri="{FF2B5EF4-FFF2-40B4-BE49-F238E27FC236}">
                <a16:creationId xmlns:a16="http://schemas.microsoft.com/office/drawing/2014/main" id="{8C7F438E-E031-CDF2-4858-65858FF95FE3}"/>
              </a:ext>
            </a:extLst>
          </p:cNvPr>
          <p:cNvSpPr>
            <a:spLocks noChangeShapeType="1"/>
          </p:cNvSpPr>
          <p:nvPr/>
        </p:nvSpPr>
        <p:spPr bwMode="auto">
          <a:xfrm flipV="1">
            <a:off x="1818085" y="1835944"/>
            <a:ext cx="2832497" cy="1744266"/>
          </a:xfrm>
          <a:prstGeom prst="line">
            <a:avLst/>
          </a:prstGeom>
          <a:noFill/>
          <a:ln w="269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07" name="Freeform 51">
            <a:extLst>
              <a:ext uri="{FF2B5EF4-FFF2-40B4-BE49-F238E27FC236}">
                <a16:creationId xmlns:a16="http://schemas.microsoft.com/office/drawing/2014/main" id="{C9D7158D-E56A-CDFA-2B25-3F4413ABF201}"/>
              </a:ext>
            </a:extLst>
          </p:cNvPr>
          <p:cNvSpPr>
            <a:spLocks/>
          </p:cNvSpPr>
          <p:nvPr/>
        </p:nvSpPr>
        <p:spPr bwMode="auto">
          <a:xfrm>
            <a:off x="4650581" y="1377554"/>
            <a:ext cx="2386013" cy="488156"/>
          </a:xfrm>
          <a:custGeom>
            <a:avLst/>
            <a:gdLst>
              <a:gd name="T0" fmla="*/ 0 w 6011"/>
              <a:gd name="T1" fmla="*/ 324540033 h 1230"/>
              <a:gd name="T2" fmla="*/ 1120432 w 6011"/>
              <a:gd name="T3" fmla="*/ 328460629 h 1230"/>
              <a:gd name="T4" fmla="*/ 3921777 w 6011"/>
              <a:gd name="T5" fmla="*/ 332380696 h 1230"/>
              <a:gd name="T6" fmla="*/ 10083890 w 6011"/>
              <a:gd name="T7" fmla="*/ 336580692 h 1230"/>
              <a:gd name="T8" fmla="*/ 19047347 w 6011"/>
              <a:gd name="T9" fmla="*/ 340221358 h 1230"/>
              <a:gd name="T10" fmla="*/ 29971694 w 6011"/>
              <a:gd name="T11" fmla="*/ 343301108 h 1230"/>
              <a:gd name="T12" fmla="*/ 40336088 w 6011"/>
              <a:gd name="T13" fmla="*/ 343861496 h 1230"/>
              <a:gd name="T14" fmla="*/ 49859497 w 6011"/>
              <a:gd name="T15" fmla="*/ 343861496 h 1230"/>
              <a:gd name="T16" fmla="*/ 70027806 w 6011"/>
              <a:gd name="T17" fmla="*/ 343301108 h 1230"/>
              <a:gd name="T18" fmla="*/ 101960389 w 6011"/>
              <a:gd name="T19" fmla="*/ 343021179 h 1230"/>
              <a:gd name="T20" fmla="*/ 143976861 w 6011"/>
              <a:gd name="T21" fmla="*/ 343021179 h 1230"/>
              <a:gd name="T22" fmla="*/ 174789011 w 6011"/>
              <a:gd name="T23" fmla="*/ 341341075 h 1230"/>
              <a:gd name="T24" fmla="*/ 203360297 w 6011"/>
              <a:gd name="T25" fmla="*/ 337700938 h 1230"/>
              <a:gd name="T26" fmla="*/ 230531174 w 6011"/>
              <a:gd name="T27" fmla="*/ 331820838 h 1230"/>
              <a:gd name="T28" fmla="*/ 274788511 w 6011"/>
              <a:gd name="T29" fmla="*/ 320899896 h 1230"/>
              <a:gd name="T30" fmla="*/ 301678884 w 6011"/>
              <a:gd name="T31" fmla="*/ 315019796 h 1230"/>
              <a:gd name="T32" fmla="*/ 330530674 w 6011"/>
              <a:gd name="T33" fmla="*/ 310539342 h 1230"/>
              <a:gd name="T34" fmla="*/ 362182752 w 6011"/>
              <a:gd name="T35" fmla="*/ 308859238 h 1230"/>
              <a:gd name="T36" fmla="*/ 395235766 w 6011"/>
              <a:gd name="T37" fmla="*/ 308579308 h 1230"/>
              <a:gd name="T38" fmla="*/ 435571855 w 6011"/>
              <a:gd name="T39" fmla="*/ 309979483 h 1230"/>
              <a:gd name="T40" fmla="*/ 511481798 w 6011"/>
              <a:gd name="T41" fmla="*/ 312779304 h 1230"/>
              <a:gd name="T42" fmla="*/ 559940887 w 6011"/>
              <a:gd name="T43" fmla="*/ 315019796 h 1230"/>
              <a:gd name="T44" fmla="*/ 596635703 w 6011"/>
              <a:gd name="T45" fmla="*/ 317259758 h 1230"/>
              <a:gd name="T46" fmla="*/ 619324323 w 6011"/>
              <a:gd name="T47" fmla="*/ 318099546 h 1230"/>
              <a:gd name="T48" fmla="*/ 635290879 w 6011"/>
              <a:gd name="T49" fmla="*/ 317259758 h 1230"/>
              <a:gd name="T50" fmla="*/ 652657313 w 6011"/>
              <a:gd name="T51" fmla="*/ 315019796 h 1230"/>
              <a:gd name="T52" fmla="*/ 670304253 w 6011"/>
              <a:gd name="T53" fmla="*/ 311379129 h 1230"/>
              <a:gd name="T54" fmla="*/ 687111265 w 6011"/>
              <a:gd name="T55" fmla="*/ 306899204 h 1230"/>
              <a:gd name="T56" fmla="*/ 708399477 w 6011"/>
              <a:gd name="T57" fmla="*/ 302698679 h 1230"/>
              <a:gd name="T58" fmla="*/ 732209058 w 6011"/>
              <a:gd name="T59" fmla="*/ 299338471 h 1230"/>
              <a:gd name="T60" fmla="*/ 757138542 w 6011"/>
              <a:gd name="T61" fmla="*/ 297378438 h 1230"/>
              <a:gd name="T62" fmla="*/ 777306851 w 6011"/>
              <a:gd name="T63" fmla="*/ 298218754 h 1230"/>
              <a:gd name="T64" fmla="*/ 798595063 w 6011"/>
              <a:gd name="T65" fmla="*/ 300738646 h 1230"/>
              <a:gd name="T66" fmla="*/ 820443755 w 6011"/>
              <a:gd name="T67" fmla="*/ 304658713 h 1230"/>
              <a:gd name="T68" fmla="*/ 840331559 w 6011"/>
              <a:gd name="T69" fmla="*/ 308018921 h 1230"/>
              <a:gd name="T70" fmla="*/ 855737634 w 6011"/>
              <a:gd name="T71" fmla="*/ 309139167 h 1230"/>
              <a:gd name="T72" fmla="*/ 873384574 w 6011"/>
              <a:gd name="T73" fmla="*/ 307459063 h 1230"/>
              <a:gd name="T74" fmla="*/ 890191057 w 6011"/>
              <a:gd name="T75" fmla="*/ 302698679 h 1230"/>
              <a:gd name="T76" fmla="*/ 914841094 w 6011"/>
              <a:gd name="T77" fmla="*/ 292338125 h 1230"/>
              <a:gd name="T78" fmla="*/ 940051083 w 6011"/>
              <a:gd name="T79" fmla="*/ 280577396 h 1230"/>
              <a:gd name="T80" fmla="*/ 959658911 w 6011"/>
              <a:gd name="T81" fmla="*/ 273016663 h 1230"/>
              <a:gd name="T82" fmla="*/ 980106667 w 6011"/>
              <a:gd name="T83" fmla="*/ 267416492 h 1230"/>
              <a:gd name="T84" fmla="*/ 1000834927 w 6011"/>
              <a:gd name="T85" fmla="*/ 264896600 h 1230"/>
              <a:gd name="T86" fmla="*/ 1026324892 w 6011"/>
              <a:gd name="T87" fmla="*/ 264056283 h 1230"/>
              <a:gd name="T88" fmla="*/ 1059377906 w 6011"/>
              <a:gd name="T89" fmla="*/ 265176529 h 1230"/>
              <a:gd name="T90" fmla="*/ 1085428352 w 6011"/>
              <a:gd name="T91" fmla="*/ 265456458 h 1230"/>
              <a:gd name="T92" fmla="*/ 1110638341 w 6011"/>
              <a:gd name="T93" fmla="*/ 264056283 h 1230"/>
              <a:gd name="T94" fmla="*/ 1135568354 w 6011"/>
              <a:gd name="T95" fmla="*/ 259295900 h 1230"/>
              <a:gd name="T96" fmla="*/ 1160777814 w 6011"/>
              <a:gd name="T97" fmla="*/ 252295554 h 1230"/>
              <a:gd name="T98" fmla="*/ 1188228668 w 6011"/>
              <a:gd name="T99" fmla="*/ 242494858 h 1230"/>
              <a:gd name="T100" fmla="*/ 1220161250 w 6011"/>
              <a:gd name="T101" fmla="*/ 229614412 h 1230"/>
              <a:gd name="T102" fmla="*/ 1251813857 w 6011"/>
              <a:gd name="T103" fmla="*/ 218973400 h 1230"/>
              <a:gd name="T104" fmla="*/ 1275903414 w 6011"/>
              <a:gd name="T105" fmla="*/ 212813371 h 1230"/>
              <a:gd name="T106" fmla="*/ 1300833427 w 6011"/>
              <a:gd name="T107" fmla="*/ 208332917 h 1230"/>
              <a:gd name="T108" fmla="*/ 1323242071 w 6011"/>
              <a:gd name="T109" fmla="*/ 207212671 h 1230"/>
              <a:gd name="T110" fmla="*/ 1344810788 w 6011"/>
              <a:gd name="T111" fmla="*/ 208332917 h 1230"/>
              <a:gd name="T112" fmla="*/ 0 w 6011"/>
              <a:gd name="T113" fmla="*/ 323700246 h 123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011" h="1230">
                <a:moveTo>
                  <a:pt x="0" y="1156"/>
                </a:moveTo>
                <a:lnTo>
                  <a:pt x="0" y="1158"/>
                </a:lnTo>
                <a:lnTo>
                  <a:pt x="0" y="1159"/>
                </a:lnTo>
                <a:lnTo>
                  <a:pt x="0" y="1163"/>
                </a:lnTo>
                <a:lnTo>
                  <a:pt x="1" y="1168"/>
                </a:lnTo>
                <a:lnTo>
                  <a:pt x="4" y="1173"/>
                </a:lnTo>
                <a:lnTo>
                  <a:pt x="6" y="1177"/>
                </a:lnTo>
                <a:lnTo>
                  <a:pt x="10" y="1183"/>
                </a:lnTo>
                <a:lnTo>
                  <a:pt x="14" y="1187"/>
                </a:lnTo>
                <a:lnTo>
                  <a:pt x="21" y="1192"/>
                </a:lnTo>
                <a:lnTo>
                  <a:pt x="28" y="1197"/>
                </a:lnTo>
                <a:lnTo>
                  <a:pt x="36" y="1202"/>
                </a:lnTo>
                <a:lnTo>
                  <a:pt x="45" y="1206"/>
                </a:lnTo>
                <a:lnTo>
                  <a:pt x="55" y="1210"/>
                </a:lnTo>
                <a:lnTo>
                  <a:pt x="68" y="1215"/>
                </a:lnTo>
                <a:lnTo>
                  <a:pt x="81" y="1219"/>
                </a:lnTo>
                <a:lnTo>
                  <a:pt x="94" y="1223"/>
                </a:lnTo>
                <a:lnTo>
                  <a:pt x="107" y="1226"/>
                </a:lnTo>
                <a:lnTo>
                  <a:pt x="119" y="1227"/>
                </a:lnTo>
                <a:lnTo>
                  <a:pt x="132" y="1228"/>
                </a:lnTo>
                <a:lnTo>
                  <a:pt x="144" y="1228"/>
                </a:lnTo>
                <a:lnTo>
                  <a:pt x="155" y="1230"/>
                </a:lnTo>
                <a:lnTo>
                  <a:pt x="166" y="1230"/>
                </a:lnTo>
                <a:lnTo>
                  <a:pt x="178" y="1228"/>
                </a:lnTo>
                <a:lnTo>
                  <a:pt x="196" y="1228"/>
                </a:lnTo>
                <a:lnTo>
                  <a:pt x="213" y="1227"/>
                </a:lnTo>
                <a:lnTo>
                  <a:pt x="250" y="1226"/>
                </a:lnTo>
                <a:lnTo>
                  <a:pt x="288" y="1226"/>
                </a:lnTo>
                <a:lnTo>
                  <a:pt x="326" y="1225"/>
                </a:lnTo>
                <a:lnTo>
                  <a:pt x="364" y="1225"/>
                </a:lnTo>
                <a:lnTo>
                  <a:pt x="413" y="1225"/>
                </a:lnTo>
                <a:lnTo>
                  <a:pt x="464" y="1225"/>
                </a:lnTo>
                <a:lnTo>
                  <a:pt x="514" y="1225"/>
                </a:lnTo>
                <a:lnTo>
                  <a:pt x="551" y="1223"/>
                </a:lnTo>
                <a:lnTo>
                  <a:pt x="587" y="1222"/>
                </a:lnTo>
                <a:lnTo>
                  <a:pt x="624" y="1219"/>
                </a:lnTo>
                <a:lnTo>
                  <a:pt x="659" y="1215"/>
                </a:lnTo>
                <a:lnTo>
                  <a:pt x="693" y="1211"/>
                </a:lnTo>
                <a:lnTo>
                  <a:pt x="726" y="1206"/>
                </a:lnTo>
                <a:lnTo>
                  <a:pt x="759" y="1200"/>
                </a:lnTo>
                <a:lnTo>
                  <a:pt x="792" y="1193"/>
                </a:lnTo>
                <a:lnTo>
                  <a:pt x="823" y="1185"/>
                </a:lnTo>
                <a:lnTo>
                  <a:pt x="877" y="1172"/>
                </a:lnTo>
                <a:lnTo>
                  <a:pt x="929" y="1159"/>
                </a:lnTo>
                <a:lnTo>
                  <a:pt x="981" y="1146"/>
                </a:lnTo>
                <a:lnTo>
                  <a:pt x="1013" y="1138"/>
                </a:lnTo>
                <a:lnTo>
                  <a:pt x="1044" y="1132"/>
                </a:lnTo>
                <a:lnTo>
                  <a:pt x="1077" y="1125"/>
                </a:lnTo>
                <a:lnTo>
                  <a:pt x="1110" y="1119"/>
                </a:lnTo>
                <a:lnTo>
                  <a:pt x="1144" y="1115"/>
                </a:lnTo>
                <a:lnTo>
                  <a:pt x="1180" y="1109"/>
                </a:lnTo>
                <a:lnTo>
                  <a:pt x="1217" y="1107"/>
                </a:lnTo>
                <a:lnTo>
                  <a:pt x="1255" y="1104"/>
                </a:lnTo>
                <a:lnTo>
                  <a:pt x="1293" y="1103"/>
                </a:lnTo>
                <a:lnTo>
                  <a:pt x="1332" y="1102"/>
                </a:lnTo>
                <a:lnTo>
                  <a:pt x="1372" y="1102"/>
                </a:lnTo>
                <a:lnTo>
                  <a:pt x="1411" y="1102"/>
                </a:lnTo>
                <a:lnTo>
                  <a:pt x="1450" y="1103"/>
                </a:lnTo>
                <a:lnTo>
                  <a:pt x="1503" y="1104"/>
                </a:lnTo>
                <a:lnTo>
                  <a:pt x="1555" y="1107"/>
                </a:lnTo>
                <a:lnTo>
                  <a:pt x="1606" y="1108"/>
                </a:lnTo>
                <a:lnTo>
                  <a:pt x="1754" y="1115"/>
                </a:lnTo>
                <a:lnTo>
                  <a:pt x="1826" y="1117"/>
                </a:lnTo>
                <a:lnTo>
                  <a:pt x="1899" y="1121"/>
                </a:lnTo>
                <a:lnTo>
                  <a:pt x="1949" y="1124"/>
                </a:lnTo>
                <a:lnTo>
                  <a:pt x="1999" y="1125"/>
                </a:lnTo>
                <a:lnTo>
                  <a:pt x="2048" y="1129"/>
                </a:lnTo>
                <a:lnTo>
                  <a:pt x="2089" y="1130"/>
                </a:lnTo>
                <a:lnTo>
                  <a:pt x="2130" y="1133"/>
                </a:lnTo>
                <a:lnTo>
                  <a:pt x="2157" y="1134"/>
                </a:lnTo>
                <a:lnTo>
                  <a:pt x="2185" y="1134"/>
                </a:lnTo>
                <a:lnTo>
                  <a:pt x="2211" y="1136"/>
                </a:lnTo>
                <a:lnTo>
                  <a:pt x="2230" y="1134"/>
                </a:lnTo>
                <a:lnTo>
                  <a:pt x="2250" y="1134"/>
                </a:lnTo>
                <a:lnTo>
                  <a:pt x="2268" y="1133"/>
                </a:lnTo>
                <a:lnTo>
                  <a:pt x="2287" y="1132"/>
                </a:lnTo>
                <a:lnTo>
                  <a:pt x="2309" y="1129"/>
                </a:lnTo>
                <a:lnTo>
                  <a:pt x="2330" y="1125"/>
                </a:lnTo>
                <a:lnTo>
                  <a:pt x="2351" y="1121"/>
                </a:lnTo>
                <a:lnTo>
                  <a:pt x="2372" y="1117"/>
                </a:lnTo>
                <a:lnTo>
                  <a:pt x="2393" y="1112"/>
                </a:lnTo>
                <a:lnTo>
                  <a:pt x="2412" y="1107"/>
                </a:lnTo>
                <a:lnTo>
                  <a:pt x="2433" y="1102"/>
                </a:lnTo>
                <a:lnTo>
                  <a:pt x="2453" y="1096"/>
                </a:lnTo>
                <a:lnTo>
                  <a:pt x="2474" y="1092"/>
                </a:lnTo>
                <a:lnTo>
                  <a:pt x="2501" y="1086"/>
                </a:lnTo>
                <a:lnTo>
                  <a:pt x="2529" y="1081"/>
                </a:lnTo>
                <a:lnTo>
                  <a:pt x="2556" y="1075"/>
                </a:lnTo>
                <a:lnTo>
                  <a:pt x="2585" y="1071"/>
                </a:lnTo>
                <a:lnTo>
                  <a:pt x="2614" y="1069"/>
                </a:lnTo>
                <a:lnTo>
                  <a:pt x="2643" y="1066"/>
                </a:lnTo>
                <a:lnTo>
                  <a:pt x="2673" y="1064"/>
                </a:lnTo>
                <a:lnTo>
                  <a:pt x="2703" y="1062"/>
                </a:lnTo>
                <a:lnTo>
                  <a:pt x="2727" y="1062"/>
                </a:lnTo>
                <a:lnTo>
                  <a:pt x="2751" y="1064"/>
                </a:lnTo>
                <a:lnTo>
                  <a:pt x="2775" y="1065"/>
                </a:lnTo>
                <a:lnTo>
                  <a:pt x="2800" y="1067"/>
                </a:lnTo>
                <a:lnTo>
                  <a:pt x="2825" y="1070"/>
                </a:lnTo>
                <a:lnTo>
                  <a:pt x="2851" y="1074"/>
                </a:lnTo>
                <a:lnTo>
                  <a:pt x="2877" y="1079"/>
                </a:lnTo>
                <a:lnTo>
                  <a:pt x="2903" y="1083"/>
                </a:lnTo>
                <a:lnTo>
                  <a:pt x="2929" y="1088"/>
                </a:lnTo>
                <a:lnTo>
                  <a:pt x="2956" y="1094"/>
                </a:lnTo>
                <a:lnTo>
                  <a:pt x="2982" y="1098"/>
                </a:lnTo>
                <a:lnTo>
                  <a:pt x="3000" y="1100"/>
                </a:lnTo>
                <a:lnTo>
                  <a:pt x="3018" y="1103"/>
                </a:lnTo>
                <a:lnTo>
                  <a:pt x="3037" y="1104"/>
                </a:lnTo>
                <a:lnTo>
                  <a:pt x="3055" y="1104"/>
                </a:lnTo>
                <a:lnTo>
                  <a:pt x="3077" y="1103"/>
                </a:lnTo>
                <a:lnTo>
                  <a:pt x="3098" y="1100"/>
                </a:lnTo>
                <a:lnTo>
                  <a:pt x="3118" y="1098"/>
                </a:lnTo>
                <a:lnTo>
                  <a:pt x="3139" y="1092"/>
                </a:lnTo>
                <a:lnTo>
                  <a:pt x="3159" y="1087"/>
                </a:lnTo>
                <a:lnTo>
                  <a:pt x="3178" y="1081"/>
                </a:lnTo>
                <a:lnTo>
                  <a:pt x="3198" y="1074"/>
                </a:lnTo>
                <a:lnTo>
                  <a:pt x="3232" y="1060"/>
                </a:lnTo>
                <a:lnTo>
                  <a:pt x="3266" y="1044"/>
                </a:lnTo>
                <a:lnTo>
                  <a:pt x="3299" y="1028"/>
                </a:lnTo>
                <a:lnTo>
                  <a:pt x="3333" y="1013"/>
                </a:lnTo>
                <a:lnTo>
                  <a:pt x="3356" y="1002"/>
                </a:lnTo>
                <a:lnTo>
                  <a:pt x="3378" y="992"/>
                </a:lnTo>
                <a:lnTo>
                  <a:pt x="3402" y="982"/>
                </a:lnTo>
                <a:lnTo>
                  <a:pt x="3426" y="975"/>
                </a:lnTo>
                <a:lnTo>
                  <a:pt x="3450" y="967"/>
                </a:lnTo>
                <a:lnTo>
                  <a:pt x="3475" y="960"/>
                </a:lnTo>
                <a:lnTo>
                  <a:pt x="3499" y="955"/>
                </a:lnTo>
                <a:lnTo>
                  <a:pt x="3524" y="951"/>
                </a:lnTo>
                <a:lnTo>
                  <a:pt x="3549" y="948"/>
                </a:lnTo>
                <a:lnTo>
                  <a:pt x="3573" y="946"/>
                </a:lnTo>
                <a:lnTo>
                  <a:pt x="3598" y="944"/>
                </a:lnTo>
                <a:lnTo>
                  <a:pt x="3625" y="943"/>
                </a:lnTo>
                <a:lnTo>
                  <a:pt x="3664" y="943"/>
                </a:lnTo>
                <a:lnTo>
                  <a:pt x="3703" y="944"/>
                </a:lnTo>
                <a:lnTo>
                  <a:pt x="3742" y="946"/>
                </a:lnTo>
                <a:lnTo>
                  <a:pt x="3782" y="947"/>
                </a:lnTo>
                <a:lnTo>
                  <a:pt x="3813" y="948"/>
                </a:lnTo>
                <a:lnTo>
                  <a:pt x="3844" y="948"/>
                </a:lnTo>
                <a:lnTo>
                  <a:pt x="3875" y="948"/>
                </a:lnTo>
                <a:lnTo>
                  <a:pt x="3905" y="947"/>
                </a:lnTo>
                <a:lnTo>
                  <a:pt x="3935" y="946"/>
                </a:lnTo>
                <a:lnTo>
                  <a:pt x="3965" y="943"/>
                </a:lnTo>
                <a:lnTo>
                  <a:pt x="3995" y="938"/>
                </a:lnTo>
                <a:lnTo>
                  <a:pt x="4025" y="933"/>
                </a:lnTo>
                <a:lnTo>
                  <a:pt x="4054" y="926"/>
                </a:lnTo>
                <a:lnTo>
                  <a:pt x="4083" y="920"/>
                </a:lnTo>
                <a:lnTo>
                  <a:pt x="4110" y="912"/>
                </a:lnTo>
                <a:lnTo>
                  <a:pt x="4144" y="901"/>
                </a:lnTo>
                <a:lnTo>
                  <a:pt x="4177" y="890"/>
                </a:lnTo>
                <a:lnTo>
                  <a:pt x="4210" y="878"/>
                </a:lnTo>
                <a:lnTo>
                  <a:pt x="4242" y="866"/>
                </a:lnTo>
                <a:lnTo>
                  <a:pt x="4275" y="853"/>
                </a:lnTo>
                <a:lnTo>
                  <a:pt x="4316" y="837"/>
                </a:lnTo>
                <a:lnTo>
                  <a:pt x="4356" y="820"/>
                </a:lnTo>
                <a:lnTo>
                  <a:pt x="4398" y="806"/>
                </a:lnTo>
                <a:lnTo>
                  <a:pt x="4441" y="791"/>
                </a:lnTo>
                <a:lnTo>
                  <a:pt x="4469" y="782"/>
                </a:lnTo>
                <a:lnTo>
                  <a:pt x="4498" y="774"/>
                </a:lnTo>
                <a:lnTo>
                  <a:pt x="4525" y="767"/>
                </a:lnTo>
                <a:lnTo>
                  <a:pt x="4555" y="760"/>
                </a:lnTo>
                <a:lnTo>
                  <a:pt x="4584" y="753"/>
                </a:lnTo>
                <a:lnTo>
                  <a:pt x="4614" y="748"/>
                </a:lnTo>
                <a:lnTo>
                  <a:pt x="4644" y="744"/>
                </a:lnTo>
                <a:lnTo>
                  <a:pt x="4674" y="742"/>
                </a:lnTo>
                <a:lnTo>
                  <a:pt x="4699" y="740"/>
                </a:lnTo>
                <a:lnTo>
                  <a:pt x="4724" y="740"/>
                </a:lnTo>
                <a:lnTo>
                  <a:pt x="4750" y="740"/>
                </a:lnTo>
                <a:lnTo>
                  <a:pt x="4777" y="742"/>
                </a:lnTo>
                <a:lnTo>
                  <a:pt x="4801" y="744"/>
                </a:lnTo>
                <a:lnTo>
                  <a:pt x="6011" y="0"/>
                </a:lnTo>
                <a:lnTo>
                  <a:pt x="1880" y="0"/>
                </a:lnTo>
                <a:lnTo>
                  <a:pt x="0" y="115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1508" name="Line 52">
            <a:extLst>
              <a:ext uri="{FF2B5EF4-FFF2-40B4-BE49-F238E27FC236}">
                <a16:creationId xmlns:a16="http://schemas.microsoft.com/office/drawing/2014/main" id="{1F04CA88-79B6-6636-A172-CBFE0F6D7BD7}"/>
              </a:ext>
            </a:extLst>
          </p:cNvPr>
          <p:cNvSpPr>
            <a:spLocks noChangeShapeType="1"/>
          </p:cNvSpPr>
          <p:nvPr/>
        </p:nvSpPr>
        <p:spPr bwMode="auto">
          <a:xfrm>
            <a:off x="5397104" y="1377554"/>
            <a:ext cx="1639490"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09" name="Line 53">
            <a:extLst>
              <a:ext uri="{FF2B5EF4-FFF2-40B4-BE49-F238E27FC236}">
                <a16:creationId xmlns:a16="http://schemas.microsoft.com/office/drawing/2014/main" id="{7290C91F-E676-BB3A-1C11-5D9F69C03FD9}"/>
              </a:ext>
            </a:extLst>
          </p:cNvPr>
          <p:cNvSpPr>
            <a:spLocks noChangeShapeType="1"/>
          </p:cNvSpPr>
          <p:nvPr/>
        </p:nvSpPr>
        <p:spPr bwMode="auto">
          <a:xfrm flipH="1">
            <a:off x="3457576" y="1672829"/>
            <a:ext cx="3098006" cy="1907381"/>
          </a:xfrm>
          <a:prstGeom prst="line">
            <a:avLst/>
          </a:prstGeom>
          <a:noFill/>
          <a:ln w="269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10" name="Line 54">
            <a:extLst>
              <a:ext uri="{FF2B5EF4-FFF2-40B4-BE49-F238E27FC236}">
                <a16:creationId xmlns:a16="http://schemas.microsoft.com/office/drawing/2014/main" id="{FD8DF7B9-B4E3-B919-18B0-55281322AEF3}"/>
              </a:ext>
            </a:extLst>
          </p:cNvPr>
          <p:cNvSpPr>
            <a:spLocks noChangeShapeType="1"/>
          </p:cNvSpPr>
          <p:nvPr/>
        </p:nvSpPr>
        <p:spPr bwMode="auto">
          <a:xfrm flipH="1">
            <a:off x="1818085" y="3580210"/>
            <a:ext cx="1639490" cy="0"/>
          </a:xfrm>
          <a:prstGeom prst="line">
            <a:avLst/>
          </a:prstGeom>
          <a:noFill/>
          <a:ln w="2698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11" name="Line 55">
            <a:extLst>
              <a:ext uri="{FF2B5EF4-FFF2-40B4-BE49-F238E27FC236}">
                <a16:creationId xmlns:a16="http://schemas.microsoft.com/office/drawing/2014/main" id="{1702E4BF-9F62-F1C3-8AF7-AEE8C20BCF4D}"/>
              </a:ext>
            </a:extLst>
          </p:cNvPr>
          <p:cNvSpPr>
            <a:spLocks noChangeShapeType="1"/>
          </p:cNvSpPr>
          <p:nvPr/>
        </p:nvSpPr>
        <p:spPr bwMode="auto">
          <a:xfrm flipV="1">
            <a:off x="2163367" y="1847850"/>
            <a:ext cx="2812256" cy="1732360"/>
          </a:xfrm>
          <a:prstGeom prst="line">
            <a:avLst/>
          </a:prstGeom>
          <a:noFill/>
          <a:ln w="269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12" name="Line 56">
            <a:extLst>
              <a:ext uri="{FF2B5EF4-FFF2-40B4-BE49-F238E27FC236}">
                <a16:creationId xmlns:a16="http://schemas.microsoft.com/office/drawing/2014/main" id="{14A54544-C0A0-7378-ACD9-EC85E4010D44}"/>
              </a:ext>
            </a:extLst>
          </p:cNvPr>
          <p:cNvSpPr>
            <a:spLocks noChangeShapeType="1"/>
          </p:cNvSpPr>
          <p:nvPr/>
        </p:nvSpPr>
        <p:spPr bwMode="auto">
          <a:xfrm flipV="1">
            <a:off x="2488406" y="1819275"/>
            <a:ext cx="2858691" cy="1760935"/>
          </a:xfrm>
          <a:prstGeom prst="line">
            <a:avLst/>
          </a:prstGeom>
          <a:noFill/>
          <a:ln w="269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13" name="Line 57">
            <a:extLst>
              <a:ext uri="{FF2B5EF4-FFF2-40B4-BE49-F238E27FC236}">
                <a16:creationId xmlns:a16="http://schemas.microsoft.com/office/drawing/2014/main" id="{A36E2ACB-2399-D6D7-F338-B4E763733C27}"/>
              </a:ext>
            </a:extLst>
          </p:cNvPr>
          <p:cNvSpPr>
            <a:spLocks noChangeShapeType="1"/>
          </p:cNvSpPr>
          <p:nvPr/>
        </p:nvSpPr>
        <p:spPr bwMode="auto">
          <a:xfrm flipV="1">
            <a:off x="2807494" y="1800225"/>
            <a:ext cx="2890838" cy="1779985"/>
          </a:xfrm>
          <a:prstGeom prst="line">
            <a:avLst/>
          </a:prstGeom>
          <a:noFill/>
          <a:ln w="269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14" name="Line 58">
            <a:extLst>
              <a:ext uri="{FF2B5EF4-FFF2-40B4-BE49-F238E27FC236}">
                <a16:creationId xmlns:a16="http://schemas.microsoft.com/office/drawing/2014/main" id="{23CBD43D-28AF-F8AB-28DF-6C798BECA719}"/>
              </a:ext>
            </a:extLst>
          </p:cNvPr>
          <p:cNvSpPr>
            <a:spLocks noChangeShapeType="1"/>
          </p:cNvSpPr>
          <p:nvPr/>
        </p:nvSpPr>
        <p:spPr bwMode="auto">
          <a:xfrm flipV="1">
            <a:off x="3139679" y="1751410"/>
            <a:ext cx="2969419" cy="1828800"/>
          </a:xfrm>
          <a:prstGeom prst="line">
            <a:avLst/>
          </a:prstGeom>
          <a:noFill/>
          <a:ln w="269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15" name="Line 59">
            <a:extLst>
              <a:ext uri="{FF2B5EF4-FFF2-40B4-BE49-F238E27FC236}">
                <a16:creationId xmlns:a16="http://schemas.microsoft.com/office/drawing/2014/main" id="{26B702DF-A6B2-CE5A-FE6D-4B0B4D9FE0E0}"/>
              </a:ext>
            </a:extLst>
          </p:cNvPr>
          <p:cNvSpPr>
            <a:spLocks noChangeShapeType="1"/>
          </p:cNvSpPr>
          <p:nvPr/>
        </p:nvSpPr>
        <p:spPr bwMode="auto">
          <a:xfrm>
            <a:off x="2420542" y="3208735"/>
            <a:ext cx="1639490" cy="0"/>
          </a:xfrm>
          <a:prstGeom prst="line">
            <a:avLst/>
          </a:prstGeom>
          <a:noFill/>
          <a:ln w="2698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16" name="Line 60">
            <a:extLst>
              <a:ext uri="{FF2B5EF4-FFF2-40B4-BE49-F238E27FC236}">
                <a16:creationId xmlns:a16="http://schemas.microsoft.com/office/drawing/2014/main" id="{5F6C5EBC-1F4B-DD3F-8EB3-FAE0208909F0}"/>
              </a:ext>
            </a:extLst>
          </p:cNvPr>
          <p:cNvSpPr>
            <a:spLocks noChangeShapeType="1"/>
          </p:cNvSpPr>
          <p:nvPr/>
        </p:nvSpPr>
        <p:spPr bwMode="auto">
          <a:xfrm>
            <a:off x="3018235" y="2840831"/>
            <a:ext cx="1639490" cy="0"/>
          </a:xfrm>
          <a:prstGeom prst="line">
            <a:avLst/>
          </a:prstGeom>
          <a:noFill/>
          <a:ln w="2698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17" name="Line 61">
            <a:extLst>
              <a:ext uri="{FF2B5EF4-FFF2-40B4-BE49-F238E27FC236}">
                <a16:creationId xmlns:a16="http://schemas.microsoft.com/office/drawing/2014/main" id="{F1A45500-B43C-1439-3588-B70CEAA690F5}"/>
              </a:ext>
            </a:extLst>
          </p:cNvPr>
          <p:cNvSpPr>
            <a:spLocks noChangeShapeType="1"/>
          </p:cNvSpPr>
          <p:nvPr/>
        </p:nvSpPr>
        <p:spPr bwMode="auto">
          <a:xfrm>
            <a:off x="3607594" y="2478881"/>
            <a:ext cx="1639491" cy="0"/>
          </a:xfrm>
          <a:prstGeom prst="line">
            <a:avLst/>
          </a:prstGeom>
          <a:noFill/>
          <a:ln w="2698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18" name="Line 62">
            <a:extLst>
              <a:ext uri="{FF2B5EF4-FFF2-40B4-BE49-F238E27FC236}">
                <a16:creationId xmlns:a16="http://schemas.microsoft.com/office/drawing/2014/main" id="{B744D7C4-7612-83D1-9878-A8220B8BF86C}"/>
              </a:ext>
            </a:extLst>
          </p:cNvPr>
          <p:cNvSpPr>
            <a:spLocks noChangeShapeType="1"/>
          </p:cNvSpPr>
          <p:nvPr/>
        </p:nvSpPr>
        <p:spPr bwMode="auto">
          <a:xfrm>
            <a:off x="4225529" y="2097881"/>
            <a:ext cx="1640681" cy="0"/>
          </a:xfrm>
          <a:prstGeom prst="line">
            <a:avLst/>
          </a:prstGeom>
          <a:noFill/>
          <a:ln w="2698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19" name="Line 63">
            <a:extLst>
              <a:ext uri="{FF2B5EF4-FFF2-40B4-BE49-F238E27FC236}">
                <a16:creationId xmlns:a16="http://schemas.microsoft.com/office/drawing/2014/main" id="{E47FC905-15A9-A400-A7D2-89E846AF04D2}"/>
              </a:ext>
            </a:extLst>
          </p:cNvPr>
          <p:cNvSpPr>
            <a:spLocks noChangeShapeType="1"/>
          </p:cNvSpPr>
          <p:nvPr/>
        </p:nvSpPr>
        <p:spPr bwMode="auto">
          <a:xfrm flipV="1">
            <a:off x="1818085" y="3208735"/>
            <a:ext cx="2241947" cy="371475"/>
          </a:xfrm>
          <a:prstGeom prst="line">
            <a:avLst/>
          </a:prstGeom>
          <a:noFill/>
          <a:ln w="17463">
            <a:solidFill>
              <a:srgbClr val="77B8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20" name="Line 64">
            <a:extLst>
              <a:ext uri="{FF2B5EF4-FFF2-40B4-BE49-F238E27FC236}">
                <a16:creationId xmlns:a16="http://schemas.microsoft.com/office/drawing/2014/main" id="{53B81420-9A49-C382-D9CC-282529CCC327}"/>
              </a:ext>
            </a:extLst>
          </p:cNvPr>
          <p:cNvSpPr>
            <a:spLocks noChangeShapeType="1"/>
          </p:cNvSpPr>
          <p:nvPr/>
        </p:nvSpPr>
        <p:spPr bwMode="auto">
          <a:xfrm>
            <a:off x="2420541" y="3208735"/>
            <a:ext cx="1037034" cy="371475"/>
          </a:xfrm>
          <a:prstGeom prst="line">
            <a:avLst/>
          </a:prstGeom>
          <a:noFill/>
          <a:ln w="17463">
            <a:solidFill>
              <a:srgbClr val="77B8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21" name="Line 65">
            <a:extLst>
              <a:ext uri="{FF2B5EF4-FFF2-40B4-BE49-F238E27FC236}">
                <a16:creationId xmlns:a16="http://schemas.microsoft.com/office/drawing/2014/main" id="{D37A3693-4E57-7861-7C8B-3545D757DEE3}"/>
              </a:ext>
            </a:extLst>
          </p:cNvPr>
          <p:cNvSpPr>
            <a:spLocks noChangeShapeType="1"/>
          </p:cNvSpPr>
          <p:nvPr/>
        </p:nvSpPr>
        <p:spPr bwMode="auto">
          <a:xfrm flipV="1">
            <a:off x="2420541" y="2840831"/>
            <a:ext cx="2185988" cy="367904"/>
          </a:xfrm>
          <a:prstGeom prst="line">
            <a:avLst/>
          </a:prstGeom>
          <a:noFill/>
          <a:ln w="17463">
            <a:solidFill>
              <a:srgbClr val="77B8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22" name="Line 66">
            <a:extLst>
              <a:ext uri="{FF2B5EF4-FFF2-40B4-BE49-F238E27FC236}">
                <a16:creationId xmlns:a16="http://schemas.microsoft.com/office/drawing/2014/main" id="{E5750E45-8DC2-46EE-072E-7BE72193A905}"/>
              </a:ext>
            </a:extLst>
          </p:cNvPr>
          <p:cNvSpPr>
            <a:spLocks noChangeShapeType="1"/>
          </p:cNvSpPr>
          <p:nvPr/>
        </p:nvSpPr>
        <p:spPr bwMode="auto">
          <a:xfrm flipH="1" flipV="1">
            <a:off x="3018235" y="2840831"/>
            <a:ext cx="1041797" cy="367904"/>
          </a:xfrm>
          <a:prstGeom prst="line">
            <a:avLst/>
          </a:prstGeom>
          <a:noFill/>
          <a:ln w="17463">
            <a:solidFill>
              <a:srgbClr val="77B8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23" name="Line 67">
            <a:extLst>
              <a:ext uri="{FF2B5EF4-FFF2-40B4-BE49-F238E27FC236}">
                <a16:creationId xmlns:a16="http://schemas.microsoft.com/office/drawing/2014/main" id="{0D85939E-09E0-9AC9-E980-2907AA60E4B3}"/>
              </a:ext>
            </a:extLst>
          </p:cNvPr>
          <p:cNvSpPr>
            <a:spLocks noChangeShapeType="1"/>
          </p:cNvSpPr>
          <p:nvPr/>
        </p:nvSpPr>
        <p:spPr bwMode="auto">
          <a:xfrm flipV="1">
            <a:off x="3018235" y="2478881"/>
            <a:ext cx="2185988" cy="361950"/>
          </a:xfrm>
          <a:prstGeom prst="line">
            <a:avLst/>
          </a:prstGeom>
          <a:noFill/>
          <a:ln w="17463">
            <a:solidFill>
              <a:srgbClr val="77B8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24" name="Line 68">
            <a:extLst>
              <a:ext uri="{FF2B5EF4-FFF2-40B4-BE49-F238E27FC236}">
                <a16:creationId xmlns:a16="http://schemas.microsoft.com/office/drawing/2014/main" id="{CC630DF0-3601-A251-B2C1-E7BC8B995486}"/>
              </a:ext>
            </a:extLst>
          </p:cNvPr>
          <p:cNvSpPr>
            <a:spLocks noChangeShapeType="1"/>
          </p:cNvSpPr>
          <p:nvPr/>
        </p:nvSpPr>
        <p:spPr bwMode="auto">
          <a:xfrm flipH="1" flipV="1">
            <a:off x="3596879" y="2478881"/>
            <a:ext cx="1009650" cy="361950"/>
          </a:xfrm>
          <a:prstGeom prst="line">
            <a:avLst/>
          </a:prstGeom>
          <a:noFill/>
          <a:ln w="17463">
            <a:solidFill>
              <a:srgbClr val="77B8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25" name="Line 69">
            <a:extLst>
              <a:ext uri="{FF2B5EF4-FFF2-40B4-BE49-F238E27FC236}">
                <a16:creationId xmlns:a16="http://schemas.microsoft.com/office/drawing/2014/main" id="{0FB5CF63-8A9D-CF96-BC45-CC3B34291044}"/>
              </a:ext>
            </a:extLst>
          </p:cNvPr>
          <p:cNvSpPr>
            <a:spLocks noChangeShapeType="1"/>
          </p:cNvSpPr>
          <p:nvPr/>
        </p:nvSpPr>
        <p:spPr bwMode="auto">
          <a:xfrm flipV="1">
            <a:off x="3596878" y="2097881"/>
            <a:ext cx="2203847" cy="381000"/>
          </a:xfrm>
          <a:prstGeom prst="line">
            <a:avLst/>
          </a:prstGeom>
          <a:noFill/>
          <a:ln w="17463">
            <a:solidFill>
              <a:srgbClr val="77B8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26" name="Freeform 70">
            <a:extLst>
              <a:ext uri="{FF2B5EF4-FFF2-40B4-BE49-F238E27FC236}">
                <a16:creationId xmlns:a16="http://schemas.microsoft.com/office/drawing/2014/main" id="{E854FC24-5568-CAA5-BBDD-A742C4361F6C}"/>
              </a:ext>
            </a:extLst>
          </p:cNvPr>
          <p:cNvSpPr>
            <a:spLocks/>
          </p:cNvSpPr>
          <p:nvPr/>
        </p:nvSpPr>
        <p:spPr bwMode="auto">
          <a:xfrm>
            <a:off x="4650581" y="1670447"/>
            <a:ext cx="1906191" cy="195263"/>
          </a:xfrm>
          <a:custGeom>
            <a:avLst/>
            <a:gdLst>
              <a:gd name="T0" fmla="*/ 0 w 4804"/>
              <a:gd name="T1" fmla="*/ 118287100 h 490"/>
              <a:gd name="T2" fmla="*/ 1119484 w 4804"/>
              <a:gd name="T3" fmla="*/ 122239107 h 490"/>
              <a:gd name="T4" fmla="*/ 3918722 w 4804"/>
              <a:gd name="T5" fmla="*/ 126191645 h 490"/>
              <a:gd name="T6" fmla="*/ 13435393 w 4804"/>
              <a:gd name="T7" fmla="*/ 132120186 h 490"/>
              <a:gd name="T8" fmla="*/ 25191031 w 4804"/>
              <a:gd name="T9" fmla="*/ 136072193 h 490"/>
              <a:gd name="T10" fmla="*/ 47583352 w 4804"/>
              <a:gd name="T11" fmla="*/ 138330862 h 490"/>
              <a:gd name="T12" fmla="*/ 69135532 w 4804"/>
              <a:gd name="T13" fmla="*/ 137201793 h 490"/>
              <a:gd name="T14" fmla="*/ 91527853 w 4804"/>
              <a:gd name="T15" fmla="*/ 136919128 h 490"/>
              <a:gd name="T16" fmla="*/ 130713490 w 4804"/>
              <a:gd name="T17" fmla="*/ 136919128 h 490"/>
              <a:gd name="T18" fmla="*/ 168780172 w 4804"/>
              <a:gd name="T19" fmla="*/ 135790059 h 490"/>
              <a:gd name="T20" fmla="*/ 211045447 w 4804"/>
              <a:gd name="T21" fmla="*/ 130144183 h 490"/>
              <a:gd name="T22" fmla="*/ 261987251 w 4804"/>
              <a:gd name="T23" fmla="*/ 118004434 h 490"/>
              <a:gd name="T24" fmla="*/ 313208926 w 4804"/>
              <a:gd name="T25" fmla="*/ 106430017 h 490"/>
              <a:gd name="T26" fmla="*/ 356873556 w 4804"/>
              <a:gd name="T27" fmla="*/ 102478011 h 490"/>
              <a:gd name="T28" fmla="*/ 402217411 w 4804"/>
              <a:gd name="T29" fmla="*/ 102478011 h 490"/>
              <a:gd name="T30" fmla="*/ 448121538 w 4804"/>
              <a:gd name="T31" fmla="*/ 103889214 h 490"/>
              <a:gd name="T32" fmla="*/ 553643997 w 4804"/>
              <a:gd name="T33" fmla="*/ 108688686 h 490"/>
              <a:gd name="T34" fmla="*/ 590590666 w 4804"/>
              <a:gd name="T35" fmla="*/ 110664690 h 490"/>
              <a:gd name="T36" fmla="*/ 626978122 w 4804"/>
              <a:gd name="T37" fmla="*/ 111229490 h 490"/>
              <a:gd name="T38" fmla="*/ 657487230 w 4804"/>
              <a:gd name="T39" fmla="*/ 107559086 h 490"/>
              <a:gd name="T40" fmla="*/ 685477500 w 4804"/>
              <a:gd name="T41" fmla="*/ 101066276 h 490"/>
              <a:gd name="T42" fmla="*/ 713187369 w 4804"/>
              <a:gd name="T43" fmla="*/ 95137735 h 490"/>
              <a:gd name="T44" fmla="*/ 740338026 w 4804"/>
              <a:gd name="T45" fmla="*/ 91749997 h 490"/>
              <a:gd name="T46" fmla="*/ 768607637 w 4804"/>
              <a:gd name="T47" fmla="*/ 91467862 h 490"/>
              <a:gd name="T48" fmla="*/ 795478423 w 4804"/>
              <a:gd name="T49" fmla="*/ 94008666 h 490"/>
              <a:gd name="T50" fmla="*/ 820949325 w 4804"/>
              <a:gd name="T51" fmla="*/ 98807607 h 490"/>
              <a:gd name="T52" fmla="*/ 845580614 w 4804"/>
              <a:gd name="T53" fmla="*/ 102478011 h 490"/>
              <a:gd name="T54" fmla="*/ 869092419 w 4804"/>
              <a:gd name="T55" fmla="*/ 101631076 h 490"/>
              <a:gd name="T56" fmla="*/ 897362559 w 4804"/>
              <a:gd name="T57" fmla="*/ 93161731 h 490"/>
              <a:gd name="T58" fmla="*/ 928151539 w 4804"/>
              <a:gd name="T59" fmla="*/ 79045979 h 490"/>
              <a:gd name="T60" fmla="*/ 959500259 w 4804"/>
              <a:gd name="T61" fmla="*/ 65777693 h 490"/>
              <a:gd name="T62" fmla="*/ 993368348 w 4804"/>
              <a:gd name="T63" fmla="*/ 58720083 h 490"/>
              <a:gd name="T64" fmla="*/ 1029195533 w 4804"/>
              <a:gd name="T65" fmla="*/ 57591014 h 490"/>
              <a:gd name="T66" fmla="*/ 1065582989 w 4804"/>
              <a:gd name="T67" fmla="*/ 58720083 h 490"/>
              <a:gd name="T68" fmla="*/ 1100850433 w 4804"/>
              <a:gd name="T69" fmla="*/ 58155283 h 490"/>
              <a:gd name="T70" fmla="*/ 1136117876 w 4804"/>
              <a:gd name="T71" fmla="*/ 52226741 h 490"/>
              <a:gd name="T72" fmla="*/ 1170265836 w 4804"/>
              <a:gd name="T73" fmla="*/ 41781393 h 490"/>
              <a:gd name="T74" fmla="*/ 1203573653 w 4804"/>
              <a:gd name="T75" fmla="*/ 28795241 h 490"/>
              <a:gd name="T76" fmla="*/ 1235762516 w 4804"/>
              <a:gd name="T77" fmla="*/ 16656024 h 490"/>
              <a:gd name="T78" fmla="*/ 1266271624 w 4804"/>
              <a:gd name="T79" fmla="*/ 7622410 h 490"/>
              <a:gd name="T80" fmla="*/ 1297620345 w 4804"/>
              <a:gd name="T81" fmla="*/ 1693869 h 490"/>
              <a:gd name="T82" fmla="*/ 1323091776 w 4804"/>
              <a:gd name="T83" fmla="*/ 0 h 490"/>
              <a:gd name="T84" fmla="*/ 1344643955 w 4804"/>
              <a:gd name="T85" fmla="*/ 1129069 h 4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804" h="490">
                <a:moveTo>
                  <a:pt x="0" y="416"/>
                </a:moveTo>
                <a:lnTo>
                  <a:pt x="0" y="418"/>
                </a:lnTo>
                <a:lnTo>
                  <a:pt x="0" y="419"/>
                </a:lnTo>
                <a:lnTo>
                  <a:pt x="0" y="423"/>
                </a:lnTo>
                <a:lnTo>
                  <a:pt x="1" y="428"/>
                </a:lnTo>
                <a:lnTo>
                  <a:pt x="4" y="433"/>
                </a:lnTo>
                <a:lnTo>
                  <a:pt x="6" y="437"/>
                </a:lnTo>
                <a:lnTo>
                  <a:pt x="10" y="443"/>
                </a:lnTo>
                <a:lnTo>
                  <a:pt x="14" y="447"/>
                </a:lnTo>
                <a:lnTo>
                  <a:pt x="23" y="454"/>
                </a:lnTo>
                <a:lnTo>
                  <a:pt x="35" y="461"/>
                </a:lnTo>
                <a:lnTo>
                  <a:pt x="48" y="468"/>
                </a:lnTo>
                <a:lnTo>
                  <a:pt x="61" y="473"/>
                </a:lnTo>
                <a:lnTo>
                  <a:pt x="76" y="478"/>
                </a:lnTo>
                <a:lnTo>
                  <a:pt x="90" y="482"/>
                </a:lnTo>
                <a:lnTo>
                  <a:pt x="117" y="487"/>
                </a:lnTo>
                <a:lnTo>
                  <a:pt x="144" y="490"/>
                </a:lnTo>
                <a:lnTo>
                  <a:pt x="170" y="490"/>
                </a:lnTo>
                <a:lnTo>
                  <a:pt x="195" y="488"/>
                </a:lnTo>
                <a:lnTo>
                  <a:pt x="221" y="487"/>
                </a:lnTo>
                <a:lnTo>
                  <a:pt x="247" y="486"/>
                </a:lnTo>
                <a:lnTo>
                  <a:pt x="273" y="486"/>
                </a:lnTo>
                <a:lnTo>
                  <a:pt x="301" y="486"/>
                </a:lnTo>
                <a:lnTo>
                  <a:pt x="327" y="485"/>
                </a:lnTo>
                <a:lnTo>
                  <a:pt x="374" y="485"/>
                </a:lnTo>
                <a:lnTo>
                  <a:pt x="420" y="485"/>
                </a:lnTo>
                <a:lnTo>
                  <a:pt x="467" y="485"/>
                </a:lnTo>
                <a:lnTo>
                  <a:pt x="513" y="485"/>
                </a:lnTo>
                <a:lnTo>
                  <a:pt x="559" y="483"/>
                </a:lnTo>
                <a:lnTo>
                  <a:pt x="603" y="481"/>
                </a:lnTo>
                <a:lnTo>
                  <a:pt x="648" y="477"/>
                </a:lnTo>
                <a:lnTo>
                  <a:pt x="691" y="471"/>
                </a:lnTo>
                <a:lnTo>
                  <a:pt x="754" y="461"/>
                </a:lnTo>
                <a:lnTo>
                  <a:pt x="815" y="448"/>
                </a:lnTo>
                <a:lnTo>
                  <a:pt x="875" y="433"/>
                </a:lnTo>
                <a:lnTo>
                  <a:pt x="936" y="418"/>
                </a:lnTo>
                <a:lnTo>
                  <a:pt x="996" y="402"/>
                </a:lnTo>
                <a:lnTo>
                  <a:pt x="1056" y="389"/>
                </a:lnTo>
                <a:lnTo>
                  <a:pt x="1119" y="377"/>
                </a:lnTo>
                <a:lnTo>
                  <a:pt x="1170" y="371"/>
                </a:lnTo>
                <a:lnTo>
                  <a:pt x="1221" y="367"/>
                </a:lnTo>
                <a:lnTo>
                  <a:pt x="1275" y="363"/>
                </a:lnTo>
                <a:lnTo>
                  <a:pt x="1328" y="362"/>
                </a:lnTo>
                <a:lnTo>
                  <a:pt x="1382" y="362"/>
                </a:lnTo>
                <a:lnTo>
                  <a:pt x="1437" y="363"/>
                </a:lnTo>
                <a:lnTo>
                  <a:pt x="1492" y="364"/>
                </a:lnTo>
                <a:lnTo>
                  <a:pt x="1547" y="367"/>
                </a:lnTo>
                <a:lnTo>
                  <a:pt x="1601" y="368"/>
                </a:lnTo>
                <a:lnTo>
                  <a:pt x="1728" y="373"/>
                </a:lnTo>
                <a:lnTo>
                  <a:pt x="1852" y="379"/>
                </a:lnTo>
                <a:lnTo>
                  <a:pt x="1978" y="385"/>
                </a:lnTo>
                <a:lnTo>
                  <a:pt x="2021" y="386"/>
                </a:lnTo>
                <a:lnTo>
                  <a:pt x="2065" y="389"/>
                </a:lnTo>
                <a:lnTo>
                  <a:pt x="2110" y="392"/>
                </a:lnTo>
                <a:lnTo>
                  <a:pt x="2153" y="394"/>
                </a:lnTo>
                <a:lnTo>
                  <a:pt x="2198" y="396"/>
                </a:lnTo>
                <a:lnTo>
                  <a:pt x="2240" y="394"/>
                </a:lnTo>
                <a:lnTo>
                  <a:pt x="2280" y="392"/>
                </a:lnTo>
                <a:lnTo>
                  <a:pt x="2315" y="388"/>
                </a:lnTo>
                <a:lnTo>
                  <a:pt x="2349" y="381"/>
                </a:lnTo>
                <a:lnTo>
                  <a:pt x="2384" y="375"/>
                </a:lnTo>
                <a:lnTo>
                  <a:pt x="2416" y="367"/>
                </a:lnTo>
                <a:lnTo>
                  <a:pt x="2449" y="358"/>
                </a:lnTo>
                <a:lnTo>
                  <a:pt x="2483" y="350"/>
                </a:lnTo>
                <a:lnTo>
                  <a:pt x="2517" y="343"/>
                </a:lnTo>
                <a:lnTo>
                  <a:pt x="2548" y="337"/>
                </a:lnTo>
                <a:lnTo>
                  <a:pt x="2580" y="333"/>
                </a:lnTo>
                <a:lnTo>
                  <a:pt x="2613" y="329"/>
                </a:lnTo>
                <a:lnTo>
                  <a:pt x="2645" y="325"/>
                </a:lnTo>
                <a:lnTo>
                  <a:pt x="2679" y="324"/>
                </a:lnTo>
                <a:lnTo>
                  <a:pt x="2712" y="322"/>
                </a:lnTo>
                <a:lnTo>
                  <a:pt x="2746" y="324"/>
                </a:lnTo>
                <a:lnTo>
                  <a:pt x="2780" y="325"/>
                </a:lnTo>
                <a:lnTo>
                  <a:pt x="2812" y="329"/>
                </a:lnTo>
                <a:lnTo>
                  <a:pt x="2842" y="333"/>
                </a:lnTo>
                <a:lnTo>
                  <a:pt x="2872" y="338"/>
                </a:lnTo>
                <a:lnTo>
                  <a:pt x="2902" y="343"/>
                </a:lnTo>
                <a:lnTo>
                  <a:pt x="2933" y="350"/>
                </a:lnTo>
                <a:lnTo>
                  <a:pt x="2962" y="355"/>
                </a:lnTo>
                <a:lnTo>
                  <a:pt x="2992" y="359"/>
                </a:lnTo>
                <a:lnTo>
                  <a:pt x="3021" y="363"/>
                </a:lnTo>
                <a:lnTo>
                  <a:pt x="3050" y="364"/>
                </a:lnTo>
                <a:lnTo>
                  <a:pt x="3077" y="363"/>
                </a:lnTo>
                <a:lnTo>
                  <a:pt x="3105" y="360"/>
                </a:lnTo>
                <a:lnTo>
                  <a:pt x="3131" y="355"/>
                </a:lnTo>
                <a:lnTo>
                  <a:pt x="3169" y="345"/>
                </a:lnTo>
                <a:lnTo>
                  <a:pt x="3206" y="330"/>
                </a:lnTo>
                <a:lnTo>
                  <a:pt x="3242" y="314"/>
                </a:lnTo>
                <a:lnTo>
                  <a:pt x="3279" y="299"/>
                </a:lnTo>
                <a:lnTo>
                  <a:pt x="3316" y="280"/>
                </a:lnTo>
                <a:lnTo>
                  <a:pt x="3352" y="263"/>
                </a:lnTo>
                <a:lnTo>
                  <a:pt x="3390" y="248"/>
                </a:lnTo>
                <a:lnTo>
                  <a:pt x="3428" y="233"/>
                </a:lnTo>
                <a:lnTo>
                  <a:pt x="3467" y="221"/>
                </a:lnTo>
                <a:lnTo>
                  <a:pt x="3508" y="214"/>
                </a:lnTo>
                <a:lnTo>
                  <a:pt x="3549" y="208"/>
                </a:lnTo>
                <a:lnTo>
                  <a:pt x="3591" y="204"/>
                </a:lnTo>
                <a:lnTo>
                  <a:pt x="3634" y="203"/>
                </a:lnTo>
                <a:lnTo>
                  <a:pt x="3677" y="204"/>
                </a:lnTo>
                <a:lnTo>
                  <a:pt x="3720" y="204"/>
                </a:lnTo>
                <a:lnTo>
                  <a:pt x="3763" y="207"/>
                </a:lnTo>
                <a:lnTo>
                  <a:pt x="3807" y="208"/>
                </a:lnTo>
                <a:lnTo>
                  <a:pt x="3850" y="208"/>
                </a:lnTo>
                <a:lnTo>
                  <a:pt x="3892" y="208"/>
                </a:lnTo>
                <a:lnTo>
                  <a:pt x="3933" y="206"/>
                </a:lnTo>
                <a:lnTo>
                  <a:pt x="3973" y="202"/>
                </a:lnTo>
                <a:lnTo>
                  <a:pt x="4017" y="194"/>
                </a:lnTo>
                <a:lnTo>
                  <a:pt x="4059" y="185"/>
                </a:lnTo>
                <a:lnTo>
                  <a:pt x="4101" y="174"/>
                </a:lnTo>
                <a:lnTo>
                  <a:pt x="4142" y="161"/>
                </a:lnTo>
                <a:lnTo>
                  <a:pt x="4181" y="148"/>
                </a:lnTo>
                <a:lnTo>
                  <a:pt x="4221" y="134"/>
                </a:lnTo>
                <a:lnTo>
                  <a:pt x="4261" y="118"/>
                </a:lnTo>
                <a:lnTo>
                  <a:pt x="4300" y="102"/>
                </a:lnTo>
                <a:lnTo>
                  <a:pt x="4341" y="87"/>
                </a:lnTo>
                <a:lnTo>
                  <a:pt x="4381" y="72"/>
                </a:lnTo>
                <a:lnTo>
                  <a:pt x="4415" y="59"/>
                </a:lnTo>
                <a:lnTo>
                  <a:pt x="4451" y="47"/>
                </a:lnTo>
                <a:lnTo>
                  <a:pt x="4487" y="37"/>
                </a:lnTo>
                <a:lnTo>
                  <a:pt x="4524" y="27"/>
                </a:lnTo>
                <a:lnTo>
                  <a:pt x="4561" y="19"/>
                </a:lnTo>
                <a:lnTo>
                  <a:pt x="4599" y="11"/>
                </a:lnTo>
                <a:lnTo>
                  <a:pt x="4636" y="6"/>
                </a:lnTo>
                <a:lnTo>
                  <a:pt x="4677" y="2"/>
                </a:lnTo>
                <a:lnTo>
                  <a:pt x="4702" y="0"/>
                </a:lnTo>
                <a:lnTo>
                  <a:pt x="4727" y="0"/>
                </a:lnTo>
                <a:lnTo>
                  <a:pt x="4753" y="0"/>
                </a:lnTo>
                <a:lnTo>
                  <a:pt x="4778" y="2"/>
                </a:lnTo>
                <a:lnTo>
                  <a:pt x="4804" y="4"/>
                </a:lnTo>
              </a:path>
            </a:pathLst>
          </a:custGeom>
          <a:noFill/>
          <a:ln w="174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1527" name="Line 71">
            <a:extLst>
              <a:ext uri="{FF2B5EF4-FFF2-40B4-BE49-F238E27FC236}">
                <a16:creationId xmlns:a16="http://schemas.microsoft.com/office/drawing/2014/main" id="{DF493D1E-63FA-AE1A-7993-D0EF859E8AA1}"/>
              </a:ext>
            </a:extLst>
          </p:cNvPr>
          <p:cNvSpPr>
            <a:spLocks noChangeShapeType="1"/>
          </p:cNvSpPr>
          <p:nvPr/>
        </p:nvSpPr>
        <p:spPr bwMode="auto">
          <a:xfrm flipV="1">
            <a:off x="6555581" y="1377554"/>
            <a:ext cx="481013" cy="295275"/>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28" name="Line 72">
            <a:extLst>
              <a:ext uri="{FF2B5EF4-FFF2-40B4-BE49-F238E27FC236}">
                <a16:creationId xmlns:a16="http://schemas.microsoft.com/office/drawing/2014/main" id="{5716E43E-93B5-A49C-3BC7-86295452FE73}"/>
              </a:ext>
            </a:extLst>
          </p:cNvPr>
          <p:cNvSpPr>
            <a:spLocks noChangeShapeType="1"/>
          </p:cNvSpPr>
          <p:nvPr/>
        </p:nvSpPr>
        <p:spPr bwMode="auto">
          <a:xfrm flipV="1">
            <a:off x="4650582" y="1377554"/>
            <a:ext cx="746522" cy="45839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29" name="Line 73">
            <a:extLst>
              <a:ext uri="{FF2B5EF4-FFF2-40B4-BE49-F238E27FC236}">
                <a16:creationId xmlns:a16="http://schemas.microsoft.com/office/drawing/2014/main" id="{3BD1F0C8-0970-3363-61B7-C84A84DB4E78}"/>
              </a:ext>
            </a:extLst>
          </p:cNvPr>
          <p:cNvSpPr>
            <a:spLocks noChangeShapeType="1"/>
          </p:cNvSpPr>
          <p:nvPr/>
        </p:nvSpPr>
        <p:spPr bwMode="auto">
          <a:xfrm>
            <a:off x="4225529" y="2097881"/>
            <a:ext cx="1021556" cy="381000"/>
          </a:xfrm>
          <a:prstGeom prst="line">
            <a:avLst/>
          </a:prstGeom>
          <a:noFill/>
          <a:ln w="17463">
            <a:solidFill>
              <a:srgbClr val="77B8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30" name="Line 74">
            <a:extLst>
              <a:ext uri="{FF2B5EF4-FFF2-40B4-BE49-F238E27FC236}">
                <a16:creationId xmlns:a16="http://schemas.microsoft.com/office/drawing/2014/main" id="{D8630E10-AE20-E897-73DF-E1A9DDC782D3}"/>
              </a:ext>
            </a:extLst>
          </p:cNvPr>
          <p:cNvSpPr>
            <a:spLocks noChangeShapeType="1"/>
          </p:cNvSpPr>
          <p:nvPr/>
        </p:nvSpPr>
        <p:spPr bwMode="auto">
          <a:xfrm flipV="1">
            <a:off x="4225529" y="1800226"/>
            <a:ext cx="2122884" cy="297656"/>
          </a:xfrm>
          <a:prstGeom prst="line">
            <a:avLst/>
          </a:prstGeom>
          <a:noFill/>
          <a:ln w="17463">
            <a:solidFill>
              <a:srgbClr val="77B8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31" name="Line 75">
            <a:extLst>
              <a:ext uri="{FF2B5EF4-FFF2-40B4-BE49-F238E27FC236}">
                <a16:creationId xmlns:a16="http://schemas.microsoft.com/office/drawing/2014/main" id="{280FCC0B-6258-F5D0-F261-3B1AD64E08FF}"/>
              </a:ext>
            </a:extLst>
          </p:cNvPr>
          <p:cNvSpPr>
            <a:spLocks noChangeShapeType="1"/>
          </p:cNvSpPr>
          <p:nvPr/>
        </p:nvSpPr>
        <p:spPr bwMode="auto">
          <a:xfrm flipH="1" flipV="1">
            <a:off x="5069681" y="1819276"/>
            <a:ext cx="796529" cy="278606"/>
          </a:xfrm>
          <a:prstGeom prst="line">
            <a:avLst/>
          </a:prstGeom>
          <a:noFill/>
          <a:ln w="17463">
            <a:solidFill>
              <a:srgbClr val="77B8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32" name="Line 76">
            <a:extLst>
              <a:ext uri="{FF2B5EF4-FFF2-40B4-BE49-F238E27FC236}">
                <a16:creationId xmlns:a16="http://schemas.microsoft.com/office/drawing/2014/main" id="{E954EA97-D067-A43D-8632-D42EC5FBF583}"/>
              </a:ext>
            </a:extLst>
          </p:cNvPr>
          <p:cNvSpPr>
            <a:spLocks noChangeShapeType="1"/>
          </p:cNvSpPr>
          <p:nvPr/>
        </p:nvSpPr>
        <p:spPr bwMode="auto">
          <a:xfrm flipV="1">
            <a:off x="3417094" y="3643312"/>
            <a:ext cx="3572" cy="34529"/>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33" name="Freeform 77">
            <a:extLst>
              <a:ext uri="{FF2B5EF4-FFF2-40B4-BE49-F238E27FC236}">
                <a16:creationId xmlns:a16="http://schemas.microsoft.com/office/drawing/2014/main" id="{A4778E68-CFDA-61B3-665B-9AD307F2BCF9}"/>
              </a:ext>
            </a:extLst>
          </p:cNvPr>
          <p:cNvSpPr>
            <a:spLocks/>
          </p:cNvSpPr>
          <p:nvPr/>
        </p:nvSpPr>
        <p:spPr bwMode="auto">
          <a:xfrm>
            <a:off x="3400425" y="3580210"/>
            <a:ext cx="114300" cy="97631"/>
          </a:xfrm>
          <a:custGeom>
            <a:avLst/>
            <a:gdLst>
              <a:gd name="T0" fmla="*/ 0 w 286"/>
              <a:gd name="T1" fmla="*/ 68605387 h 247"/>
              <a:gd name="T2" fmla="*/ 81208951 w 286"/>
              <a:gd name="T3" fmla="*/ 68605387 h 247"/>
              <a:gd name="T4" fmla="*/ 40604476 w 286"/>
              <a:gd name="T5" fmla="*/ 0 h 247"/>
              <a:gd name="T6" fmla="*/ 0 w 286"/>
              <a:gd name="T7" fmla="*/ 68605387 h 2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6" h="247">
                <a:moveTo>
                  <a:pt x="0" y="247"/>
                </a:moveTo>
                <a:lnTo>
                  <a:pt x="286" y="247"/>
                </a:lnTo>
                <a:lnTo>
                  <a:pt x="143" y="0"/>
                </a:lnTo>
                <a:lnTo>
                  <a:pt x="0" y="24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1534" name="Line 78">
            <a:extLst>
              <a:ext uri="{FF2B5EF4-FFF2-40B4-BE49-F238E27FC236}">
                <a16:creationId xmlns:a16="http://schemas.microsoft.com/office/drawing/2014/main" id="{83D8D4A2-A4FF-4DA9-C453-E54FEA644524}"/>
              </a:ext>
            </a:extLst>
          </p:cNvPr>
          <p:cNvSpPr>
            <a:spLocks noChangeShapeType="1"/>
          </p:cNvSpPr>
          <p:nvPr/>
        </p:nvSpPr>
        <p:spPr bwMode="auto">
          <a:xfrm>
            <a:off x="3400425" y="3677841"/>
            <a:ext cx="1143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35" name="Line 79">
            <a:extLst>
              <a:ext uri="{FF2B5EF4-FFF2-40B4-BE49-F238E27FC236}">
                <a16:creationId xmlns:a16="http://schemas.microsoft.com/office/drawing/2014/main" id="{5D3F5657-A58B-2452-D76E-5ED6FD3C82B8}"/>
              </a:ext>
            </a:extLst>
          </p:cNvPr>
          <p:cNvSpPr>
            <a:spLocks noChangeShapeType="1"/>
          </p:cNvSpPr>
          <p:nvPr/>
        </p:nvSpPr>
        <p:spPr bwMode="auto">
          <a:xfrm flipH="1" flipV="1">
            <a:off x="3457575" y="3580210"/>
            <a:ext cx="57150" cy="9763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36" name="Line 80">
            <a:extLst>
              <a:ext uri="{FF2B5EF4-FFF2-40B4-BE49-F238E27FC236}">
                <a16:creationId xmlns:a16="http://schemas.microsoft.com/office/drawing/2014/main" id="{254FED80-9327-F22F-1C87-D639D26C7F7E}"/>
              </a:ext>
            </a:extLst>
          </p:cNvPr>
          <p:cNvSpPr>
            <a:spLocks noChangeShapeType="1"/>
          </p:cNvSpPr>
          <p:nvPr/>
        </p:nvSpPr>
        <p:spPr bwMode="auto">
          <a:xfrm flipV="1">
            <a:off x="3400425" y="3579019"/>
            <a:ext cx="57150" cy="9882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37" name="Line 81">
            <a:extLst>
              <a:ext uri="{FF2B5EF4-FFF2-40B4-BE49-F238E27FC236}">
                <a16:creationId xmlns:a16="http://schemas.microsoft.com/office/drawing/2014/main" id="{4D8E371F-E6D1-BC0A-5F1C-FD1FE8308FD1}"/>
              </a:ext>
            </a:extLst>
          </p:cNvPr>
          <p:cNvSpPr>
            <a:spLocks noChangeShapeType="1"/>
          </p:cNvSpPr>
          <p:nvPr/>
        </p:nvSpPr>
        <p:spPr bwMode="auto">
          <a:xfrm flipV="1">
            <a:off x="1796653" y="3638550"/>
            <a:ext cx="4763" cy="34529"/>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38" name="Freeform 82">
            <a:extLst>
              <a:ext uri="{FF2B5EF4-FFF2-40B4-BE49-F238E27FC236}">
                <a16:creationId xmlns:a16="http://schemas.microsoft.com/office/drawing/2014/main" id="{F589D333-DA77-E9A5-8C20-839560C1D83E}"/>
              </a:ext>
            </a:extLst>
          </p:cNvPr>
          <p:cNvSpPr>
            <a:spLocks/>
          </p:cNvSpPr>
          <p:nvPr/>
        </p:nvSpPr>
        <p:spPr bwMode="auto">
          <a:xfrm>
            <a:off x="1781175" y="3575448"/>
            <a:ext cx="113110" cy="97631"/>
          </a:xfrm>
          <a:custGeom>
            <a:avLst/>
            <a:gdLst>
              <a:gd name="T0" fmla="*/ 0 w 285"/>
              <a:gd name="T1" fmla="*/ 68884271 h 246"/>
              <a:gd name="T2" fmla="*/ 79805477 w 285"/>
              <a:gd name="T3" fmla="*/ 68884271 h 246"/>
              <a:gd name="T4" fmla="*/ 39762773 w 285"/>
              <a:gd name="T5" fmla="*/ 0 h 246"/>
              <a:gd name="T6" fmla="*/ 0 w 285"/>
              <a:gd name="T7" fmla="*/ 68884271 h 24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5" h="246">
                <a:moveTo>
                  <a:pt x="0" y="246"/>
                </a:moveTo>
                <a:lnTo>
                  <a:pt x="285" y="246"/>
                </a:lnTo>
                <a:lnTo>
                  <a:pt x="142" y="0"/>
                </a:lnTo>
                <a:lnTo>
                  <a:pt x="0" y="24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1539" name="Line 83">
            <a:extLst>
              <a:ext uri="{FF2B5EF4-FFF2-40B4-BE49-F238E27FC236}">
                <a16:creationId xmlns:a16="http://schemas.microsoft.com/office/drawing/2014/main" id="{10AFAE6C-773C-CF4E-53C9-BA3E7A963758}"/>
              </a:ext>
            </a:extLst>
          </p:cNvPr>
          <p:cNvSpPr>
            <a:spLocks noChangeShapeType="1"/>
          </p:cNvSpPr>
          <p:nvPr/>
        </p:nvSpPr>
        <p:spPr bwMode="auto">
          <a:xfrm>
            <a:off x="1781175" y="3673079"/>
            <a:ext cx="11311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40" name="Line 84">
            <a:extLst>
              <a:ext uri="{FF2B5EF4-FFF2-40B4-BE49-F238E27FC236}">
                <a16:creationId xmlns:a16="http://schemas.microsoft.com/office/drawing/2014/main" id="{62260567-87ED-58B3-6307-E0B46F7E9E1E}"/>
              </a:ext>
            </a:extLst>
          </p:cNvPr>
          <p:cNvSpPr>
            <a:spLocks noChangeShapeType="1"/>
          </p:cNvSpPr>
          <p:nvPr/>
        </p:nvSpPr>
        <p:spPr bwMode="auto">
          <a:xfrm flipH="1" flipV="1">
            <a:off x="1837135" y="3575448"/>
            <a:ext cx="57150" cy="9763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41" name="Line 85">
            <a:extLst>
              <a:ext uri="{FF2B5EF4-FFF2-40B4-BE49-F238E27FC236}">
                <a16:creationId xmlns:a16="http://schemas.microsoft.com/office/drawing/2014/main" id="{F08902E1-BBB9-A81F-CB16-3C5400F7409A}"/>
              </a:ext>
            </a:extLst>
          </p:cNvPr>
          <p:cNvSpPr>
            <a:spLocks noChangeShapeType="1"/>
          </p:cNvSpPr>
          <p:nvPr/>
        </p:nvSpPr>
        <p:spPr bwMode="auto">
          <a:xfrm flipV="1">
            <a:off x="1781175" y="3574257"/>
            <a:ext cx="57150" cy="9882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42" name="Line 86">
            <a:extLst>
              <a:ext uri="{FF2B5EF4-FFF2-40B4-BE49-F238E27FC236}">
                <a16:creationId xmlns:a16="http://schemas.microsoft.com/office/drawing/2014/main" id="{0A033C56-2E7A-DD68-03C2-9A4AF0351E1F}"/>
              </a:ext>
            </a:extLst>
          </p:cNvPr>
          <p:cNvSpPr>
            <a:spLocks noChangeShapeType="1"/>
          </p:cNvSpPr>
          <p:nvPr/>
        </p:nvSpPr>
        <p:spPr bwMode="auto">
          <a:xfrm flipV="1">
            <a:off x="6996113" y="1454944"/>
            <a:ext cx="3572" cy="34529"/>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43" name="Freeform 87">
            <a:extLst>
              <a:ext uri="{FF2B5EF4-FFF2-40B4-BE49-F238E27FC236}">
                <a16:creationId xmlns:a16="http://schemas.microsoft.com/office/drawing/2014/main" id="{17AB9C84-94A4-AA37-4811-CC4518A69BF3}"/>
              </a:ext>
            </a:extLst>
          </p:cNvPr>
          <p:cNvSpPr>
            <a:spLocks/>
          </p:cNvSpPr>
          <p:nvPr/>
        </p:nvSpPr>
        <p:spPr bwMode="auto">
          <a:xfrm>
            <a:off x="6979444" y="1391842"/>
            <a:ext cx="113110" cy="97631"/>
          </a:xfrm>
          <a:custGeom>
            <a:avLst/>
            <a:gdLst>
              <a:gd name="T0" fmla="*/ 0 w 286"/>
              <a:gd name="T1" fmla="*/ 68884271 h 246"/>
              <a:gd name="T2" fmla="*/ 79526437 w 286"/>
              <a:gd name="T3" fmla="*/ 68884271 h 246"/>
              <a:gd name="T4" fmla="*/ 39763482 w 286"/>
              <a:gd name="T5" fmla="*/ 0 h 246"/>
              <a:gd name="T6" fmla="*/ 0 w 286"/>
              <a:gd name="T7" fmla="*/ 68884271 h 24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6" h="246">
                <a:moveTo>
                  <a:pt x="0" y="246"/>
                </a:moveTo>
                <a:lnTo>
                  <a:pt x="286" y="246"/>
                </a:lnTo>
                <a:lnTo>
                  <a:pt x="143" y="0"/>
                </a:lnTo>
                <a:lnTo>
                  <a:pt x="0" y="24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1544" name="Line 88">
            <a:extLst>
              <a:ext uri="{FF2B5EF4-FFF2-40B4-BE49-F238E27FC236}">
                <a16:creationId xmlns:a16="http://schemas.microsoft.com/office/drawing/2014/main" id="{81A76BBE-C81D-9933-9130-B20CB5C27D54}"/>
              </a:ext>
            </a:extLst>
          </p:cNvPr>
          <p:cNvSpPr>
            <a:spLocks noChangeShapeType="1"/>
          </p:cNvSpPr>
          <p:nvPr/>
        </p:nvSpPr>
        <p:spPr bwMode="auto">
          <a:xfrm>
            <a:off x="6979444" y="1489472"/>
            <a:ext cx="11311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45" name="Line 89">
            <a:extLst>
              <a:ext uri="{FF2B5EF4-FFF2-40B4-BE49-F238E27FC236}">
                <a16:creationId xmlns:a16="http://schemas.microsoft.com/office/drawing/2014/main" id="{4AD0120A-D3BB-31D0-9A30-CDFE72704A32}"/>
              </a:ext>
            </a:extLst>
          </p:cNvPr>
          <p:cNvSpPr>
            <a:spLocks noChangeShapeType="1"/>
          </p:cNvSpPr>
          <p:nvPr/>
        </p:nvSpPr>
        <p:spPr bwMode="auto">
          <a:xfrm flipH="1" flipV="1">
            <a:off x="7036594" y="1391842"/>
            <a:ext cx="55960" cy="9763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1546" name="Line 90">
            <a:extLst>
              <a:ext uri="{FF2B5EF4-FFF2-40B4-BE49-F238E27FC236}">
                <a16:creationId xmlns:a16="http://schemas.microsoft.com/office/drawing/2014/main" id="{65CBA9B9-CD17-929B-AC6D-28D20CFEC7DA}"/>
              </a:ext>
            </a:extLst>
          </p:cNvPr>
          <p:cNvSpPr>
            <a:spLocks noChangeShapeType="1"/>
          </p:cNvSpPr>
          <p:nvPr/>
        </p:nvSpPr>
        <p:spPr bwMode="auto">
          <a:xfrm flipV="1">
            <a:off x="6979444" y="1390651"/>
            <a:ext cx="57150" cy="9882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88540" name="Line 92">
            <a:extLst>
              <a:ext uri="{FF2B5EF4-FFF2-40B4-BE49-F238E27FC236}">
                <a16:creationId xmlns:a16="http://schemas.microsoft.com/office/drawing/2014/main" id="{586039D9-190F-9D88-F67D-E8BEAD7A0201}"/>
              </a:ext>
            </a:extLst>
          </p:cNvPr>
          <p:cNvSpPr>
            <a:spLocks noChangeShapeType="1"/>
          </p:cNvSpPr>
          <p:nvPr/>
        </p:nvSpPr>
        <p:spPr bwMode="auto">
          <a:xfrm flipH="1">
            <a:off x="5772150" y="1028700"/>
            <a:ext cx="3429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41" name="Line 93">
            <a:extLst>
              <a:ext uri="{FF2B5EF4-FFF2-40B4-BE49-F238E27FC236}">
                <a16:creationId xmlns:a16="http://schemas.microsoft.com/office/drawing/2014/main" id="{2127D098-2515-CEAF-8915-052F75862ADD}"/>
              </a:ext>
            </a:extLst>
          </p:cNvPr>
          <p:cNvSpPr>
            <a:spLocks noChangeShapeType="1"/>
          </p:cNvSpPr>
          <p:nvPr/>
        </p:nvSpPr>
        <p:spPr bwMode="auto">
          <a:xfrm>
            <a:off x="6115050" y="1028700"/>
            <a:ext cx="228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46" name="Text Box 98">
            <a:extLst>
              <a:ext uri="{FF2B5EF4-FFF2-40B4-BE49-F238E27FC236}">
                <a16:creationId xmlns:a16="http://schemas.microsoft.com/office/drawing/2014/main" id="{58DB2CD5-8F5F-5EB6-3C37-FCF8D193CB02}"/>
              </a:ext>
            </a:extLst>
          </p:cNvPr>
          <p:cNvSpPr txBox="1">
            <a:spLocks noChangeArrowheads="1"/>
          </p:cNvSpPr>
          <p:nvPr/>
        </p:nvSpPr>
        <p:spPr bwMode="auto">
          <a:xfrm>
            <a:off x="3086101" y="3714750"/>
            <a:ext cx="1656223"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dirty="0">
                <a:solidFill>
                  <a:schemeClr val="accent5">
                    <a:lumMod val="75000"/>
                  </a:schemeClr>
                </a:solidFill>
                <a:latin typeface="Arial" charset="0"/>
                <a:ea typeface="ＭＳ Ｐゴシック" charset="0"/>
              </a:rPr>
              <a:t>Stringers</a:t>
            </a:r>
            <a:r>
              <a:rPr lang="en-US" sz="1200" b="1" dirty="0">
                <a:latin typeface="Arial" charset="0"/>
                <a:ea typeface="ＭＳ Ｐゴシック" charset="0"/>
              </a:rPr>
              <a:t> supported</a:t>
            </a:r>
          </a:p>
          <a:p>
            <a:pPr>
              <a:defRPr/>
            </a:pPr>
            <a:r>
              <a:rPr lang="en-US" sz="1200" b="1" dirty="0">
                <a:latin typeface="Arial" charset="0"/>
                <a:ea typeface="ＭＳ Ｐゴシック" charset="0"/>
              </a:rPr>
              <a:t>by Floor Beams</a:t>
            </a:r>
          </a:p>
        </p:txBody>
      </p:sp>
      <p:sp>
        <p:nvSpPr>
          <p:cNvPr id="488548" name="Line 100">
            <a:extLst>
              <a:ext uri="{FF2B5EF4-FFF2-40B4-BE49-F238E27FC236}">
                <a16:creationId xmlns:a16="http://schemas.microsoft.com/office/drawing/2014/main" id="{1D27717E-9406-2F76-8916-9C55FD2D83BC}"/>
              </a:ext>
            </a:extLst>
          </p:cNvPr>
          <p:cNvSpPr>
            <a:spLocks noChangeShapeType="1"/>
          </p:cNvSpPr>
          <p:nvPr/>
        </p:nvSpPr>
        <p:spPr bwMode="auto">
          <a:xfrm flipV="1">
            <a:off x="2457450" y="3600450"/>
            <a:ext cx="3429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50" name="Line 102">
            <a:extLst>
              <a:ext uri="{FF2B5EF4-FFF2-40B4-BE49-F238E27FC236}">
                <a16:creationId xmlns:a16="http://schemas.microsoft.com/office/drawing/2014/main" id="{1FE51062-52A2-09CE-461D-300B7D48F216}"/>
              </a:ext>
            </a:extLst>
          </p:cNvPr>
          <p:cNvSpPr>
            <a:spLocks noChangeShapeType="1"/>
          </p:cNvSpPr>
          <p:nvPr/>
        </p:nvSpPr>
        <p:spPr bwMode="auto">
          <a:xfrm flipV="1">
            <a:off x="2800350" y="3600450"/>
            <a:ext cx="3429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51" name="Line 103">
            <a:extLst>
              <a:ext uri="{FF2B5EF4-FFF2-40B4-BE49-F238E27FC236}">
                <a16:creationId xmlns:a16="http://schemas.microsoft.com/office/drawing/2014/main" id="{1E568545-E901-415E-C3B2-748CD96E91A6}"/>
              </a:ext>
            </a:extLst>
          </p:cNvPr>
          <p:cNvSpPr>
            <a:spLocks noChangeShapeType="1"/>
          </p:cNvSpPr>
          <p:nvPr/>
        </p:nvSpPr>
        <p:spPr bwMode="auto">
          <a:xfrm>
            <a:off x="2457450" y="3829050"/>
            <a:ext cx="6286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52" name="Line 104">
            <a:extLst>
              <a:ext uri="{FF2B5EF4-FFF2-40B4-BE49-F238E27FC236}">
                <a16:creationId xmlns:a16="http://schemas.microsoft.com/office/drawing/2014/main" id="{C13582FB-9544-1E93-FC74-6AC75C09B17F}"/>
              </a:ext>
            </a:extLst>
          </p:cNvPr>
          <p:cNvSpPr>
            <a:spLocks noChangeShapeType="1"/>
          </p:cNvSpPr>
          <p:nvPr/>
        </p:nvSpPr>
        <p:spPr bwMode="auto">
          <a:xfrm>
            <a:off x="3600450" y="222885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53" name="Line 105">
            <a:extLst>
              <a:ext uri="{FF2B5EF4-FFF2-40B4-BE49-F238E27FC236}">
                <a16:creationId xmlns:a16="http://schemas.microsoft.com/office/drawing/2014/main" id="{21B9EF93-758F-C494-AC1F-968A8CB7A228}"/>
              </a:ext>
            </a:extLst>
          </p:cNvPr>
          <p:cNvSpPr>
            <a:spLocks noChangeShapeType="1"/>
          </p:cNvSpPr>
          <p:nvPr/>
        </p:nvSpPr>
        <p:spPr bwMode="auto">
          <a:xfrm flipH="1">
            <a:off x="3200400" y="2228850"/>
            <a:ext cx="4000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54" name="Text Box 106">
            <a:extLst>
              <a:ext uri="{FF2B5EF4-FFF2-40B4-BE49-F238E27FC236}">
                <a16:creationId xmlns:a16="http://schemas.microsoft.com/office/drawing/2014/main" id="{F3AA9E61-0668-5E0B-0BBF-8A4738E1EE87}"/>
              </a:ext>
            </a:extLst>
          </p:cNvPr>
          <p:cNvSpPr txBox="1">
            <a:spLocks noChangeArrowheads="1"/>
          </p:cNvSpPr>
          <p:nvPr/>
        </p:nvSpPr>
        <p:spPr bwMode="auto">
          <a:xfrm>
            <a:off x="1828800" y="2114551"/>
            <a:ext cx="152112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dirty="0">
                <a:latin typeface="Arial" charset="0"/>
                <a:ea typeface="ＭＳ Ｐゴシック" charset="0"/>
              </a:rPr>
              <a:t>Truss Panel Point </a:t>
            </a:r>
          </a:p>
        </p:txBody>
      </p:sp>
      <p:sp>
        <p:nvSpPr>
          <p:cNvPr id="488555" name="Line 107">
            <a:extLst>
              <a:ext uri="{FF2B5EF4-FFF2-40B4-BE49-F238E27FC236}">
                <a16:creationId xmlns:a16="http://schemas.microsoft.com/office/drawing/2014/main" id="{F8AB902B-2D1F-809A-DC5F-5593212BD627}"/>
              </a:ext>
            </a:extLst>
          </p:cNvPr>
          <p:cNvSpPr>
            <a:spLocks noChangeShapeType="1"/>
          </p:cNvSpPr>
          <p:nvPr/>
        </p:nvSpPr>
        <p:spPr bwMode="auto">
          <a:xfrm flipH="1" flipV="1">
            <a:off x="5143500" y="2228850"/>
            <a:ext cx="5715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56" name="Line 108">
            <a:extLst>
              <a:ext uri="{FF2B5EF4-FFF2-40B4-BE49-F238E27FC236}">
                <a16:creationId xmlns:a16="http://schemas.microsoft.com/office/drawing/2014/main" id="{E6246889-8AAA-B2A5-56F5-9F1BC7BC8CF3}"/>
              </a:ext>
            </a:extLst>
          </p:cNvPr>
          <p:cNvSpPr>
            <a:spLocks noChangeShapeType="1"/>
          </p:cNvSpPr>
          <p:nvPr/>
        </p:nvSpPr>
        <p:spPr bwMode="auto">
          <a:xfrm flipH="1" flipV="1">
            <a:off x="4686300" y="2571750"/>
            <a:ext cx="514350" cy="342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57" name="Line 109">
            <a:extLst>
              <a:ext uri="{FF2B5EF4-FFF2-40B4-BE49-F238E27FC236}">
                <a16:creationId xmlns:a16="http://schemas.microsoft.com/office/drawing/2014/main" id="{CBCAAAED-E39D-6553-8883-C999E342D9C0}"/>
              </a:ext>
            </a:extLst>
          </p:cNvPr>
          <p:cNvSpPr>
            <a:spLocks noChangeShapeType="1"/>
          </p:cNvSpPr>
          <p:nvPr/>
        </p:nvSpPr>
        <p:spPr bwMode="auto">
          <a:xfrm>
            <a:off x="5200650" y="2914650"/>
            <a:ext cx="6286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58" name="Text Box 110">
            <a:extLst>
              <a:ext uri="{FF2B5EF4-FFF2-40B4-BE49-F238E27FC236}">
                <a16:creationId xmlns:a16="http://schemas.microsoft.com/office/drawing/2014/main" id="{2832D137-D649-05C0-FCCB-B0F3FB0570C3}"/>
              </a:ext>
            </a:extLst>
          </p:cNvPr>
          <p:cNvSpPr txBox="1">
            <a:spLocks noChangeArrowheads="1"/>
          </p:cNvSpPr>
          <p:nvPr/>
        </p:nvSpPr>
        <p:spPr bwMode="auto">
          <a:xfrm>
            <a:off x="5829300" y="2800351"/>
            <a:ext cx="122046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dirty="0">
                <a:solidFill>
                  <a:srgbClr val="92D050"/>
                </a:solidFill>
                <a:latin typeface="Arial" charset="0"/>
                <a:ea typeface="ＭＳ Ｐゴシック" charset="0"/>
              </a:rPr>
              <a:t>Wind Bracing </a:t>
            </a:r>
          </a:p>
        </p:txBody>
      </p:sp>
      <p:sp>
        <p:nvSpPr>
          <p:cNvPr id="488561" name="Line 113">
            <a:extLst>
              <a:ext uri="{FF2B5EF4-FFF2-40B4-BE49-F238E27FC236}">
                <a16:creationId xmlns:a16="http://schemas.microsoft.com/office/drawing/2014/main" id="{57CCBD94-9015-7A1B-59E6-BDA59C7F8E57}"/>
              </a:ext>
            </a:extLst>
          </p:cNvPr>
          <p:cNvSpPr>
            <a:spLocks noChangeShapeType="1"/>
          </p:cNvSpPr>
          <p:nvPr/>
        </p:nvSpPr>
        <p:spPr bwMode="auto">
          <a:xfrm>
            <a:off x="4857750" y="3314700"/>
            <a:ext cx="6858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62" name="Text Box 114">
            <a:extLst>
              <a:ext uri="{FF2B5EF4-FFF2-40B4-BE49-F238E27FC236}">
                <a16:creationId xmlns:a16="http://schemas.microsoft.com/office/drawing/2014/main" id="{F5DA2EDE-C4FA-9B05-82AF-14A585596D3E}"/>
              </a:ext>
            </a:extLst>
          </p:cNvPr>
          <p:cNvSpPr txBox="1">
            <a:spLocks noChangeArrowheads="1"/>
          </p:cNvSpPr>
          <p:nvPr/>
        </p:nvSpPr>
        <p:spPr bwMode="auto">
          <a:xfrm>
            <a:off x="5543550" y="3200400"/>
            <a:ext cx="240873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dirty="0">
                <a:solidFill>
                  <a:srgbClr val="D40072"/>
                </a:solidFill>
                <a:latin typeface="Arial" charset="0"/>
                <a:ea typeface="ＭＳ Ｐゴシック" charset="0"/>
              </a:rPr>
              <a:t>Floor Beams </a:t>
            </a:r>
            <a:r>
              <a:rPr lang="en-US" sz="1200" b="1" dirty="0">
                <a:latin typeface="Arial" charset="0"/>
                <a:ea typeface="ＭＳ Ｐゴシック" charset="0"/>
              </a:rPr>
              <a:t>supported by</a:t>
            </a:r>
          </a:p>
          <a:p>
            <a:pPr>
              <a:defRPr/>
            </a:pPr>
            <a:r>
              <a:rPr lang="en-US" sz="1200" b="1" dirty="0">
                <a:latin typeface="Arial" charset="0"/>
                <a:ea typeface="ＭＳ Ｐゴシック" charset="0"/>
              </a:rPr>
              <a:t>Trusses at Truss Panel Points </a:t>
            </a:r>
          </a:p>
        </p:txBody>
      </p:sp>
      <p:sp>
        <p:nvSpPr>
          <p:cNvPr id="488563" name="Line 115">
            <a:extLst>
              <a:ext uri="{FF2B5EF4-FFF2-40B4-BE49-F238E27FC236}">
                <a16:creationId xmlns:a16="http://schemas.microsoft.com/office/drawing/2014/main" id="{1476E73B-AC3E-1A94-3657-51185F37C9EE}"/>
              </a:ext>
            </a:extLst>
          </p:cNvPr>
          <p:cNvSpPr>
            <a:spLocks noChangeShapeType="1"/>
          </p:cNvSpPr>
          <p:nvPr/>
        </p:nvSpPr>
        <p:spPr bwMode="auto">
          <a:xfrm flipH="1" flipV="1">
            <a:off x="4686300" y="2857500"/>
            <a:ext cx="17145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64" name="Line 116">
            <a:extLst>
              <a:ext uri="{FF2B5EF4-FFF2-40B4-BE49-F238E27FC236}">
                <a16:creationId xmlns:a16="http://schemas.microsoft.com/office/drawing/2014/main" id="{FCFDDE98-B023-830A-DAC8-E0B8D6EDD245}"/>
              </a:ext>
            </a:extLst>
          </p:cNvPr>
          <p:cNvSpPr>
            <a:spLocks noChangeShapeType="1"/>
          </p:cNvSpPr>
          <p:nvPr/>
        </p:nvSpPr>
        <p:spPr bwMode="auto">
          <a:xfrm flipH="1" flipV="1">
            <a:off x="4057650" y="3200400"/>
            <a:ext cx="800100" cy="1143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88565" name="Text Box 117">
            <a:extLst>
              <a:ext uri="{FF2B5EF4-FFF2-40B4-BE49-F238E27FC236}">
                <a16:creationId xmlns:a16="http://schemas.microsoft.com/office/drawing/2014/main" id="{7E623EE1-B25D-5959-6E64-E203048F57E6}"/>
              </a:ext>
            </a:extLst>
          </p:cNvPr>
          <p:cNvSpPr txBox="1">
            <a:spLocks noChangeArrowheads="1"/>
          </p:cNvSpPr>
          <p:nvPr/>
        </p:nvSpPr>
        <p:spPr bwMode="auto">
          <a:xfrm>
            <a:off x="6343650" y="914400"/>
            <a:ext cx="156966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Deck supported by</a:t>
            </a:r>
          </a:p>
          <a:p>
            <a:pPr>
              <a:defRPr/>
            </a:pPr>
            <a:r>
              <a:rPr lang="en-US" sz="1200" b="1">
                <a:latin typeface="Arial" charset="0"/>
                <a:ea typeface="ＭＳ Ｐゴシック" charset="0"/>
              </a:rPr>
              <a:t>Stringers </a:t>
            </a:r>
          </a:p>
        </p:txBody>
      </p:sp>
      <p:sp>
        <p:nvSpPr>
          <p:cNvPr id="3" name="Slide Number Placeholder 2">
            <a:extLst>
              <a:ext uri="{FF2B5EF4-FFF2-40B4-BE49-F238E27FC236}">
                <a16:creationId xmlns:a16="http://schemas.microsoft.com/office/drawing/2014/main" id="{7D3D98BB-3025-8AA1-775D-3F3D1FAD1AA3}"/>
              </a:ext>
            </a:extLst>
          </p:cNvPr>
          <p:cNvSpPr>
            <a:spLocks noGrp="1"/>
          </p:cNvSpPr>
          <p:nvPr>
            <p:ph type="sldNum" sz="quarter" idx="4"/>
          </p:nvPr>
        </p:nvSpPr>
        <p:spPr/>
        <p:txBody>
          <a:bodyPr/>
          <a:lstStyle/>
          <a:p>
            <a:fld id="{3A2281A5-0AAD-5C43-9874-F8F3A9F5B29A}" type="slidenum">
              <a:rPr lang="en-US" smtClean="0"/>
              <a:pPr/>
              <a:t>3</a:t>
            </a:fld>
            <a:endParaRPr lang="en-US"/>
          </a:p>
        </p:txBody>
      </p:sp>
    </p:spTree>
  </p:cSld>
  <p:clrMapOvr>
    <a:masterClrMapping/>
  </p:clrMapOvr>
  <p:extLst>
    <p:ext uri="{6950BFC3-D8DA-4A85-94F7-54DA5524770B}">
      <p188:commentRel xmlns:p188="http://schemas.microsoft.com/office/powerpoint/2018/8/main" r:id="rId3"/>
    </p:ext>
  </p:extLs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845" name="Rectangle 77">
            <a:extLst>
              <a:ext uri="{FF2B5EF4-FFF2-40B4-BE49-F238E27FC236}">
                <a16:creationId xmlns:a16="http://schemas.microsoft.com/office/drawing/2014/main" id="{7F19AAFA-EDE5-6191-365F-E3D544C96B05}"/>
              </a:ext>
            </a:extLst>
          </p:cNvPr>
          <p:cNvSpPr>
            <a:spLocks noGrp="1" noChangeArrowheads="1"/>
          </p:cNvSpPr>
          <p:nvPr>
            <p:ph type="title"/>
          </p:nvPr>
        </p:nvSpPr>
        <p:spPr/>
        <p:txBody>
          <a:bodyPr/>
          <a:lstStyle/>
          <a:p>
            <a:pPr>
              <a:defRPr/>
            </a:pPr>
            <a:r>
              <a:rPr kumimoji="1" lang="en-CA"/>
              <a:t>Compression Member</a:t>
            </a:r>
            <a:endParaRPr kumimoji="1" lang="en-US"/>
          </a:p>
        </p:txBody>
      </p:sp>
      <p:sp>
        <p:nvSpPr>
          <p:cNvPr id="94210" name="Freeform 20">
            <a:extLst>
              <a:ext uri="{FF2B5EF4-FFF2-40B4-BE49-F238E27FC236}">
                <a16:creationId xmlns:a16="http://schemas.microsoft.com/office/drawing/2014/main" id="{EC33739F-57B7-9703-8BFF-68473EE79125}"/>
              </a:ext>
            </a:extLst>
          </p:cNvPr>
          <p:cNvSpPr>
            <a:spLocks/>
          </p:cNvSpPr>
          <p:nvPr/>
        </p:nvSpPr>
        <p:spPr bwMode="auto">
          <a:xfrm>
            <a:off x="2438400" y="2086503"/>
            <a:ext cx="4468415" cy="272654"/>
          </a:xfrm>
          <a:custGeom>
            <a:avLst/>
            <a:gdLst>
              <a:gd name="T0" fmla="*/ 2147483647 w 11259"/>
              <a:gd name="T1" fmla="*/ 0 h 687"/>
              <a:gd name="T2" fmla="*/ 0 w 11259"/>
              <a:gd name="T3" fmla="*/ 0 h 687"/>
              <a:gd name="T4" fmla="*/ 1558296219 w 11259"/>
              <a:gd name="T5" fmla="*/ 192372456 h 687"/>
              <a:gd name="T6" fmla="*/ 2147483647 w 11259"/>
              <a:gd name="T7" fmla="*/ 0 h 6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259" h="687">
                <a:moveTo>
                  <a:pt x="11259" y="0"/>
                </a:moveTo>
                <a:lnTo>
                  <a:pt x="0" y="0"/>
                </a:lnTo>
                <a:lnTo>
                  <a:pt x="5565" y="687"/>
                </a:lnTo>
                <a:lnTo>
                  <a:pt x="11259" y="0"/>
                </a:lnTo>
                <a:close/>
              </a:path>
            </a:pathLst>
          </a:custGeom>
          <a:solidFill>
            <a:srgbClr val="77B800"/>
          </a:solidFill>
          <a:ln>
            <a:noFill/>
          </a:ln>
        </p:spPr>
        <p:txBody>
          <a:bodyPr/>
          <a:lstStyle/>
          <a:p>
            <a:endParaRPr lang="en-US" sz="1800"/>
          </a:p>
        </p:txBody>
      </p:sp>
      <p:sp>
        <p:nvSpPr>
          <p:cNvPr id="94211" name="Freeform 21">
            <a:extLst>
              <a:ext uri="{FF2B5EF4-FFF2-40B4-BE49-F238E27FC236}">
                <a16:creationId xmlns:a16="http://schemas.microsoft.com/office/drawing/2014/main" id="{0908DF0A-FD02-9E97-E87C-31DB357C3CF9}"/>
              </a:ext>
            </a:extLst>
          </p:cNvPr>
          <p:cNvSpPr>
            <a:spLocks/>
          </p:cNvSpPr>
          <p:nvPr/>
        </p:nvSpPr>
        <p:spPr bwMode="auto">
          <a:xfrm>
            <a:off x="2438400" y="2086503"/>
            <a:ext cx="4468415" cy="552450"/>
          </a:xfrm>
          <a:custGeom>
            <a:avLst/>
            <a:gdLst>
              <a:gd name="T0" fmla="*/ 0 w 11259"/>
              <a:gd name="T1" fmla="*/ 389784167 h 1392"/>
              <a:gd name="T2" fmla="*/ 2147483647 w 11259"/>
              <a:gd name="T3" fmla="*/ 389784167 h 1392"/>
              <a:gd name="T4" fmla="*/ 2147483647 w 11259"/>
              <a:gd name="T5" fmla="*/ 0 h 1392"/>
              <a:gd name="T6" fmla="*/ 1558296219 w 11259"/>
              <a:gd name="T7" fmla="*/ 192372192 h 1392"/>
              <a:gd name="T8" fmla="*/ 0 w 11259"/>
              <a:gd name="T9" fmla="*/ 0 h 1392"/>
              <a:gd name="T10" fmla="*/ 0 w 11259"/>
              <a:gd name="T11" fmla="*/ 389784167 h 139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259" h="1392">
                <a:moveTo>
                  <a:pt x="0" y="1392"/>
                </a:moveTo>
                <a:lnTo>
                  <a:pt x="11259" y="1392"/>
                </a:lnTo>
                <a:lnTo>
                  <a:pt x="11259" y="0"/>
                </a:lnTo>
                <a:lnTo>
                  <a:pt x="5565" y="687"/>
                </a:lnTo>
                <a:lnTo>
                  <a:pt x="0" y="0"/>
                </a:lnTo>
                <a:lnTo>
                  <a:pt x="0" y="1392"/>
                </a:lnTo>
                <a:close/>
              </a:path>
            </a:pathLst>
          </a:custGeom>
          <a:solidFill>
            <a:srgbClr val="77B800"/>
          </a:solidFill>
          <a:ln>
            <a:noFill/>
          </a:ln>
        </p:spPr>
        <p:txBody>
          <a:bodyPr/>
          <a:lstStyle/>
          <a:p>
            <a:endParaRPr lang="en-US" sz="1800"/>
          </a:p>
        </p:txBody>
      </p:sp>
      <p:sp>
        <p:nvSpPr>
          <p:cNvPr id="94212" name="Line 22">
            <a:extLst>
              <a:ext uri="{FF2B5EF4-FFF2-40B4-BE49-F238E27FC236}">
                <a16:creationId xmlns:a16="http://schemas.microsoft.com/office/drawing/2014/main" id="{B847812B-13BC-41A6-443E-C33C68F132A9}"/>
              </a:ext>
            </a:extLst>
          </p:cNvPr>
          <p:cNvSpPr>
            <a:spLocks noChangeShapeType="1"/>
          </p:cNvSpPr>
          <p:nvPr/>
        </p:nvSpPr>
        <p:spPr bwMode="auto">
          <a:xfrm>
            <a:off x="2438399" y="2086504"/>
            <a:ext cx="138113" cy="17860"/>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13" name="Line 23">
            <a:extLst>
              <a:ext uri="{FF2B5EF4-FFF2-40B4-BE49-F238E27FC236}">
                <a16:creationId xmlns:a16="http://schemas.microsoft.com/office/drawing/2014/main" id="{6D04A61D-1269-DB91-D734-650C97539132}"/>
              </a:ext>
            </a:extLst>
          </p:cNvPr>
          <p:cNvSpPr>
            <a:spLocks noChangeShapeType="1"/>
          </p:cNvSpPr>
          <p:nvPr/>
        </p:nvSpPr>
        <p:spPr bwMode="auto">
          <a:xfrm>
            <a:off x="2646758" y="2112697"/>
            <a:ext cx="13811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14" name="Line 24">
            <a:extLst>
              <a:ext uri="{FF2B5EF4-FFF2-40B4-BE49-F238E27FC236}">
                <a16:creationId xmlns:a16="http://schemas.microsoft.com/office/drawing/2014/main" id="{68F88C6B-6658-1899-519A-7E3504EE540B}"/>
              </a:ext>
            </a:extLst>
          </p:cNvPr>
          <p:cNvSpPr>
            <a:spLocks noChangeShapeType="1"/>
          </p:cNvSpPr>
          <p:nvPr/>
        </p:nvSpPr>
        <p:spPr bwMode="auto">
          <a:xfrm>
            <a:off x="2853927" y="2138891"/>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15" name="Line 25">
            <a:extLst>
              <a:ext uri="{FF2B5EF4-FFF2-40B4-BE49-F238E27FC236}">
                <a16:creationId xmlns:a16="http://schemas.microsoft.com/office/drawing/2014/main" id="{2E09162A-01EB-F05A-ED6C-E79638C44A9B}"/>
              </a:ext>
            </a:extLst>
          </p:cNvPr>
          <p:cNvSpPr>
            <a:spLocks noChangeShapeType="1"/>
          </p:cNvSpPr>
          <p:nvPr/>
        </p:nvSpPr>
        <p:spPr bwMode="auto">
          <a:xfrm>
            <a:off x="3063477" y="2163894"/>
            <a:ext cx="138113" cy="1785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16" name="Line 26">
            <a:extLst>
              <a:ext uri="{FF2B5EF4-FFF2-40B4-BE49-F238E27FC236}">
                <a16:creationId xmlns:a16="http://schemas.microsoft.com/office/drawing/2014/main" id="{F475511D-0CD2-34D0-3FCD-E8123C72F272}"/>
              </a:ext>
            </a:extLst>
          </p:cNvPr>
          <p:cNvSpPr>
            <a:spLocks noChangeShapeType="1"/>
          </p:cNvSpPr>
          <p:nvPr/>
        </p:nvSpPr>
        <p:spPr bwMode="auto">
          <a:xfrm>
            <a:off x="3270645" y="2190088"/>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17" name="Line 27">
            <a:extLst>
              <a:ext uri="{FF2B5EF4-FFF2-40B4-BE49-F238E27FC236}">
                <a16:creationId xmlns:a16="http://schemas.microsoft.com/office/drawing/2014/main" id="{B0A97F73-CFEC-87A2-EACB-7B30E6E1E9CF}"/>
              </a:ext>
            </a:extLst>
          </p:cNvPr>
          <p:cNvSpPr>
            <a:spLocks noChangeShapeType="1"/>
          </p:cNvSpPr>
          <p:nvPr/>
        </p:nvSpPr>
        <p:spPr bwMode="auto">
          <a:xfrm>
            <a:off x="3479006" y="2215091"/>
            <a:ext cx="139303" cy="17860"/>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18" name="Line 28">
            <a:extLst>
              <a:ext uri="{FF2B5EF4-FFF2-40B4-BE49-F238E27FC236}">
                <a16:creationId xmlns:a16="http://schemas.microsoft.com/office/drawing/2014/main" id="{4B2E9081-E2ED-B235-4759-3D767125092D}"/>
              </a:ext>
            </a:extLst>
          </p:cNvPr>
          <p:cNvSpPr>
            <a:spLocks noChangeShapeType="1"/>
          </p:cNvSpPr>
          <p:nvPr/>
        </p:nvSpPr>
        <p:spPr bwMode="auto">
          <a:xfrm>
            <a:off x="3687364" y="2241285"/>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19" name="Line 29">
            <a:extLst>
              <a:ext uri="{FF2B5EF4-FFF2-40B4-BE49-F238E27FC236}">
                <a16:creationId xmlns:a16="http://schemas.microsoft.com/office/drawing/2014/main" id="{9221469C-41B8-C2BC-3852-9969A7C28111}"/>
              </a:ext>
            </a:extLst>
          </p:cNvPr>
          <p:cNvSpPr>
            <a:spLocks noChangeShapeType="1"/>
          </p:cNvSpPr>
          <p:nvPr/>
        </p:nvSpPr>
        <p:spPr bwMode="auto">
          <a:xfrm>
            <a:off x="3895724" y="2267479"/>
            <a:ext cx="13930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20" name="Line 30">
            <a:extLst>
              <a:ext uri="{FF2B5EF4-FFF2-40B4-BE49-F238E27FC236}">
                <a16:creationId xmlns:a16="http://schemas.microsoft.com/office/drawing/2014/main" id="{95678985-0C75-25AF-AFCE-979A41FD2EA8}"/>
              </a:ext>
            </a:extLst>
          </p:cNvPr>
          <p:cNvSpPr>
            <a:spLocks noChangeShapeType="1"/>
          </p:cNvSpPr>
          <p:nvPr/>
        </p:nvSpPr>
        <p:spPr bwMode="auto">
          <a:xfrm>
            <a:off x="4104083" y="2292482"/>
            <a:ext cx="13811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21" name="Line 31">
            <a:extLst>
              <a:ext uri="{FF2B5EF4-FFF2-40B4-BE49-F238E27FC236}">
                <a16:creationId xmlns:a16="http://schemas.microsoft.com/office/drawing/2014/main" id="{EC64196D-77E0-B667-00CA-2D1DE7286603}"/>
              </a:ext>
            </a:extLst>
          </p:cNvPr>
          <p:cNvSpPr>
            <a:spLocks noChangeShapeType="1"/>
          </p:cNvSpPr>
          <p:nvPr/>
        </p:nvSpPr>
        <p:spPr bwMode="auto">
          <a:xfrm>
            <a:off x="4312443" y="2317485"/>
            <a:ext cx="138113" cy="17860"/>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22" name="Line 32">
            <a:extLst>
              <a:ext uri="{FF2B5EF4-FFF2-40B4-BE49-F238E27FC236}">
                <a16:creationId xmlns:a16="http://schemas.microsoft.com/office/drawing/2014/main" id="{7020E7F0-3735-FCA2-2F5C-A51876D16CE5}"/>
              </a:ext>
            </a:extLst>
          </p:cNvPr>
          <p:cNvSpPr>
            <a:spLocks noChangeShapeType="1"/>
          </p:cNvSpPr>
          <p:nvPr/>
        </p:nvSpPr>
        <p:spPr bwMode="auto">
          <a:xfrm>
            <a:off x="4520802" y="2343678"/>
            <a:ext cx="126206" cy="1547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23" name="Line 33">
            <a:extLst>
              <a:ext uri="{FF2B5EF4-FFF2-40B4-BE49-F238E27FC236}">
                <a16:creationId xmlns:a16="http://schemas.microsoft.com/office/drawing/2014/main" id="{BB054849-E0E1-0798-5A98-95BBE1F3EB24}"/>
              </a:ext>
            </a:extLst>
          </p:cNvPr>
          <p:cNvSpPr>
            <a:spLocks noChangeShapeType="1"/>
          </p:cNvSpPr>
          <p:nvPr/>
        </p:nvSpPr>
        <p:spPr bwMode="auto">
          <a:xfrm flipV="1">
            <a:off x="4647008" y="2342488"/>
            <a:ext cx="13811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24" name="Line 34">
            <a:extLst>
              <a:ext uri="{FF2B5EF4-FFF2-40B4-BE49-F238E27FC236}">
                <a16:creationId xmlns:a16="http://schemas.microsoft.com/office/drawing/2014/main" id="{96F9A3AF-A722-562E-A1DA-7CE71E0E6070}"/>
              </a:ext>
            </a:extLst>
          </p:cNvPr>
          <p:cNvSpPr>
            <a:spLocks noChangeShapeType="1"/>
          </p:cNvSpPr>
          <p:nvPr/>
        </p:nvSpPr>
        <p:spPr bwMode="auto">
          <a:xfrm flipV="1">
            <a:off x="4854177" y="2317485"/>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25" name="Line 35">
            <a:extLst>
              <a:ext uri="{FF2B5EF4-FFF2-40B4-BE49-F238E27FC236}">
                <a16:creationId xmlns:a16="http://schemas.microsoft.com/office/drawing/2014/main" id="{66CB2B39-A5D5-33C2-D08D-905895A6A787}"/>
              </a:ext>
            </a:extLst>
          </p:cNvPr>
          <p:cNvSpPr>
            <a:spLocks noChangeShapeType="1"/>
          </p:cNvSpPr>
          <p:nvPr/>
        </p:nvSpPr>
        <p:spPr bwMode="auto">
          <a:xfrm flipV="1">
            <a:off x="5063727" y="2292482"/>
            <a:ext cx="13811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26" name="Line 36">
            <a:extLst>
              <a:ext uri="{FF2B5EF4-FFF2-40B4-BE49-F238E27FC236}">
                <a16:creationId xmlns:a16="http://schemas.microsoft.com/office/drawing/2014/main" id="{9CAD17AB-3DF6-3F5E-8301-848E94EB822D}"/>
              </a:ext>
            </a:extLst>
          </p:cNvPr>
          <p:cNvSpPr>
            <a:spLocks noChangeShapeType="1"/>
          </p:cNvSpPr>
          <p:nvPr/>
        </p:nvSpPr>
        <p:spPr bwMode="auto">
          <a:xfrm flipV="1">
            <a:off x="5270895" y="2267479"/>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27" name="Line 37">
            <a:extLst>
              <a:ext uri="{FF2B5EF4-FFF2-40B4-BE49-F238E27FC236}">
                <a16:creationId xmlns:a16="http://schemas.microsoft.com/office/drawing/2014/main" id="{8C1723C5-8610-2402-2550-05C4F11EE9D9}"/>
              </a:ext>
            </a:extLst>
          </p:cNvPr>
          <p:cNvSpPr>
            <a:spLocks noChangeShapeType="1"/>
          </p:cNvSpPr>
          <p:nvPr/>
        </p:nvSpPr>
        <p:spPr bwMode="auto">
          <a:xfrm flipV="1">
            <a:off x="5479256" y="2242476"/>
            <a:ext cx="13930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28" name="Line 38">
            <a:extLst>
              <a:ext uri="{FF2B5EF4-FFF2-40B4-BE49-F238E27FC236}">
                <a16:creationId xmlns:a16="http://schemas.microsoft.com/office/drawing/2014/main" id="{53483AA7-101A-1351-EA37-A02C622C8B38}"/>
              </a:ext>
            </a:extLst>
          </p:cNvPr>
          <p:cNvSpPr>
            <a:spLocks noChangeShapeType="1"/>
          </p:cNvSpPr>
          <p:nvPr/>
        </p:nvSpPr>
        <p:spPr bwMode="auto">
          <a:xfrm flipV="1">
            <a:off x="5687614" y="2217472"/>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29" name="Line 39">
            <a:extLst>
              <a:ext uri="{FF2B5EF4-FFF2-40B4-BE49-F238E27FC236}">
                <a16:creationId xmlns:a16="http://schemas.microsoft.com/office/drawing/2014/main" id="{307D746A-AC6A-624A-EAA9-93EB2FD1AAF8}"/>
              </a:ext>
            </a:extLst>
          </p:cNvPr>
          <p:cNvSpPr>
            <a:spLocks noChangeShapeType="1"/>
          </p:cNvSpPr>
          <p:nvPr/>
        </p:nvSpPr>
        <p:spPr bwMode="auto">
          <a:xfrm flipV="1">
            <a:off x="5895974" y="2192470"/>
            <a:ext cx="13930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30" name="Line 40">
            <a:extLst>
              <a:ext uri="{FF2B5EF4-FFF2-40B4-BE49-F238E27FC236}">
                <a16:creationId xmlns:a16="http://schemas.microsoft.com/office/drawing/2014/main" id="{29E3A508-9F8A-3CDA-49A4-E7ED46425CCB}"/>
              </a:ext>
            </a:extLst>
          </p:cNvPr>
          <p:cNvSpPr>
            <a:spLocks noChangeShapeType="1"/>
          </p:cNvSpPr>
          <p:nvPr/>
        </p:nvSpPr>
        <p:spPr bwMode="auto">
          <a:xfrm flipV="1">
            <a:off x="6104333" y="2167466"/>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31" name="Line 41">
            <a:extLst>
              <a:ext uri="{FF2B5EF4-FFF2-40B4-BE49-F238E27FC236}">
                <a16:creationId xmlns:a16="http://schemas.microsoft.com/office/drawing/2014/main" id="{3D269F49-8E9A-DB4F-57F7-F65A43735F47}"/>
              </a:ext>
            </a:extLst>
          </p:cNvPr>
          <p:cNvSpPr>
            <a:spLocks noChangeShapeType="1"/>
          </p:cNvSpPr>
          <p:nvPr/>
        </p:nvSpPr>
        <p:spPr bwMode="auto">
          <a:xfrm flipV="1">
            <a:off x="6312693" y="2141272"/>
            <a:ext cx="13930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32" name="Line 42">
            <a:extLst>
              <a:ext uri="{FF2B5EF4-FFF2-40B4-BE49-F238E27FC236}">
                <a16:creationId xmlns:a16="http://schemas.microsoft.com/office/drawing/2014/main" id="{D442CF61-810F-F3AB-822C-C35B1699A1A1}"/>
              </a:ext>
            </a:extLst>
          </p:cNvPr>
          <p:cNvSpPr>
            <a:spLocks noChangeShapeType="1"/>
          </p:cNvSpPr>
          <p:nvPr/>
        </p:nvSpPr>
        <p:spPr bwMode="auto">
          <a:xfrm flipV="1">
            <a:off x="6521052" y="2117460"/>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33" name="Line 43">
            <a:extLst>
              <a:ext uri="{FF2B5EF4-FFF2-40B4-BE49-F238E27FC236}">
                <a16:creationId xmlns:a16="http://schemas.microsoft.com/office/drawing/2014/main" id="{94BA835A-1878-DF72-6E3D-58AADF8E071F}"/>
              </a:ext>
            </a:extLst>
          </p:cNvPr>
          <p:cNvSpPr>
            <a:spLocks noChangeShapeType="1"/>
          </p:cNvSpPr>
          <p:nvPr/>
        </p:nvSpPr>
        <p:spPr bwMode="auto">
          <a:xfrm flipV="1">
            <a:off x="6729412" y="2091266"/>
            <a:ext cx="13930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34" name="Line 44">
            <a:extLst>
              <a:ext uri="{FF2B5EF4-FFF2-40B4-BE49-F238E27FC236}">
                <a16:creationId xmlns:a16="http://schemas.microsoft.com/office/drawing/2014/main" id="{951170A9-E25C-FBDC-9718-E3661B8A3DDD}"/>
              </a:ext>
            </a:extLst>
          </p:cNvPr>
          <p:cNvSpPr>
            <a:spLocks noChangeShapeType="1"/>
          </p:cNvSpPr>
          <p:nvPr/>
        </p:nvSpPr>
        <p:spPr bwMode="auto">
          <a:xfrm>
            <a:off x="2438399" y="2638954"/>
            <a:ext cx="138113" cy="17860"/>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35" name="Line 45">
            <a:extLst>
              <a:ext uri="{FF2B5EF4-FFF2-40B4-BE49-F238E27FC236}">
                <a16:creationId xmlns:a16="http://schemas.microsoft.com/office/drawing/2014/main" id="{A04BD423-EA14-3FA9-EC2B-5FC43667599B}"/>
              </a:ext>
            </a:extLst>
          </p:cNvPr>
          <p:cNvSpPr>
            <a:spLocks noChangeShapeType="1"/>
          </p:cNvSpPr>
          <p:nvPr/>
        </p:nvSpPr>
        <p:spPr bwMode="auto">
          <a:xfrm>
            <a:off x="2646758" y="2665147"/>
            <a:ext cx="13811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36" name="Line 46">
            <a:extLst>
              <a:ext uri="{FF2B5EF4-FFF2-40B4-BE49-F238E27FC236}">
                <a16:creationId xmlns:a16="http://schemas.microsoft.com/office/drawing/2014/main" id="{2CFC6FBD-45F9-529C-17D4-D0E8E8048481}"/>
              </a:ext>
            </a:extLst>
          </p:cNvPr>
          <p:cNvSpPr>
            <a:spLocks noChangeShapeType="1"/>
          </p:cNvSpPr>
          <p:nvPr/>
        </p:nvSpPr>
        <p:spPr bwMode="auto">
          <a:xfrm>
            <a:off x="2853927" y="2691341"/>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37" name="Line 47">
            <a:extLst>
              <a:ext uri="{FF2B5EF4-FFF2-40B4-BE49-F238E27FC236}">
                <a16:creationId xmlns:a16="http://schemas.microsoft.com/office/drawing/2014/main" id="{08F0E934-930B-C989-0973-D866F3B76A7B}"/>
              </a:ext>
            </a:extLst>
          </p:cNvPr>
          <p:cNvSpPr>
            <a:spLocks noChangeShapeType="1"/>
          </p:cNvSpPr>
          <p:nvPr/>
        </p:nvSpPr>
        <p:spPr bwMode="auto">
          <a:xfrm>
            <a:off x="3062287" y="2717535"/>
            <a:ext cx="13930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38" name="Line 48">
            <a:extLst>
              <a:ext uri="{FF2B5EF4-FFF2-40B4-BE49-F238E27FC236}">
                <a16:creationId xmlns:a16="http://schemas.microsoft.com/office/drawing/2014/main" id="{99F471C5-8D3F-57BB-648F-3B33B58D3EDB}"/>
              </a:ext>
            </a:extLst>
          </p:cNvPr>
          <p:cNvSpPr>
            <a:spLocks noChangeShapeType="1"/>
          </p:cNvSpPr>
          <p:nvPr/>
        </p:nvSpPr>
        <p:spPr bwMode="auto">
          <a:xfrm>
            <a:off x="3270645" y="2742538"/>
            <a:ext cx="139304" cy="1785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39" name="Line 49">
            <a:extLst>
              <a:ext uri="{FF2B5EF4-FFF2-40B4-BE49-F238E27FC236}">
                <a16:creationId xmlns:a16="http://schemas.microsoft.com/office/drawing/2014/main" id="{354BB0A6-9D3A-8031-3DFD-3A7BCF337672}"/>
              </a:ext>
            </a:extLst>
          </p:cNvPr>
          <p:cNvSpPr>
            <a:spLocks noChangeShapeType="1"/>
          </p:cNvSpPr>
          <p:nvPr/>
        </p:nvSpPr>
        <p:spPr bwMode="auto">
          <a:xfrm>
            <a:off x="3479006" y="2768732"/>
            <a:ext cx="139303" cy="1785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40" name="Line 50">
            <a:extLst>
              <a:ext uri="{FF2B5EF4-FFF2-40B4-BE49-F238E27FC236}">
                <a16:creationId xmlns:a16="http://schemas.microsoft.com/office/drawing/2014/main" id="{7615B143-8037-71C9-B0EF-D51938099973}"/>
              </a:ext>
            </a:extLst>
          </p:cNvPr>
          <p:cNvSpPr>
            <a:spLocks noChangeShapeType="1"/>
          </p:cNvSpPr>
          <p:nvPr/>
        </p:nvSpPr>
        <p:spPr bwMode="auto">
          <a:xfrm>
            <a:off x="3687364" y="2794926"/>
            <a:ext cx="13811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41" name="Line 51">
            <a:extLst>
              <a:ext uri="{FF2B5EF4-FFF2-40B4-BE49-F238E27FC236}">
                <a16:creationId xmlns:a16="http://schemas.microsoft.com/office/drawing/2014/main" id="{209BB67D-A1C4-C252-E53D-C2AD1516C9F0}"/>
              </a:ext>
            </a:extLst>
          </p:cNvPr>
          <p:cNvSpPr>
            <a:spLocks noChangeShapeType="1"/>
          </p:cNvSpPr>
          <p:nvPr/>
        </p:nvSpPr>
        <p:spPr bwMode="auto">
          <a:xfrm>
            <a:off x="3895724" y="2819929"/>
            <a:ext cx="138113" cy="17860"/>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42" name="Line 52">
            <a:extLst>
              <a:ext uri="{FF2B5EF4-FFF2-40B4-BE49-F238E27FC236}">
                <a16:creationId xmlns:a16="http://schemas.microsoft.com/office/drawing/2014/main" id="{0E416E12-8C39-E8BE-9BE0-8A8BF9E45329}"/>
              </a:ext>
            </a:extLst>
          </p:cNvPr>
          <p:cNvSpPr>
            <a:spLocks noChangeShapeType="1"/>
          </p:cNvSpPr>
          <p:nvPr/>
        </p:nvSpPr>
        <p:spPr bwMode="auto">
          <a:xfrm>
            <a:off x="4104083" y="2846122"/>
            <a:ext cx="138113" cy="17860"/>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43" name="Line 53">
            <a:extLst>
              <a:ext uri="{FF2B5EF4-FFF2-40B4-BE49-F238E27FC236}">
                <a16:creationId xmlns:a16="http://schemas.microsoft.com/office/drawing/2014/main" id="{BC49A4E1-AB59-52B9-9855-C2380152FADA}"/>
              </a:ext>
            </a:extLst>
          </p:cNvPr>
          <p:cNvSpPr>
            <a:spLocks noChangeShapeType="1"/>
          </p:cNvSpPr>
          <p:nvPr/>
        </p:nvSpPr>
        <p:spPr bwMode="auto">
          <a:xfrm>
            <a:off x="4311252" y="2872316"/>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44" name="Line 54">
            <a:extLst>
              <a:ext uri="{FF2B5EF4-FFF2-40B4-BE49-F238E27FC236}">
                <a16:creationId xmlns:a16="http://schemas.microsoft.com/office/drawing/2014/main" id="{D9BA7403-99CD-50CB-5BCC-78C1FB602752}"/>
              </a:ext>
            </a:extLst>
          </p:cNvPr>
          <p:cNvSpPr>
            <a:spLocks noChangeShapeType="1"/>
          </p:cNvSpPr>
          <p:nvPr/>
        </p:nvSpPr>
        <p:spPr bwMode="auto">
          <a:xfrm>
            <a:off x="4519611" y="2898509"/>
            <a:ext cx="127397" cy="1547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45" name="Line 55">
            <a:extLst>
              <a:ext uri="{FF2B5EF4-FFF2-40B4-BE49-F238E27FC236}">
                <a16:creationId xmlns:a16="http://schemas.microsoft.com/office/drawing/2014/main" id="{8FF0ECFB-57EB-0B68-60DD-EE0B9F8ED3E6}"/>
              </a:ext>
            </a:extLst>
          </p:cNvPr>
          <p:cNvSpPr>
            <a:spLocks noChangeShapeType="1"/>
          </p:cNvSpPr>
          <p:nvPr/>
        </p:nvSpPr>
        <p:spPr bwMode="auto">
          <a:xfrm flipV="1">
            <a:off x="4647008" y="2897320"/>
            <a:ext cx="13811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46" name="Line 56">
            <a:extLst>
              <a:ext uri="{FF2B5EF4-FFF2-40B4-BE49-F238E27FC236}">
                <a16:creationId xmlns:a16="http://schemas.microsoft.com/office/drawing/2014/main" id="{4605350A-A443-6CC5-ADE1-26BF9AD0E114}"/>
              </a:ext>
            </a:extLst>
          </p:cNvPr>
          <p:cNvSpPr>
            <a:spLocks noChangeShapeType="1"/>
          </p:cNvSpPr>
          <p:nvPr/>
        </p:nvSpPr>
        <p:spPr bwMode="auto">
          <a:xfrm flipV="1">
            <a:off x="4854177" y="2872316"/>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47" name="Line 57">
            <a:extLst>
              <a:ext uri="{FF2B5EF4-FFF2-40B4-BE49-F238E27FC236}">
                <a16:creationId xmlns:a16="http://schemas.microsoft.com/office/drawing/2014/main" id="{A29B5B98-03A0-90D6-B35D-3D551930F0F0}"/>
              </a:ext>
            </a:extLst>
          </p:cNvPr>
          <p:cNvSpPr>
            <a:spLocks noChangeShapeType="1"/>
          </p:cNvSpPr>
          <p:nvPr/>
        </p:nvSpPr>
        <p:spPr bwMode="auto">
          <a:xfrm flipV="1">
            <a:off x="5062537" y="2846122"/>
            <a:ext cx="13930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48" name="Line 58">
            <a:extLst>
              <a:ext uri="{FF2B5EF4-FFF2-40B4-BE49-F238E27FC236}">
                <a16:creationId xmlns:a16="http://schemas.microsoft.com/office/drawing/2014/main" id="{A74FDC52-95BA-E68A-C38C-06A2CEE4261F}"/>
              </a:ext>
            </a:extLst>
          </p:cNvPr>
          <p:cNvSpPr>
            <a:spLocks noChangeShapeType="1"/>
          </p:cNvSpPr>
          <p:nvPr/>
        </p:nvSpPr>
        <p:spPr bwMode="auto">
          <a:xfrm flipV="1">
            <a:off x="5270895" y="2821120"/>
            <a:ext cx="139304"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49" name="Line 59">
            <a:extLst>
              <a:ext uri="{FF2B5EF4-FFF2-40B4-BE49-F238E27FC236}">
                <a16:creationId xmlns:a16="http://schemas.microsoft.com/office/drawing/2014/main" id="{3100DF9A-3D18-DAA1-FFB5-33108616DBEA}"/>
              </a:ext>
            </a:extLst>
          </p:cNvPr>
          <p:cNvSpPr>
            <a:spLocks noChangeShapeType="1"/>
          </p:cNvSpPr>
          <p:nvPr/>
        </p:nvSpPr>
        <p:spPr bwMode="auto">
          <a:xfrm flipV="1">
            <a:off x="5479256" y="2796116"/>
            <a:ext cx="13930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50" name="Line 60">
            <a:extLst>
              <a:ext uri="{FF2B5EF4-FFF2-40B4-BE49-F238E27FC236}">
                <a16:creationId xmlns:a16="http://schemas.microsoft.com/office/drawing/2014/main" id="{E35F42DA-A23B-0EE8-A696-D3197BD4C50E}"/>
              </a:ext>
            </a:extLst>
          </p:cNvPr>
          <p:cNvSpPr>
            <a:spLocks noChangeShapeType="1"/>
          </p:cNvSpPr>
          <p:nvPr/>
        </p:nvSpPr>
        <p:spPr bwMode="auto">
          <a:xfrm flipV="1">
            <a:off x="5687614" y="2769922"/>
            <a:ext cx="139304" cy="17860"/>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51" name="Line 61">
            <a:extLst>
              <a:ext uri="{FF2B5EF4-FFF2-40B4-BE49-F238E27FC236}">
                <a16:creationId xmlns:a16="http://schemas.microsoft.com/office/drawing/2014/main" id="{A0566A00-0868-E591-822D-3B824C6F206F}"/>
              </a:ext>
            </a:extLst>
          </p:cNvPr>
          <p:cNvSpPr>
            <a:spLocks noChangeShapeType="1"/>
          </p:cNvSpPr>
          <p:nvPr/>
        </p:nvSpPr>
        <p:spPr bwMode="auto">
          <a:xfrm flipV="1">
            <a:off x="5895974" y="2744920"/>
            <a:ext cx="13930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52" name="Line 62">
            <a:extLst>
              <a:ext uri="{FF2B5EF4-FFF2-40B4-BE49-F238E27FC236}">
                <a16:creationId xmlns:a16="http://schemas.microsoft.com/office/drawing/2014/main" id="{3FB03023-8D2B-3CCE-388A-9FE8EC9E2156}"/>
              </a:ext>
            </a:extLst>
          </p:cNvPr>
          <p:cNvSpPr>
            <a:spLocks noChangeShapeType="1"/>
          </p:cNvSpPr>
          <p:nvPr/>
        </p:nvSpPr>
        <p:spPr bwMode="auto">
          <a:xfrm flipV="1">
            <a:off x="6104333" y="2719916"/>
            <a:ext cx="13811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53" name="Line 63">
            <a:extLst>
              <a:ext uri="{FF2B5EF4-FFF2-40B4-BE49-F238E27FC236}">
                <a16:creationId xmlns:a16="http://schemas.microsoft.com/office/drawing/2014/main" id="{918B8213-FA08-8184-D05B-F44D648DCAFC}"/>
              </a:ext>
            </a:extLst>
          </p:cNvPr>
          <p:cNvSpPr>
            <a:spLocks noChangeShapeType="1"/>
          </p:cNvSpPr>
          <p:nvPr/>
        </p:nvSpPr>
        <p:spPr bwMode="auto">
          <a:xfrm flipV="1">
            <a:off x="6312693" y="2694913"/>
            <a:ext cx="13930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54" name="Line 64">
            <a:extLst>
              <a:ext uri="{FF2B5EF4-FFF2-40B4-BE49-F238E27FC236}">
                <a16:creationId xmlns:a16="http://schemas.microsoft.com/office/drawing/2014/main" id="{DF4525D1-842D-D185-FE7B-5DBB381D281A}"/>
              </a:ext>
            </a:extLst>
          </p:cNvPr>
          <p:cNvSpPr>
            <a:spLocks noChangeShapeType="1"/>
          </p:cNvSpPr>
          <p:nvPr/>
        </p:nvSpPr>
        <p:spPr bwMode="auto">
          <a:xfrm flipV="1">
            <a:off x="6521052" y="2668719"/>
            <a:ext cx="138113" cy="1785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55" name="Line 65">
            <a:extLst>
              <a:ext uri="{FF2B5EF4-FFF2-40B4-BE49-F238E27FC236}">
                <a16:creationId xmlns:a16="http://schemas.microsoft.com/office/drawing/2014/main" id="{EE8FEC0E-D2CE-8DA9-A1A4-7D6E1337957D}"/>
              </a:ext>
            </a:extLst>
          </p:cNvPr>
          <p:cNvSpPr>
            <a:spLocks noChangeShapeType="1"/>
          </p:cNvSpPr>
          <p:nvPr/>
        </p:nvSpPr>
        <p:spPr bwMode="auto">
          <a:xfrm flipV="1">
            <a:off x="6729411" y="2643716"/>
            <a:ext cx="138113" cy="1666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56" name="Line 66">
            <a:extLst>
              <a:ext uri="{FF2B5EF4-FFF2-40B4-BE49-F238E27FC236}">
                <a16:creationId xmlns:a16="http://schemas.microsoft.com/office/drawing/2014/main" id="{37B6C470-E620-62BA-4E2A-93AFDC600DF0}"/>
              </a:ext>
            </a:extLst>
          </p:cNvPr>
          <p:cNvSpPr>
            <a:spLocks noChangeShapeType="1"/>
          </p:cNvSpPr>
          <p:nvPr/>
        </p:nvSpPr>
        <p:spPr bwMode="auto">
          <a:xfrm flipH="1">
            <a:off x="2438400" y="2086503"/>
            <a:ext cx="4468415"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57" name="Line 67">
            <a:extLst>
              <a:ext uri="{FF2B5EF4-FFF2-40B4-BE49-F238E27FC236}">
                <a16:creationId xmlns:a16="http://schemas.microsoft.com/office/drawing/2014/main" id="{C8ED3DDE-1F2A-8C93-C61C-BF0D80278198}"/>
              </a:ext>
            </a:extLst>
          </p:cNvPr>
          <p:cNvSpPr>
            <a:spLocks noChangeShapeType="1"/>
          </p:cNvSpPr>
          <p:nvPr/>
        </p:nvSpPr>
        <p:spPr bwMode="auto">
          <a:xfrm>
            <a:off x="2438400" y="2638953"/>
            <a:ext cx="4468415"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58" name="Line 68">
            <a:extLst>
              <a:ext uri="{FF2B5EF4-FFF2-40B4-BE49-F238E27FC236}">
                <a16:creationId xmlns:a16="http://schemas.microsoft.com/office/drawing/2014/main" id="{FE86BD5A-F099-F174-BA78-D97E7104963E}"/>
              </a:ext>
            </a:extLst>
          </p:cNvPr>
          <p:cNvSpPr>
            <a:spLocks noChangeShapeType="1"/>
          </p:cNvSpPr>
          <p:nvPr/>
        </p:nvSpPr>
        <p:spPr bwMode="auto">
          <a:xfrm>
            <a:off x="6906814" y="2086504"/>
            <a:ext cx="0" cy="140494"/>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59" name="Line 69">
            <a:extLst>
              <a:ext uri="{FF2B5EF4-FFF2-40B4-BE49-F238E27FC236}">
                <a16:creationId xmlns:a16="http://schemas.microsoft.com/office/drawing/2014/main" id="{F1870D9C-A1C5-B437-AC8B-DF20D89A59EC}"/>
              </a:ext>
            </a:extLst>
          </p:cNvPr>
          <p:cNvSpPr>
            <a:spLocks noChangeShapeType="1"/>
          </p:cNvSpPr>
          <p:nvPr/>
        </p:nvSpPr>
        <p:spPr bwMode="auto">
          <a:xfrm>
            <a:off x="6906814" y="2297245"/>
            <a:ext cx="0" cy="139303"/>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60" name="Line 70">
            <a:extLst>
              <a:ext uri="{FF2B5EF4-FFF2-40B4-BE49-F238E27FC236}">
                <a16:creationId xmlns:a16="http://schemas.microsoft.com/office/drawing/2014/main" id="{D0F8EE5A-CA39-8F96-CB08-CFAE278E091D}"/>
              </a:ext>
            </a:extLst>
          </p:cNvPr>
          <p:cNvSpPr>
            <a:spLocks noChangeShapeType="1"/>
          </p:cNvSpPr>
          <p:nvPr/>
        </p:nvSpPr>
        <p:spPr bwMode="auto">
          <a:xfrm>
            <a:off x="6906814" y="2506794"/>
            <a:ext cx="0" cy="13215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61" name="Line 71">
            <a:extLst>
              <a:ext uri="{FF2B5EF4-FFF2-40B4-BE49-F238E27FC236}">
                <a16:creationId xmlns:a16="http://schemas.microsoft.com/office/drawing/2014/main" id="{FFE5DBAE-3AE9-8DA5-C82D-4950B71682D6}"/>
              </a:ext>
            </a:extLst>
          </p:cNvPr>
          <p:cNvSpPr>
            <a:spLocks noChangeShapeType="1"/>
          </p:cNvSpPr>
          <p:nvPr/>
        </p:nvSpPr>
        <p:spPr bwMode="auto">
          <a:xfrm>
            <a:off x="2438399" y="2086504"/>
            <a:ext cx="0" cy="140494"/>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62" name="Line 72">
            <a:extLst>
              <a:ext uri="{FF2B5EF4-FFF2-40B4-BE49-F238E27FC236}">
                <a16:creationId xmlns:a16="http://schemas.microsoft.com/office/drawing/2014/main" id="{05EC8D31-53D5-4CD0-E8E3-CC23EB0C1288}"/>
              </a:ext>
            </a:extLst>
          </p:cNvPr>
          <p:cNvSpPr>
            <a:spLocks noChangeShapeType="1"/>
          </p:cNvSpPr>
          <p:nvPr/>
        </p:nvSpPr>
        <p:spPr bwMode="auto">
          <a:xfrm>
            <a:off x="2438399" y="2297245"/>
            <a:ext cx="0" cy="139303"/>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4263" name="Line 73">
            <a:extLst>
              <a:ext uri="{FF2B5EF4-FFF2-40B4-BE49-F238E27FC236}">
                <a16:creationId xmlns:a16="http://schemas.microsoft.com/office/drawing/2014/main" id="{319D81C6-3E92-BAF3-4B8F-C0F34BED867F}"/>
              </a:ext>
            </a:extLst>
          </p:cNvPr>
          <p:cNvSpPr>
            <a:spLocks noChangeShapeType="1"/>
          </p:cNvSpPr>
          <p:nvPr/>
        </p:nvSpPr>
        <p:spPr bwMode="auto">
          <a:xfrm>
            <a:off x="2438399" y="2506794"/>
            <a:ext cx="0" cy="132159"/>
          </a:xfrm>
          <a:prstGeom prst="line">
            <a:avLst/>
          </a:prstGeom>
          <a:noFill/>
          <a:ln w="539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60842" name="Line 74">
            <a:extLst>
              <a:ext uri="{FF2B5EF4-FFF2-40B4-BE49-F238E27FC236}">
                <a16:creationId xmlns:a16="http://schemas.microsoft.com/office/drawing/2014/main" id="{0ED0C8E7-AF74-C407-FA3A-165D806E9F7F}"/>
              </a:ext>
            </a:extLst>
          </p:cNvPr>
          <p:cNvSpPr>
            <a:spLocks noChangeShapeType="1"/>
          </p:cNvSpPr>
          <p:nvPr/>
        </p:nvSpPr>
        <p:spPr bwMode="auto">
          <a:xfrm flipH="1">
            <a:off x="6933008" y="2293672"/>
            <a:ext cx="51435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160843" name="Line 75">
            <a:extLst>
              <a:ext uri="{FF2B5EF4-FFF2-40B4-BE49-F238E27FC236}">
                <a16:creationId xmlns:a16="http://schemas.microsoft.com/office/drawing/2014/main" id="{626CE8CB-76EF-E876-CBEC-C7AE44C99138}"/>
              </a:ext>
            </a:extLst>
          </p:cNvPr>
          <p:cNvSpPr>
            <a:spLocks noChangeShapeType="1"/>
          </p:cNvSpPr>
          <p:nvPr/>
        </p:nvSpPr>
        <p:spPr bwMode="auto">
          <a:xfrm>
            <a:off x="1846658" y="2293672"/>
            <a:ext cx="5715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160844" name="Text Box 76">
            <a:extLst>
              <a:ext uri="{FF2B5EF4-FFF2-40B4-BE49-F238E27FC236}">
                <a16:creationId xmlns:a16="http://schemas.microsoft.com/office/drawing/2014/main" id="{796D8D85-7276-5A18-3C80-DC89A0E5FFCB}"/>
              </a:ext>
            </a:extLst>
          </p:cNvPr>
          <p:cNvSpPr txBox="1">
            <a:spLocks noChangeArrowheads="1"/>
          </p:cNvSpPr>
          <p:nvPr/>
        </p:nvSpPr>
        <p:spPr bwMode="auto">
          <a:xfrm>
            <a:off x="3732609" y="3150923"/>
            <a:ext cx="1989647"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dirty="0">
                <a:latin typeface="Arial" charset="0"/>
                <a:ea typeface="ＭＳ Ｐゴシック" charset="0"/>
              </a:rPr>
              <a:t>Misalignment of Member</a:t>
            </a:r>
          </a:p>
        </p:txBody>
      </p:sp>
      <p:sp>
        <p:nvSpPr>
          <p:cNvPr id="3" name="Slide Number Placeholder 2">
            <a:extLst>
              <a:ext uri="{FF2B5EF4-FFF2-40B4-BE49-F238E27FC236}">
                <a16:creationId xmlns:a16="http://schemas.microsoft.com/office/drawing/2014/main" id="{7990FE1E-41C5-0D90-3B39-75592C09F60A}"/>
              </a:ext>
            </a:extLst>
          </p:cNvPr>
          <p:cNvSpPr>
            <a:spLocks noGrp="1"/>
          </p:cNvSpPr>
          <p:nvPr>
            <p:ph type="sldNum" sz="quarter" idx="4"/>
          </p:nvPr>
        </p:nvSpPr>
        <p:spPr/>
        <p:txBody>
          <a:bodyPr/>
          <a:lstStyle/>
          <a:p>
            <a:fld id="{3A2281A5-0AAD-5C43-9874-F8F3A9F5B29A}" type="slidenum">
              <a:rPr lang="en-US" smtClean="0"/>
              <a:pPr/>
              <a:t>39</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654" name="Rectangle 62">
            <a:extLst>
              <a:ext uri="{FF2B5EF4-FFF2-40B4-BE49-F238E27FC236}">
                <a16:creationId xmlns:a16="http://schemas.microsoft.com/office/drawing/2014/main" id="{D902C235-411A-B92B-CDC2-1F453A948FAC}"/>
              </a:ext>
            </a:extLst>
          </p:cNvPr>
          <p:cNvSpPr>
            <a:spLocks noGrp="1" noChangeArrowheads="1"/>
          </p:cNvSpPr>
          <p:nvPr>
            <p:ph type="title"/>
          </p:nvPr>
        </p:nvSpPr>
        <p:spPr/>
        <p:txBody>
          <a:bodyPr/>
          <a:lstStyle/>
          <a:p>
            <a:pPr>
              <a:defRPr/>
            </a:pPr>
            <a:r>
              <a:rPr kumimoji="1" lang="en-CA"/>
              <a:t>Compression Member</a:t>
            </a:r>
            <a:endParaRPr kumimoji="1" lang="en-US"/>
          </a:p>
        </p:txBody>
      </p:sp>
      <p:sp>
        <p:nvSpPr>
          <p:cNvPr id="622652" name="Text Box 60">
            <a:extLst>
              <a:ext uri="{FF2B5EF4-FFF2-40B4-BE49-F238E27FC236}">
                <a16:creationId xmlns:a16="http://schemas.microsoft.com/office/drawing/2014/main" id="{B5356186-F2F6-256B-93AB-B4AE69169528}"/>
              </a:ext>
            </a:extLst>
          </p:cNvPr>
          <p:cNvSpPr txBox="1">
            <a:spLocks noChangeArrowheads="1"/>
          </p:cNvSpPr>
          <p:nvPr/>
        </p:nvSpPr>
        <p:spPr bwMode="auto">
          <a:xfrm>
            <a:off x="6019800" y="3028950"/>
            <a:ext cx="1157689"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Bent Member</a:t>
            </a:r>
          </a:p>
        </p:txBody>
      </p:sp>
      <p:pic>
        <p:nvPicPr>
          <p:cNvPr id="96259" name="Picture 61" descr="3">
            <a:extLst>
              <a:ext uri="{FF2B5EF4-FFF2-40B4-BE49-F238E27FC236}">
                <a16:creationId xmlns:a16="http://schemas.microsoft.com/office/drawing/2014/main" id="{4DB173FC-08F2-E82C-E702-1C281D0430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6172" y="936362"/>
            <a:ext cx="2530078" cy="386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7962B3F-8C42-A34F-C011-CBAA7B0DE990}"/>
              </a:ext>
            </a:extLst>
          </p:cNvPr>
          <p:cNvSpPr>
            <a:spLocks noGrp="1"/>
          </p:cNvSpPr>
          <p:nvPr>
            <p:ph type="sldNum" sz="quarter" idx="4"/>
          </p:nvPr>
        </p:nvSpPr>
        <p:spPr/>
        <p:txBody>
          <a:bodyPr/>
          <a:lstStyle/>
          <a:p>
            <a:fld id="{3A2281A5-0AAD-5C43-9874-F8F3A9F5B29A}" type="slidenum">
              <a:rPr lang="en-US" smtClean="0"/>
              <a:pPr/>
              <a:t>40</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54" name="Rectangle 222">
            <a:extLst>
              <a:ext uri="{FF2B5EF4-FFF2-40B4-BE49-F238E27FC236}">
                <a16:creationId xmlns:a16="http://schemas.microsoft.com/office/drawing/2014/main" id="{862F5496-1879-C57D-239E-2C926CE8C11D}"/>
              </a:ext>
            </a:extLst>
          </p:cNvPr>
          <p:cNvSpPr>
            <a:spLocks noGrp="1" noChangeArrowheads="1"/>
          </p:cNvSpPr>
          <p:nvPr>
            <p:ph type="title"/>
          </p:nvPr>
        </p:nvSpPr>
        <p:spPr/>
        <p:txBody>
          <a:bodyPr/>
          <a:lstStyle/>
          <a:p>
            <a:pPr>
              <a:defRPr/>
            </a:pPr>
            <a:r>
              <a:rPr kumimoji="1" lang="en-CA"/>
              <a:t>Compression Member</a:t>
            </a:r>
            <a:endParaRPr kumimoji="1" lang="en-US"/>
          </a:p>
        </p:txBody>
      </p:sp>
      <p:sp>
        <p:nvSpPr>
          <p:cNvPr id="98306" name="Rectangle 168">
            <a:extLst>
              <a:ext uri="{FF2B5EF4-FFF2-40B4-BE49-F238E27FC236}">
                <a16:creationId xmlns:a16="http://schemas.microsoft.com/office/drawing/2014/main" id="{00C72393-DA61-E2BE-2A0D-01C365F71F7D}"/>
              </a:ext>
            </a:extLst>
          </p:cNvPr>
          <p:cNvSpPr>
            <a:spLocks noChangeArrowheads="1"/>
          </p:cNvSpPr>
          <p:nvPr/>
        </p:nvSpPr>
        <p:spPr bwMode="auto">
          <a:xfrm>
            <a:off x="2320529" y="2485250"/>
            <a:ext cx="4708922" cy="729854"/>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8307" name="Freeform 169">
            <a:extLst>
              <a:ext uri="{FF2B5EF4-FFF2-40B4-BE49-F238E27FC236}">
                <a16:creationId xmlns:a16="http://schemas.microsoft.com/office/drawing/2014/main" id="{750B5ADA-C40C-0164-454C-10158D15ADA9}"/>
              </a:ext>
            </a:extLst>
          </p:cNvPr>
          <p:cNvSpPr>
            <a:spLocks/>
          </p:cNvSpPr>
          <p:nvPr/>
        </p:nvSpPr>
        <p:spPr bwMode="auto">
          <a:xfrm>
            <a:off x="6675834" y="2334041"/>
            <a:ext cx="334566" cy="151209"/>
          </a:xfrm>
          <a:custGeom>
            <a:avLst/>
            <a:gdLst>
              <a:gd name="T0" fmla="*/ 0 w 843"/>
              <a:gd name="T1" fmla="*/ 106406802 h 382"/>
              <a:gd name="T2" fmla="*/ 236055165 w 843"/>
              <a:gd name="T3" fmla="*/ 106406802 h 382"/>
              <a:gd name="T4" fmla="*/ 236055165 w 843"/>
              <a:gd name="T5" fmla="*/ 0 h 382"/>
              <a:gd name="T6" fmla="*/ 35842086 w 843"/>
              <a:gd name="T7" fmla="*/ 0 h 382"/>
              <a:gd name="T8" fmla="*/ 33322192 w 843"/>
              <a:gd name="T9" fmla="*/ 0 h 382"/>
              <a:gd name="T10" fmla="*/ 29961979 w 843"/>
              <a:gd name="T11" fmla="*/ 557336 h 382"/>
              <a:gd name="T12" fmla="*/ 27441556 w 843"/>
              <a:gd name="T13" fmla="*/ 557336 h 382"/>
              <a:gd name="T14" fmla="*/ 24641732 w 843"/>
              <a:gd name="T15" fmla="*/ 557336 h 382"/>
              <a:gd name="T16" fmla="*/ 21561449 w 843"/>
              <a:gd name="T17" fmla="*/ 557336 h 382"/>
              <a:gd name="T18" fmla="*/ 18761096 w 843"/>
              <a:gd name="T19" fmla="*/ 557336 h 382"/>
              <a:gd name="T20" fmla="*/ 15680813 w 843"/>
              <a:gd name="T21" fmla="*/ 557336 h 382"/>
              <a:gd name="T22" fmla="*/ 12880989 w 843"/>
              <a:gd name="T23" fmla="*/ 0 h 382"/>
              <a:gd name="T24" fmla="*/ 9800707 w 843"/>
              <a:gd name="T25" fmla="*/ 0 h 382"/>
              <a:gd name="T26" fmla="*/ 0 w 843"/>
              <a:gd name="T27" fmla="*/ 0 h 382"/>
              <a:gd name="T28" fmla="*/ 0 w 843"/>
              <a:gd name="T29" fmla="*/ 106406802 h 38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43" h="382">
                <a:moveTo>
                  <a:pt x="0" y="382"/>
                </a:moveTo>
                <a:lnTo>
                  <a:pt x="843" y="382"/>
                </a:lnTo>
                <a:lnTo>
                  <a:pt x="843" y="0"/>
                </a:lnTo>
                <a:lnTo>
                  <a:pt x="128" y="0"/>
                </a:lnTo>
                <a:lnTo>
                  <a:pt x="119" y="0"/>
                </a:lnTo>
                <a:lnTo>
                  <a:pt x="107" y="2"/>
                </a:lnTo>
                <a:lnTo>
                  <a:pt x="98" y="2"/>
                </a:lnTo>
                <a:lnTo>
                  <a:pt x="88" y="2"/>
                </a:lnTo>
                <a:lnTo>
                  <a:pt x="77" y="2"/>
                </a:lnTo>
                <a:lnTo>
                  <a:pt x="67" y="2"/>
                </a:lnTo>
                <a:lnTo>
                  <a:pt x="56" y="2"/>
                </a:lnTo>
                <a:lnTo>
                  <a:pt x="46" y="0"/>
                </a:lnTo>
                <a:lnTo>
                  <a:pt x="35" y="0"/>
                </a:lnTo>
                <a:lnTo>
                  <a:pt x="0" y="0"/>
                </a:lnTo>
                <a:lnTo>
                  <a:pt x="0" y="382"/>
                </a:lnTo>
                <a:close/>
              </a:path>
            </a:pathLst>
          </a:custGeom>
          <a:solidFill>
            <a:srgbClr val="77B800"/>
          </a:solidFill>
          <a:ln>
            <a:noFill/>
          </a:ln>
        </p:spPr>
        <p:txBody>
          <a:bodyPr/>
          <a:lstStyle/>
          <a:p>
            <a:endParaRPr lang="en-US" sz="1800"/>
          </a:p>
        </p:txBody>
      </p:sp>
      <p:sp>
        <p:nvSpPr>
          <p:cNvPr id="98308" name="Rectangle 170">
            <a:extLst>
              <a:ext uri="{FF2B5EF4-FFF2-40B4-BE49-F238E27FC236}">
                <a16:creationId xmlns:a16="http://schemas.microsoft.com/office/drawing/2014/main" id="{9E17801D-87BC-B6FF-D422-3FD8088904F9}"/>
              </a:ext>
            </a:extLst>
          </p:cNvPr>
          <p:cNvSpPr>
            <a:spLocks noChangeArrowheads="1"/>
          </p:cNvSpPr>
          <p:nvPr/>
        </p:nvSpPr>
        <p:spPr bwMode="auto">
          <a:xfrm>
            <a:off x="5990034" y="2334041"/>
            <a:ext cx="685800" cy="151209"/>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8309" name="Rectangle 171">
            <a:extLst>
              <a:ext uri="{FF2B5EF4-FFF2-40B4-BE49-F238E27FC236}">
                <a16:creationId xmlns:a16="http://schemas.microsoft.com/office/drawing/2014/main" id="{6B9BF025-7D6B-EE33-6925-E1ACCD57A395}"/>
              </a:ext>
            </a:extLst>
          </p:cNvPr>
          <p:cNvSpPr>
            <a:spLocks noChangeArrowheads="1"/>
          </p:cNvSpPr>
          <p:nvPr/>
        </p:nvSpPr>
        <p:spPr bwMode="auto">
          <a:xfrm>
            <a:off x="5332809" y="2334041"/>
            <a:ext cx="657225" cy="151209"/>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8310" name="Rectangle 172">
            <a:extLst>
              <a:ext uri="{FF2B5EF4-FFF2-40B4-BE49-F238E27FC236}">
                <a16:creationId xmlns:a16="http://schemas.microsoft.com/office/drawing/2014/main" id="{44FEA3E7-284D-E441-2B4A-5E9F2122CBF2}"/>
              </a:ext>
            </a:extLst>
          </p:cNvPr>
          <p:cNvSpPr>
            <a:spLocks noChangeArrowheads="1"/>
          </p:cNvSpPr>
          <p:nvPr/>
        </p:nvSpPr>
        <p:spPr bwMode="auto">
          <a:xfrm>
            <a:off x="4663679" y="2334041"/>
            <a:ext cx="669131" cy="151209"/>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8311" name="Rectangle 173">
            <a:extLst>
              <a:ext uri="{FF2B5EF4-FFF2-40B4-BE49-F238E27FC236}">
                <a16:creationId xmlns:a16="http://schemas.microsoft.com/office/drawing/2014/main" id="{2D936FB0-DF2F-3CBF-5A68-68EE4D9D7A5F}"/>
              </a:ext>
            </a:extLst>
          </p:cNvPr>
          <p:cNvSpPr>
            <a:spLocks noChangeArrowheads="1"/>
          </p:cNvSpPr>
          <p:nvPr/>
        </p:nvSpPr>
        <p:spPr bwMode="auto">
          <a:xfrm>
            <a:off x="4002881" y="2334041"/>
            <a:ext cx="660797" cy="151209"/>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8312" name="Rectangle 174">
            <a:extLst>
              <a:ext uri="{FF2B5EF4-FFF2-40B4-BE49-F238E27FC236}">
                <a16:creationId xmlns:a16="http://schemas.microsoft.com/office/drawing/2014/main" id="{09B43A43-A061-1071-FDFC-BE20A4D79A25}"/>
              </a:ext>
            </a:extLst>
          </p:cNvPr>
          <p:cNvSpPr>
            <a:spLocks noChangeArrowheads="1"/>
          </p:cNvSpPr>
          <p:nvPr/>
        </p:nvSpPr>
        <p:spPr bwMode="auto">
          <a:xfrm>
            <a:off x="3305176" y="2334041"/>
            <a:ext cx="697706" cy="151209"/>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8313" name="Rectangle 175">
            <a:extLst>
              <a:ext uri="{FF2B5EF4-FFF2-40B4-BE49-F238E27FC236}">
                <a16:creationId xmlns:a16="http://schemas.microsoft.com/office/drawing/2014/main" id="{46E279AE-C3B0-C093-FA1A-26A02C8C44AE}"/>
              </a:ext>
            </a:extLst>
          </p:cNvPr>
          <p:cNvSpPr>
            <a:spLocks noChangeArrowheads="1"/>
          </p:cNvSpPr>
          <p:nvPr/>
        </p:nvSpPr>
        <p:spPr bwMode="auto">
          <a:xfrm>
            <a:off x="2652713" y="2334041"/>
            <a:ext cx="652463" cy="151209"/>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8314" name="Rectangle 176">
            <a:extLst>
              <a:ext uri="{FF2B5EF4-FFF2-40B4-BE49-F238E27FC236}">
                <a16:creationId xmlns:a16="http://schemas.microsoft.com/office/drawing/2014/main" id="{9BECA032-A31A-B933-C79C-9C5BF3CBE168}"/>
              </a:ext>
            </a:extLst>
          </p:cNvPr>
          <p:cNvSpPr>
            <a:spLocks noChangeArrowheads="1"/>
          </p:cNvSpPr>
          <p:nvPr/>
        </p:nvSpPr>
        <p:spPr bwMode="auto">
          <a:xfrm>
            <a:off x="2337197" y="2334041"/>
            <a:ext cx="315516" cy="151209"/>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8315" name="Line 177">
            <a:extLst>
              <a:ext uri="{FF2B5EF4-FFF2-40B4-BE49-F238E27FC236}">
                <a16:creationId xmlns:a16="http://schemas.microsoft.com/office/drawing/2014/main" id="{F7EED685-ED0E-2E96-1F99-6DF943A254B3}"/>
              </a:ext>
            </a:extLst>
          </p:cNvPr>
          <p:cNvSpPr>
            <a:spLocks noChangeShapeType="1"/>
          </p:cNvSpPr>
          <p:nvPr/>
        </p:nvSpPr>
        <p:spPr bwMode="auto">
          <a:xfrm>
            <a:off x="2320529" y="2485250"/>
            <a:ext cx="4708922" cy="0"/>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16" name="Line 178">
            <a:extLst>
              <a:ext uri="{FF2B5EF4-FFF2-40B4-BE49-F238E27FC236}">
                <a16:creationId xmlns:a16="http://schemas.microsoft.com/office/drawing/2014/main" id="{C41E3D29-00EE-A3E4-65C9-3927273E8F43}"/>
              </a:ext>
            </a:extLst>
          </p:cNvPr>
          <p:cNvSpPr>
            <a:spLocks noChangeShapeType="1"/>
          </p:cNvSpPr>
          <p:nvPr/>
        </p:nvSpPr>
        <p:spPr bwMode="auto">
          <a:xfrm>
            <a:off x="7029450" y="2485250"/>
            <a:ext cx="0" cy="729854"/>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17" name="Rectangle 179">
            <a:extLst>
              <a:ext uri="{FF2B5EF4-FFF2-40B4-BE49-F238E27FC236}">
                <a16:creationId xmlns:a16="http://schemas.microsoft.com/office/drawing/2014/main" id="{0139062B-D8F5-6DCB-EA87-F1EB586FD8D2}"/>
              </a:ext>
            </a:extLst>
          </p:cNvPr>
          <p:cNvSpPr>
            <a:spLocks noChangeArrowheads="1"/>
          </p:cNvSpPr>
          <p:nvPr/>
        </p:nvSpPr>
        <p:spPr bwMode="auto">
          <a:xfrm>
            <a:off x="2337197" y="3215104"/>
            <a:ext cx="4692254" cy="134540"/>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98318" name="Line 180">
            <a:extLst>
              <a:ext uri="{FF2B5EF4-FFF2-40B4-BE49-F238E27FC236}">
                <a16:creationId xmlns:a16="http://schemas.microsoft.com/office/drawing/2014/main" id="{7AFBE42E-5806-2611-9626-411C35697A8B}"/>
              </a:ext>
            </a:extLst>
          </p:cNvPr>
          <p:cNvSpPr>
            <a:spLocks noChangeShapeType="1"/>
          </p:cNvSpPr>
          <p:nvPr/>
        </p:nvSpPr>
        <p:spPr bwMode="auto">
          <a:xfrm flipH="1">
            <a:off x="2320529" y="3215104"/>
            <a:ext cx="4708922" cy="0"/>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19" name="Line 181">
            <a:extLst>
              <a:ext uri="{FF2B5EF4-FFF2-40B4-BE49-F238E27FC236}">
                <a16:creationId xmlns:a16="http://schemas.microsoft.com/office/drawing/2014/main" id="{3AAA92EF-E6F2-6CFD-74A4-209A713CDF75}"/>
              </a:ext>
            </a:extLst>
          </p:cNvPr>
          <p:cNvSpPr>
            <a:spLocks noChangeShapeType="1"/>
          </p:cNvSpPr>
          <p:nvPr/>
        </p:nvSpPr>
        <p:spPr bwMode="auto">
          <a:xfrm flipV="1">
            <a:off x="2320528" y="2485250"/>
            <a:ext cx="0" cy="729854"/>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20" name="Line 182">
            <a:extLst>
              <a:ext uri="{FF2B5EF4-FFF2-40B4-BE49-F238E27FC236}">
                <a16:creationId xmlns:a16="http://schemas.microsoft.com/office/drawing/2014/main" id="{89957890-CA8D-B9E3-B2CE-AF5AF2F2373D}"/>
              </a:ext>
            </a:extLst>
          </p:cNvPr>
          <p:cNvSpPr>
            <a:spLocks noChangeShapeType="1"/>
          </p:cNvSpPr>
          <p:nvPr/>
        </p:nvSpPr>
        <p:spPr bwMode="auto">
          <a:xfrm flipV="1">
            <a:off x="2337197" y="2334041"/>
            <a:ext cx="0" cy="15120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21" name="Line 183">
            <a:extLst>
              <a:ext uri="{FF2B5EF4-FFF2-40B4-BE49-F238E27FC236}">
                <a16:creationId xmlns:a16="http://schemas.microsoft.com/office/drawing/2014/main" id="{312C3FFE-338C-7C52-6C33-8F93811DA66F}"/>
              </a:ext>
            </a:extLst>
          </p:cNvPr>
          <p:cNvSpPr>
            <a:spLocks noChangeShapeType="1"/>
          </p:cNvSpPr>
          <p:nvPr/>
        </p:nvSpPr>
        <p:spPr bwMode="auto">
          <a:xfrm>
            <a:off x="7010400" y="2334041"/>
            <a:ext cx="0" cy="15120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22" name="Freeform 184">
            <a:extLst>
              <a:ext uri="{FF2B5EF4-FFF2-40B4-BE49-F238E27FC236}">
                <a16:creationId xmlns:a16="http://schemas.microsoft.com/office/drawing/2014/main" id="{2968E8D4-F72D-1446-DDD2-95734A10D218}"/>
              </a:ext>
            </a:extLst>
          </p:cNvPr>
          <p:cNvSpPr>
            <a:spLocks/>
          </p:cNvSpPr>
          <p:nvPr/>
        </p:nvSpPr>
        <p:spPr bwMode="auto">
          <a:xfrm>
            <a:off x="6727031" y="2203073"/>
            <a:ext cx="261938" cy="130969"/>
          </a:xfrm>
          <a:custGeom>
            <a:avLst/>
            <a:gdLst>
              <a:gd name="T0" fmla="*/ 184253116 w 662"/>
              <a:gd name="T1" fmla="*/ 0 h 329"/>
              <a:gd name="T2" fmla="*/ 168945203 w 662"/>
              <a:gd name="T3" fmla="*/ 10142050 h 329"/>
              <a:gd name="T4" fmla="*/ 153915319 w 662"/>
              <a:gd name="T5" fmla="*/ 20565942 h 329"/>
              <a:gd name="T6" fmla="*/ 138607407 w 662"/>
              <a:gd name="T7" fmla="*/ 31271144 h 329"/>
              <a:gd name="T8" fmla="*/ 123299494 w 662"/>
              <a:gd name="T9" fmla="*/ 41131353 h 329"/>
              <a:gd name="T10" fmla="*/ 113279396 w 662"/>
              <a:gd name="T11" fmla="*/ 47329214 h 329"/>
              <a:gd name="T12" fmla="*/ 103259825 w 662"/>
              <a:gd name="T13" fmla="*/ 53527074 h 329"/>
              <a:gd name="T14" fmla="*/ 92683142 w 662"/>
              <a:gd name="T15" fmla="*/ 59443624 h 329"/>
              <a:gd name="T16" fmla="*/ 82385015 w 662"/>
              <a:gd name="T17" fmla="*/ 65077801 h 329"/>
              <a:gd name="T18" fmla="*/ 72365444 w 662"/>
              <a:gd name="T19" fmla="*/ 70148826 h 329"/>
              <a:gd name="T20" fmla="*/ 61788761 w 662"/>
              <a:gd name="T21" fmla="*/ 74938010 h 329"/>
              <a:gd name="T22" fmla="*/ 53995527 w 662"/>
              <a:gd name="T23" fmla="*/ 78600358 h 329"/>
              <a:gd name="T24" fmla="*/ 46480849 w 662"/>
              <a:gd name="T25" fmla="*/ 81417712 h 329"/>
              <a:gd name="T26" fmla="*/ 38687615 w 662"/>
              <a:gd name="T27" fmla="*/ 83953225 h 329"/>
              <a:gd name="T28" fmla="*/ 30894381 w 662"/>
              <a:gd name="T29" fmla="*/ 86488737 h 329"/>
              <a:gd name="T30" fmla="*/ 23657731 w 662"/>
              <a:gd name="T31" fmla="*/ 88742408 h 329"/>
              <a:gd name="T32" fmla="*/ 15864497 w 662"/>
              <a:gd name="T33" fmla="*/ 90432927 h 329"/>
              <a:gd name="T34" fmla="*/ 8071262 w 662"/>
              <a:gd name="T35" fmla="*/ 91559762 h 329"/>
              <a:gd name="T36" fmla="*/ 0 w 662"/>
              <a:gd name="T37" fmla="*/ 92686598 h 329"/>
              <a:gd name="T38" fmla="*/ 184253116 w 662"/>
              <a:gd name="T39" fmla="*/ 92686598 h 329"/>
              <a:gd name="T40" fmla="*/ 184253116 w 662"/>
              <a:gd name="T41" fmla="*/ 0 h 32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62" h="329">
                <a:moveTo>
                  <a:pt x="662" y="0"/>
                </a:moveTo>
                <a:lnTo>
                  <a:pt x="607" y="36"/>
                </a:lnTo>
                <a:lnTo>
                  <a:pt x="553" y="73"/>
                </a:lnTo>
                <a:lnTo>
                  <a:pt x="498" y="111"/>
                </a:lnTo>
                <a:lnTo>
                  <a:pt x="443" y="146"/>
                </a:lnTo>
                <a:lnTo>
                  <a:pt x="407" y="168"/>
                </a:lnTo>
                <a:lnTo>
                  <a:pt x="371" y="190"/>
                </a:lnTo>
                <a:lnTo>
                  <a:pt x="333" y="211"/>
                </a:lnTo>
                <a:lnTo>
                  <a:pt x="296" y="231"/>
                </a:lnTo>
                <a:lnTo>
                  <a:pt x="260" y="249"/>
                </a:lnTo>
                <a:lnTo>
                  <a:pt x="222" y="266"/>
                </a:lnTo>
                <a:lnTo>
                  <a:pt x="194" y="279"/>
                </a:lnTo>
                <a:lnTo>
                  <a:pt x="167" y="289"/>
                </a:lnTo>
                <a:lnTo>
                  <a:pt x="139" y="298"/>
                </a:lnTo>
                <a:lnTo>
                  <a:pt x="111" y="307"/>
                </a:lnTo>
                <a:lnTo>
                  <a:pt x="85" y="315"/>
                </a:lnTo>
                <a:lnTo>
                  <a:pt x="57" y="321"/>
                </a:lnTo>
                <a:lnTo>
                  <a:pt x="29" y="325"/>
                </a:lnTo>
                <a:lnTo>
                  <a:pt x="0" y="329"/>
                </a:lnTo>
                <a:lnTo>
                  <a:pt x="662" y="329"/>
                </a:lnTo>
                <a:lnTo>
                  <a:pt x="662" y="0"/>
                </a:lnTo>
                <a:close/>
              </a:path>
            </a:pathLst>
          </a:custGeom>
          <a:solidFill>
            <a:srgbClr val="436800"/>
          </a:solidFill>
          <a:ln>
            <a:noFill/>
          </a:ln>
        </p:spPr>
        <p:txBody>
          <a:bodyPr/>
          <a:lstStyle/>
          <a:p>
            <a:endParaRPr lang="en-US" sz="1800"/>
          </a:p>
        </p:txBody>
      </p:sp>
      <p:sp>
        <p:nvSpPr>
          <p:cNvPr id="98323" name="Line 185">
            <a:extLst>
              <a:ext uri="{FF2B5EF4-FFF2-40B4-BE49-F238E27FC236}">
                <a16:creationId xmlns:a16="http://schemas.microsoft.com/office/drawing/2014/main" id="{036E4C20-9F95-20E0-0FC3-2945386CE4CB}"/>
              </a:ext>
            </a:extLst>
          </p:cNvPr>
          <p:cNvSpPr>
            <a:spLocks noChangeShapeType="1"/>
          </p:cNvSpPr>
          <p:nvPr/>
        </p:nvSpPr>
        <p:spPr bwMode="auto">
          <a:xfrm flipV="1">
            <a:off x="6988969" y="2203073"/>
            <a:ext cx="0" cy="13096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24" name="Freeform 186">
            <a:extLst>
              <a:ext uri="{FF2B5EF4-FFF2-40B4-BE49-F238E27FC236}">
                <a16:creationId xmlns:a16="http://schemas.microsoft.com/office/drawing/2014/main" id="{C06A794F-A497-EB38-8B71-5D6A877A3490}"/>
              </a:ext>
            </a:extLst>
          </p:cNvPr>
          <p:cNvSpPr>
            <a:spLocks/>
          </p:cNvSpPr>
          <p:nvPr/>
        </p:nvSpPr>
        <p:spPr bwMode="auto">
          <a:xfrm>
            <a:off x="2374107" y="2203073"/>
            <a:ext cx="278606" cy="130969"/>
          </a:xfrm>
          <a:custGeom>
            <a:avLst/>
            <a:gdLst>
              <a:gd name="T0" fmla="*/ 0 w 700"/>
              <a:gd name="T1" fmla="*/ 92686598 h 329"/>
              <a:gd name="T2" fmla="*/ 197133822 w 700"/>
              <a:gd name="T3" fmla="*/ 92686598 h 329"/>
              <a:gd name="T4" fmla="*/ 197133822 w 700"/>
              <a:gd name="T5" fmla="*/ 85361902 h 329"/>
              <a:gd name="T6" fmla="*/ 189530260 w 700"/>
              <a:gd name="T7" fmla="*/ 85643743 h 329"/>
              <a:gd name="T8" fmla="*/ 182489747 w 700"/>
              <a:gd name="T9" fmla="*/ 85643743 h 329"/>
              <a:gd name="T10" fmla="*/ 174885654 w 700"/>
              <a:gd name="T11" fmla="*/ 85361902 h 329"/>
              <a:gd name="T12" fmla="*/ 167563882 w 700"/>
              <a:gd name="T13" fmla="*/ 84516908 h 329"/>
              <a:gd name="T14" fmla="*/ 160523369 w 700"/>
              <a:gd name="T15" fmla="*/ 83389541 h 329"/>
              <a:gd name="T16" fmla="*/ 152919276 w 700"/>
              <a:gd name="T17" fmla="*/ 81699554 h 329"/>
              <a:gd name="T18" fmla="*/ 145879294 w 700"/>
              <a:gd name="T19" fmla="*/ 79727193 h 329"/>
              <a:gd name="T20" fmla="*/ 138275201 w 700"/>
              <a:gd name="T21" fmla="*/ 77755364 h 329"/>
              <a:gd name="T22" fmla="*/ 131234688 w 700"/>
              <a:gd name="T23" fmla="*/ 74938010 h 329"/>
              <a:gd name="T24" fmla="*/ 121659655 w 700"/>
              <a:gd name="T25" fmla="*/ 71557503 h 329"/>
              <a:gd name="T26" fmla="*/ 112647671 w 700"/>
              <a:gd name="T27" fmla="*/ 67613314 h 329"/>
              <a:gd name="T28" fmla="*/ 103072638 w 700"/>
              <a:gd name="T29" fmla="*/ 63105972 h 329"/>
              <a:gd name="T30" fmla="*/ 93779394 w 700"/>
              <a:gd name="T31" fmla="*/ 58316258 h 329"/>
              <a:gd name="T32" fmla="*/ 84486151 w 700"/>
              <a:gd name="T33" fmla="*/ 53245233 h 329"/>
              <a:gd name="T34" fmla="*/ 75192377 w 700"/>
              <a:gd name="T35" fmla="*/ 47611055 h 329"/>
              <a:gd name="T36" fmla="*/ 65617344 w 700"/>
              <a:gd name="T37" fmla="*/ 42258188 h 329"/>
              <a:gd name="T38" fmla="*/ 49564848 w 700"/>
              <a:gd name="T39" fmla="*/ 31834828 h 329"/>
              <a:gd name="T40" fmla="*/ 33231092 w 700"/>
              <a:gd name="T41" fmla="*/ 21692777 h 329"/>
              <a:gd name="T42" fmla="*/ 16615546 w 700"/>
              <a:gd name="T43" fmla="*/ 10705203 h 329"/>
              <a:gd name="T44" fmla="*/ 0 w 700"/>
              <a:gd name="T45" fmla="*/ 0 h 329"/>
              <a:gd name="T46" fmla="*/ 0 w 700"/>
              <a:gd name="T47" fmla="*/ 92686598 h 32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00" h="329">
                <a:moveTo>
                  <a:pt x="0" y="329"/>
                </a:moveTo>
                <a:lnTo>
                  <a:pt x="700" y="329"/>
                </a:lnTo>
                <a:lnTo>
                  <a:pt x="700" y="303"/>
                </a:lnTo>
                <a:lnTo>
                  <a:pt x="673" y="304"/>
                </a:lnTo>
                <a:lnTo>
                  <a:pt x="648" y="304"/>
                </a:lnTo>
                <a:lnTo>
                  <a:pt x="621" y="303"/>
                </a:lnTo>
                <a:lnTo>
                  <a:pt x="595" y="300"/>
                </a:lnTo>
                <a:lnTo>
                  <a:pt x="570" y="296"/>
                </a:lnTo>
                <a:lnTo>
                  <a:pt x="543" y="290"/>
                </a:lnTo>
                <a:lnTo>
                  <a:pt x="518" y="283"/>
                </a:lnTo>
                <a:lnTo>
                  <a:pt x="491" y="276"/>
                </a:lnTo>
                <a:lnTo>
                  <a:pt x="466" y="266"/>
                </a:lnTo>
                <a:lnTo>
                  <a:pt x="432" y="254"/>
                </a:lnTo>
                <a:lnTo>
                  <a:pt x="400" y="240"/>
                </a:lnTo>
                <a:lnTo>
                  <a:pt x="366" y="224"/>
                </a:lnTo>
                <a:lnTo>
                  <a:pt x="333" y="207"/>
                </a:lnTo>
                <a:lnTo>
                  <a:pt x="300" y="189"/>
                </a:lnTo>
                <a:lnTo>
                  <a:pt x="267" y="169"/>
                </a:lnTo>
                <a:lnTo>
                  <a:pt x="233" y="150"/>
                </a:lnTo>
                <a:lnTo>
                  <a:pt x="176" y="113"/>
                </a:lnTo>
                <a:lnTo>
                  <a:pt x="118" y="77"/>
                </a:lnTo>
                <a:lnTo>
                  <a:pt x="59" y="38"/>
                </a:lnTo>
                <a:lnTo>
                  <a:pt x="0" y="0"/>
                </a:lnTo>
                <a:lnTo>
                  <a:pt x="0" y="329"/>
                </a:lnTo>
                <a:close/>
              </a:path>
            </a:pathLst>
          </a:custGeom>
          <a:solidFill>
            <a:srgbClr val="436800"/>
          </a:solidFill>
          <a:ln>
            <a:noFill/>
          </a:ln>
        </p:spPr>
        <p:txBody>
          <a:bodyPr/>
          <a:lstStyle/>
          <a:p>
            <a:endParaRPr lang="en-US" sz="1800"/>
          </a:p>
        </p:txBody>
      </p:sp>
      <p:sp>
        <p:nvSpPr>
          <p:cNvPr id="98325" name="Line 187">
            <a:extLst>
              <a:ext uri="{FF2B5EF4-FFF2-40B4-BE49-F238E27FC236}">
                <a16:creationId xmlns:a16="http://schemas.microsoft.com/office/drawing/2014/main" id="{F5717DC8-C33A-72BD-182C-975CFD0E0377}"/>
              </a:ext>
            </a:extLst>
          </p:cNvPr>
          <p:cNvSpPr>
            <a:spLocks noChangeShapeType="1"/>
          </p:cNvSpPr>
          <p:nvPr/>
        </p:nvSpPr>
        <p:spPr bwMode="auto">
          <a:xfrm>
            <a:off x="2374107" y="2203073"/>
            <a:ext cx="0" cy="13096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26" name="Line 188">
            <a:extLst>
              <a:ext uri="{FF2B5EF4-FFF2-40B4-BE49-F238E27FC236}">
                <a16:creationId xmlns:a16="http://schemas.microsoft.com/office/drawing/2014/main" id="{5E0F558E-0E40-4A88-9C71-39A3DA521355}"/>
              </a:ext>
            </a:extLst>
          </p:cNvPr>
          <p:cNvSpPr>
            <a:spLocks noChangeShapeType="1"/>
          </p:cNvSpPr>
          <p:nvPr/>
        </p:nvSpPr>
        <p:spPr bwMode="auto">
          <a:xfrm>
            <a:off x="2337197" y="3215104"/>
            <a:ext cx="0" cy="1345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27" name="Line 189">
            <a:extLst>
              <a:ext uri="{FF2B5EF4-FFF2-40B4-BE49-F238E27FC236}">
                <a16:creationId xmlns:a16="http://schemas.microsoft.com/office/drawing/2014/main" id="{38D8B6E7-7048-1DA7-9056-B07B91B47D53}"/>
              </a:ext>
            </a:extLst>
          </p:cNvPr>
          <p:cNvSpPr>
            <a:spLocks noChangeShapeType="1"/>
          </p:cNvSpPr>
          <p:nvPr/>
        </p:nvSpPr>
        <p:spPr bwMode="auto">
          <a:xfrm>
            <a:off x="2337197" y="3349644"/>
            <a:ext cx="4692254"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28" name="Line 190">
            <a:extLst>
              <a:ext uri="{FF2B5EF4-FFF2-40B4-BE49-F238E27FC236}">
                <a16:creationId xmlns:a16="http://schemas.microsoft.com/office/drawing/2014/main" id="{EB6A652C-A5F4-D2EE-CEF5-4018DEB555A4}"/>
              </a:ext>
            </a:extLst>
          </p:cNvPr>
          <p:cNvSpPr>
            <a:spLocks noChangeShapeType="1"/>
          </p:cNvSpPr>
          <p:nvPr/>
        </p:nvSpPr>
        <p:spPr bwMode="auto">
          <a:xfrm flipV="1">
            <a:off x="7029450" y="3215104"/>
            <a:ext cx="0" cy="1345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29" name="Freeform 191">
            <a:extLst>
              <a:ext uri="{FF2B5EF4-FFF2-40B4-BE49-F238E27FC236}">
                <a16:creationId xmlns:a16="http://schemas.microsoft.com/office/drawing/2014/main" id="{5034AA73-CE08-EC35-E92C-F3E636E8DA08}"/>
              </a:ext>
            </a:extLst>
          </p:cNvPr>
          <p:cNvSpPr>
            <a:spLocks/>
          </p:cNvSpPr>
          <p:nvPr/>
        </p:nvSpPr>
        <p:spPr bwMode="auto">
          <a:xfrm>
            <a:off x="2652713" y="2122885"/>
            <a:ext cx="652463" cy="220265"/>
          </a:xfrm>
          <a:custGeom>
            <a:avLst/>
            <a:gdLst>
              <a:gd name="T0" fmla="*/ 451388162 w 1644"/>
              <a:gd name="T1" fmla="*/ 69752775 h 556"/>
              <a:gd name="T2" fmla="*/ 433746804 w 1644"/>
              <a:gd name="T3" fmla="*/ 66125530 h 556"/>
              <a:gd name="T4" fmla="*/ 416105975 w 1644"/>
              <a:gd name="T5" fmla="*/ 61103271 h 556"/>
              <a:gd name="T6" fmla="*/ 398464617 w 1644"/>
              <a:gd name="T7" fmla="*/ 54407101 h 556"/>
              <a:gd name="T8" fmla="*/ 372143338 w 1644"/>
              <a:gd name="T9" fmla="*/ 43246467 h 556"/>
              <a:gd name="T10" fmla="*/ 336861150 w 1644"/>
              <a:gd name="T11" fmla="*/ 26785205 h 556"/>
              <a:gd name="T12" fmla="*/ 309979483 w 1644"/>
              <a:gd name="T13" fmla="*/ 15345674 h 556"/>
              <a:gd name="T14" fmla="*/ 292338125 w 1644"/>
              <a:gd name="T15" fmla="*/ 9207299 h 556"/>
              <a:gd name="T16" fmla="*/ 274696767 w 1644"/>
              <a:gd name="T17" fmla="*/ 3906143 h 556"/>
              <a:gd name="T18" fmla="*/ 257055937 w 1644"/>
              <a:gd name="T19" fmla="*/ 837219 h 556"/>
              <a:gd name="T20" fmla="*/ 239695037 w 1644"/>
              <a:gd name="T21" fmla="*/ 0 h 556"/>
              <a:gd name="T22" fmla="*/ 223453854 w 1644"/>
              <a:gd name="T23" fmla="*/ 1395013 h 556"/>
              <a:gd name="T24" fmla="*/ 206932742 w 1644"/>
              <a:gd name="T25" fmla="*/ 3906143 h 556"/>
              <a:gd name="T26" fmla="*/ 189851771 w 1644"/>
              <a:gd name="T27" fmla="*/ 7812285 h 556"/>
              <a:gd name="T28" fmla="*/ 173330658 w 1644"/>
              <a:gd name="T29" fmla="*/ 13392338 h 556"/>
              <a:gd name="T30" fmla="*/ 148409025 w 1644"/>
              <a:gd name="T31" fmla="*/ 22879062 h 556"/>
              <a:gd name="T32" fmla="*/ 115086871 w 1644"/>
              <a:gd name="T33" fmla="*/ 36829195 h 556"/>
              <a:gd name="T34" fmla="*/ 82045175 w 1644"/>
              <a:gd name="T35" fmla="*/ 51058753 h 556"/>
              <a:gd name="T36" fmla="*/ 63564029 w 1644"/>
              <a:gd name="T37" fmla="*/ 57754922 h 556"/>
              <a:gd name="T38" fmla="*/ 45082883 w 1644"/>
              <a:gd name="T39" fmla="*/ 63614400 h 556"/>
              <a:gd name="T40" fmla="*/ 27161596 w 1644"/>
              <a:gd name="T41" fmla="*/ 67520543 h 556"/>
              <a:gd name="T42" fmla="*/ 8960379 w 1644"/>
              <a:gd name="T43" fmla="*/ 70031672 h 556"/>
              <a:gd name="T44" fmla="*/ 0 w 1644"/>
              <a:gd name="T45" fmla="*/ 155129593 h 556"/>
              <a:gd name="T46" fmla="*/ 17921288 w 1644"/>
              <a:gd name="T47" fmla="*/ 152618464 h 556"/>
              <a:gd name="T48" fmla="*/ 35562117 w 1644"/>
              <a:gd name="T49" fmla="*/ 147875102 h 556"/>
              <a:gd name="T50" fmla="*/ 54043262 w 1644"/>
              <a:gd name="T51" fmla="*/ 141737255 h 556"/>
              <a:gd name="T52" fmla="*/ 72244479 w 1644"/>
              <a:gd name="T53" fmla="*/ 133924969 h 556"/>
              <a:gd name="T54" fmla="*/ 97725971 w 1644"/>
              <a:gd name="T55" fmla="*/ 121369322 h 556"/>
              <a:gd name="T56" fmla="*/ 130207808 w 1644"/>
              <a:gd name="T57" fmla="*/ 104628635 h 556"/>
              <a:gd name="T58" fmla="*/ 163250033 w 1644"/>
              <a:gd name="T59" fmla="*/ 89004064 h 556"/>
              <a:gd name="T60" fmla="*/ 179771146 w 1644"/>
              <a:gd name="T61" fmla="*/ 82307895 h 556"/>
              <a:gd name="T62" fmla="*/ 196292258 w 1644"/>
              <a:gd name="T63" fmla="*/ 76727842 h 556"/>
              <a:gd name="T64" fmla="*/ 212252983 w 1644"/>
              <a:gd name="T65" fmla="*/ 72821699 h 556"/>
              <a:gd name="T66" fmla="*/ 228774096 w 1644"/>
              <a:gd name="T67" fmla="*/ 70589466 h 556"/>
              <a:gd name="T68" fmla="*/ 245015279 w 1644"/>
              <a:gd name="T69" fmla="*/ 70031672 h 556"/>
              <a:gd name="T70" fmla="*/ 260976004 w 1644"/>
              <a:gd name="T71" fmla="*/ 72542802 h 556"/>
              <a:gd name="T72" fmla="*/ 276657329 w 1644"/>
              <a:gd name="T73" fmla="*/ 76448945 h 556"/>
              <a:gd name="T74" fmla="*/ 292897983 w 1644"/>
              <a:gd name="T75" fmla="*/ 81750101 h 556"/>
              <a:gd name="T76" fmla="*/ 308579308 w 1644"/>
              <a:gd name="T77" fmla="*/ 88446270 h 556"/>
              <a:gd name="T78" fmla="*/ 334340729 w 1644"/>
              <a:gd name="T79" fmla="*/ 101838608 h 556"/>
              <a:gd name="T80" fmla="*/ 370182775 w 1644"/>
              <a:gd name="T81" fmla="*/ 121369322 h 556"/>
              <a:gd name="T82" fmla="*/ 395944725 w 1644"/>
              <a:gd name="T83" fmla="*/ 134203867 h 556"/>
              <a:gd name="T84" fmla="*/ 412185379 w 1644"/>
              <a:gd name="T85" fmla="*/ 141458358 h 556"/>
              <a:gd name="T86" fmla="*/ 428146633 w 1644"/>
              <a:gd name="T87" fmla="*/ 147317308 h 556"/>
              <a:gd name="T88" fmla="*/ 444387287 w 1644"/>
              <a:gd name="T89" fmla="*/ 151502348 h 556"/>
              <a:gd name="T90" fmla="*/ 460348542 w 1644"/>
              <a:gd name="T91" fmla="*/ 154292374 h 55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644" h="556">
                <a:moveTo>
                  <a:pt x="1644" y="253"/>
                </a:moveTo>
                <a:lnTo>
                  <a:pt x="1612" y="250"/>
                </a:lnTo>
                <a:lnTo>
                  <a:pt x="1581" y="244"/>
                </a:lnTo>
                <a:lnTo>
                  <a:pt x="1549" y="237"/>
                </a:lnTo>
                <a:lnTo>
                  <a:pt x="1518" y="229"/>
                </a:lnTo>
                <a:lnTo>
                  <a:pt x="1486" y="219"/>
                </a:lnTo>
                <a:lnTo>
                  <a:pt x="1455" y="208"/>
                </a:lnTo>
                <a:lnTo>
                  <a:pt x="1423" y="195"/>
                </a:lnTo>
                <a:lnTo>
                  <a:pt x="1392" y="183"/>
                </a:lnTo>
                <a:lnTo>
                  <a:pt x="1329" y="155"/>
                </a:lnTo>
                <a:lnTo>
                  <a:pt x="1266" y="125"/>
                </a:lnTo>
                <a:lnTo>
                  <a:pt x="1203" y="96"/>
                </a:lnTo>
                <a:lnTo>
                  <a:pt x="1140" y="68"/>
                </a:lnTo>
                <a:lnTo>
                  <a:pt x="1107" y="55"/>
                </a:lnTo>
                <a:lnTo>
                  <a:pt x="1076" y="44"/>
                </a:lnTo>
                <a:lnTo>
                  <a:pt x="1044" y="33"/>
                </a:lnTo>
                <a:lnTo>
                  <a:pt x="1013" y="23"/>
                </a:lnTo>
                <a:lnTo>
                  <a:pt x="981" y="14"/>
                </a:lnTo>
                <a:lnTo>
                  <a:pt x="949" y="9"/>
                </a:lnTo>
                <a:lnTo>
                  <a:pt x="918" y="3"/>
                </a:lnTo>
                <a:lnTo>
                  <a:pt x="886" y="2"/>
                </a:lnTo>
                <a:lnTo>
                  <a:pt x="856" y="0"/>
                </a:lnTo>
                <a:lnTo>
                  <a:pt x="827" y="2"/>
                </a:lnTo>
                <a:lnTo>
                  <a:pt x="798" y="5"/>
                </a:lnTo>
                <a:lnTo>
                  <a:pt x="768" y="9"/>
                </a:lnTo>
                <a:lnTo>
                  <a:pt x="739" y="14"/>
                </a:lnTo>
                <a:lnTo>
                  <a:pt x="708" y="21"/>
                </a:lnTo>
                <a:lnTo>
                  <a:pt x="678" y="28"/>
                </a:lnTo>
                <a:lnTo>
                  <a:pt x="649" y="38"/>
                </a:lnTo>
                <a:lnTo>
                  <a:pt x="619" y="48"/>
                </a:lnTo>
                <a:lnTo>
                  <a:pt x="589" y="59"/>
                </a:lnTo>
                <a:lnTo>
                  <a:pt x="530" y="82"/>
                </a:lnTo>
                <a:lnTo>
                  <a:pt x="471" y="107"/>
                </a:lnTo>
                <a:lnTo>
                  <a:pt x="411" y="132"/>
                </a:lnTo>
                <a:lnTo>
                  <a:pt x="352" y="157"/>
                </a:lnTo>
                <a:lnTo>
                  <a:pt x="293" y="183"/>
                </a:lnTo>
                <a:lnTo>
                  <a:pt x="259" y="195"/>
                </a:lnTo>
                <a:lnTo>
                  <a:pt x="227" y="207"/>
                </a:lnTo>
                <a:lnTo>
                  <a:pt x="193" y="218"/>
                </a:lnTo>
                <a:lnTo>
                  <a:pt x="161" y="228"/>
                </a:lnTo>
                <a:lnTo>
                  <a:pt x="129" y="236"/>
                </a:lnTo>
                <a:lnTo>
                  <a:pt x="97" y="242"/>
                </a:lnTo>
                <a:lnTo>
                  <a:pt x="64" y="247"/>
                </a:lnTo>
                <a:lnTo>
                  <a:pt x="32" y="251"/>
                </a:lnTo>
                <a:lnTo>
                  <a:pt x="0" y="253"/>
                </a:lnTo>
                <a:lnTo>
                  <a:pt x="0" y="556"/>
                </a:lnTo>
                <a:lnTo>
                  <a:pt x="32" y="553"/>
                </a:lnTo>
                <a:lnTo>
                  <a:pt x="64" y="547"/>
                </a:lnTo>
                <a:lnTo>
                  <a:pt x="97" y="540"/>
                </a:lnTo>
                <a:lnTo>
                  <a:pt x="127" y="530"/>
                </a:lnTo>
                <a:lnTo>
                  <a:pt x="161" y="519"/>
                </a:lnTo>
                <a:lnTo>
                  <a:pt x="193" y="508"/>
                </a:lnTo>
                <a:lnTo>
                  <a:pt x="226" y="494"/>
                </a:lnTo>
                <a:lnTo>
                  <a:pt x="258" y="480"/>
                </a:lnTo>
                <a:lnTo>
                  <a:pt x="290" y="464"/>
                </a:lnTo>
                <a:lnTo>
                  <a:pt x="349" y="435"/>
                </a:lnTo>
                <a:lnTo>
                  <a:pt x="406" y="406"/>
                </a:lnTo>
                <a:lnTo>
                  <a:pt x="465" y="375"/>
                </a:lnTo>
                <a:lnTo>
                  <a:pt x="524" y="345"/>
                </a:lnTo>
                <a:lnTo>
                  <a:pt x="583" y="319"/>
                </a:lnTo>
                <a:lnTo>
                  <a:pt x="612" y="306"/>
                </a:lnTo>
                <a:lnTo>
                  <a:pt x="642" y="295"/>
                </a:lnTo>
                <a:lnTo>
                  <a:pt x="671" y="285"/>
                </a:lnTo>
                <a:lnTo>
                  <a:pt x="701" y="275"/>
                </a:lnTo>
                <a:lnTo>
                  <a:pt x="729" y="268"/>
                </a:lnTo>
                <a:lnTo>
                  <a:pt x="758" y="261"/>
                </a:lnTo>
                <a:lnTo>
                  <a:pt x="788" y="256"/>
                </a:lnTo>
                <a:lnTo>
                  <a:pt x="817" y="253"/>
                </a:lnTo>
                <a:lnTo>
                  <a:pt x="845" y="251"/>
                </a:lnTo>
                <a:lnTo>
                  <a:pt x="875" y="251"/>
                </a:lnTo>
                <a:lnTo>
                  <a:pt x="903" y="254"/>
                </a:lnTo>
                <a:lnTo>
                  <a:pt x="932" y="260"/>
                </a:lnTo>
                <a:lnTo>
                  <a:pt x="960" y="265"/>
                </a:lnTo>
                <a:lnTo>
                  <a:pt x="988" y="274"/>
                </a:lnTo>
                <a:lnTo>
                  <a:pt x="1018" y="282"/>
                </a:lnTo>
                <a:lnTo>
                  <a:pt x="1046" y="293"/>
                </a:lnTo>
                <a:lnTo>
                  <a:pt x="1074" y="305"/>
                </a:lnTo>
                <a:lnTo>
                  <a:pt x="1102" y="317"/>
                </a:lnTo>
                <a:lnTo>
                  <a:pt x="1131" y="331"/>
                </a:lnTo>
                <a:lnTo>
                  <a:pt x="1194" y="365"/>
                </a:lnTo>
                <a:lnTo>
                  <a:pt x="1259" y="400"/>
                </a:lnTo>
                <a:lnTo>
                  <a:pt x="1322" y="435"/>
                </a:lnTo>
                <a:lnTo>
                  <a:pt x="1386" y="467"/>
                </a:lnTo>
                <a:lnTo>
                  <a:pt x="1414" y="481"/>
                </a:lnTo>
                <a:lnTo>
                  <a:pt x="1442" y="495"/>
                </a:lnTo>
                <a:lnTo>
                  <a:pt x="1472" y="507"/>
                </a:lnTo>
                <a:lnTo>
                  <a:pt x="1500" y="518"/>
                </a:lnTo>
                <a:lnTo>
                  <a:pt x="1529" y="528"/>
                </a:lnTo>
                <a:lnTo>
                  <a:pt x="1557" y="536"/>
                </a:lnTo>
                <a:lnTo>
                  <a:pt x="1587" y="543"/>
                </a:lnTo>
                <a:lnTo>
                  <a:pt x="1615" y="549"/>
                </a:lnTo>
                <a:lnTo>
                  <a:pt x="1644" y="553"/>
                </a:lnTo>
                <a:lnTo>
                  <a:pt x="1644" y="253"/>
                </a:lnTo>
                <a:close/>
              </a:path>
            </a:pathLst>
          </a:custGeom>
          <a:solidFill>
            <a:srgbClr val="77B800"/>
          </a:solidFill>
          <a:ln w="28575">
            <a:solidFill>
              <a:srgbClr val="77B800"/>
            </a:solidFill>
          </a:ln>
        </p:spPr>
        <p:txBody>
          <a:bodyPr/>
          <a:lstStyle/>
          <a:p>
            <a:endParaRPr lang="en-US" sz="1800"/>
          </a:p>
        </p:txBody>
      </p:sp>
      <p:sp>
        <p:nvSpPr>
          <p:cNvPr id="98330" name="Freeform 192">
            <a:extLst>
              <a:ext uri="{FF2B5EF4-FFF2-40B4-BE49-F238E27FC236}">
                <a16:creationId xmlns:a16="http://schemas.microsoft.com/office/drawing/2014/main" id="{A5CA2F52-0422-CB3F-8BA4-D966FC9D78EC}"/>
              </a:ext>
            </a:extLst>
          </p:cNvPr>
          <p:cNvSpPr>
            <a:spLocks/>
          </p:cNvSpPr>
          <p:nvPr/>
        </p:nvSpPr>
        <p:spPr bwMode="auto">
          <a:xfrm>
            <a:off x="2374107" y="2128062"/>
            <a:ext cx="278606" cy="196454"/>
          </a:xfrm>
          <a:custGeom>
            <a:avLst/>
            <a:gdLst>
              <a:gd name="T0" fmla="*/ 197133822 w 700"/>
              <a:gd name="T1" fmla="*/ 53483506 h 495"/>
              <a:gd name="T2" fmla="*/ 189530260 w 700"/>
              <a:gd name="T3" fmla="*/ 53483506 h 495"/>
              <a:gd name="T4" fmla="*/ 182489747 w 700"/>
              <a:gd name="T5" fmla="*/ 52643717 h 495"/>
              <a:gd name="T6" fmla="*/ 174885654 w 700"/>
              <a:gd name="T7" fmla="*/ 51803399 h 495"/>
              <a:gd name="T8" fmla="*/ 167845141 w 700"/>
              <a:gd name="T9" fmla="*/ 50683151 h 495"/>
              <a:gd name="T10" fmla="*/ 160523369 w 700"/>
              <a:gd name="T11" fmla="*/ 49563432 h 495"/>
              <a:gd name="T12" fmla="*/ 153201066 w 700"/>
              <a:gd name="T13" fmla="*/ 47603395 h 495"/>
              <a:gd name="T14" fmla="*/ 146160554 w 700"/>
              <a:gd name="T15" fmla="*/ 45642829 h 495"/>
              <a:gd name="T16" fmla="*/ 136022470 w 700"/>
              <a:gd name="T17" fmla="*/ 42562544 h 495"/>
              <a:gd name="T18" fmla="*/ 125602596 w 700"/>
              <a:gd name="T19" fmla="*/ 38642470 h 495"/>
              <a:gd name="T20" fmla="*/ 115463982 w 700"/>
              <a:gd name="T21" fmla="*/ 34442466 h 495"/>
              <a:gd name="T22" fmla="*/ 105044108 w 700"/>
              <a:gd name="T23" fmla="*/ 30241933 h 495"/>
              <a:gd name="T24" fmla="*/ 94906025 w 700"/>
              <a:gd name="T25" fmla="*/ 25481540 h 495"/>
              <a:gd name="T26" fmla="*/ 77163848 w 700"/>
              <a:gd name="T27" fmla="*/ 17360933 h 495"/>
              <a:gd name="T28" fmla="*/ 59703462 w 700"/>
              <a:gd name="T29" fmla="*/ 8680467 h 495"/>
              <a:gd name="T30" fmla="*/ 41679495 w 700"/>
              <a:gd name="T31" fmla="*/ 0 h 495"/>
              <a:gd name="T32" fmla="*/ 0 w 700"/>
              <a:gd name="T33" fmla="*/ 53483506 h 495"/>
              <a:gd name="T34" fmla="*/ 16615546 w 700"/>
              <a:gd name="T35" fmla="*/ 64124010 h 495"/>
              <a:gd name="T36" fmla="*/ 33231092 w 700"/>
              <a:gd name="T37" fmla="*/ 75044972 h 495"/>
              <a:gd name="T38" fmla="*/ 49564848 w 700"/>
              <a:gd name="T39" fmla="*/ 85125617 h 495"/>
              <a:gd name="T40" fmla="*/ 65617344 w 700"/>
              <a:gd name="T41" fmla="*/ 95486191 h 495"/>
              <a:gd name="T42" fmla="*/ 75192377 w 700"/>
              <a:gd name="T43" fmla="*/ 100806442 h 495"/>
              <a:gd name="T44" fmla="*/ 84486151 w 700"/>
              <a:gd name="T45" fmla="*/ 106407153 h 495"/>
              <a:gd name="T46" fmla="*/ 93779394 w 700"/>
              <a:gd name="T47" fmla="*/ 111447475 h 495"/>
              <a:gd name="T48" fmla="*/ 103072638 w 700"/>
              <a:gd name="T49" fmla="*/ 116207868 h 495"/>
              <a:gd name="T50" fmla="*/ 112647671 w 700"/>
              <a:gd name="T51" fmla="*/ 120687801 h 495"/>
              <a:gd name="T52" fmla="*/ 121659655 w 700"/>
              <a:gd name="T53" fmla="*/ 124608405 h 495"/>
              <a:gd name="T54" fmla="*/ 131234688 w 700"/>
              <a:gd name="T55" fmla="*/ 127968619 h 495"/>
              <a:gd name="T56" fmla="*/ 138275201 w 700"/>
              <a:gd name="T57" fmla="*/ 130768445 h 495"/>
              <a:gd name="T58" fmla="*/ 145879294 w 700"/>
              <a:gd name="T59" fmla="*/ 132728483 h 495"/>
              <a:gd name="T60" fmla="*/ 152919276 w 700"/>
              <a:gd name="T61" fmla="*/ 134689049 h 495"/>
              <a:gd name="T62" fmla="*/ 160523369 w 700"/>
              <a:gd name="T63" fmla="*/ 136369156 h 495"/>
              <a:gd name="T64" fmla="*/ 167563882 w 700"/>
              <a:gd name="T65" fmla="*/ 137488875 h 495"/>
              <a:gd name="T66" fmla="*/ 174885654 w 700"/>
              <a:gd name="T67" fmla="*/ 138329193 h 495"/>
              <a:gd name="T68" fmla="*/ 182489747 w 700"/>
              <a:gd name="T69" fmla="*/ 138609123 h 495"/>
              <a:gd name="T70" fmla="*/ 189530260 w 700"/>
              <a:gd name="T71" fmla="*/ 138609123 h 495"/>
              <a:gd name="T72" fmla="*/ 197133822 w 700"/>
              <a:gd name="T73" fmla="*/ 138329193 h 495"/>
              <a:gd name="T74" fmla="*/ 197133822 w 700"/>
              <a:gd name="T75" fmla="*/ 53483506 h 4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0" h="495">
                <a:moveTo>
                  <a:pt x="700" y="191"/>
                </a:moveTo>
                <a:lnTo>
                  <a:pt x="673" y="191"/>
                </a:lnTo>
                <a:lnTo>
                  <a:pt x="648" y="188"/>
                </a:lnTo>
                <a:lnTo>
                  <a:pt x="621" y="185"/>
                </a:lnTo>
                <a:lnTo>
                  <a:pt x="596" y="181"/>
                </a:lnTo>
                <a:lnTo>
                  <a:pt x="570" y="177"/>
                </a:lnTo>
                <a:lnTo>
                  <a:pt x="544" y="170"/>
                </a:lnTo>
                <a:lnTo>
                  <a:pt x="519" y="163"/>
                </a:lnTo>
                <a:lnTo>
                  <a:pt x="483" y="152"/>
                </a:lnTo>
                <a:lnTo>
                  <a:pt x="446" y="138"/>
                </a:lnTo>
                <a:lnTo>
                  <a:pt x="410" y="123"/>
                </a:lnTo>
                <a:lnTo>
                  <a:pt x="373" y="108"/>
                </a:lnTo>
                <a:lnTo>
                  <a:pt x="337" y="91"/>
                </a:lnTo>
                <a:lnTo>
                  <a:pt x="274" y="62"/>
                </a:lnTo>
                <a:lnTo>
                  <a:pt x="212" y="31"/>
                </a:lnTo>
                <a:lnTo>
                  <a:pt x="148" y="0"/>
                </a:lnTo>
                <a:lnTo>
                  <a:pt x="0" y="191"/>
                </a:lnTo>
                <a:lnTo>
                  <a:pt x="59" y="229"/>
                </a:lnTo>
                <a:lnTo>
                  <a:pt x="118" y="268"/>
                </a:lnTo>
                <a:lnTo>
                  <a:pt x="176" y="304"/>
                </a:lnTo>
                <a:lnTo>
                  <a:pt x="233" y="341"/>
                </a:lnTo>
                <a:lnTo>
                  <a:pt x="267" y="360"/>
                </a:lnTo>
                <a:lnTo>
                  <a:pt x="300" y="380"/>
                </a:lnTo>
                <a:lnTo>
                  <a:pt x="333" y="398"/>
                </a:lnTo>
                <a:lnTo>
                  <a:pt x="366" y="415"/>
                </a:lnTo>
                <a:lnTo>
                  <a:pt x="400" y="431"/>
                </a:lnTo>
                <a:lnTo>
                  <a:pt x="432" y="445"/>
                </a:lnTo>
                <a:lnTo>
                  <a:pt x="466" y="457"/>
                </a:lnTo>
                <a:lnTo>
                  <a:pt x="491" y="467"/>
                </a:lnTo>
                <a:lnTo>
                  <a:pt x="518" y="474"/>
                </a:lnTo>
                <a:lnTo>
                  <a:pt x="543" y="481"/>
                </a:lnTo>
                <a:lnTo>
                  <a:pt x="570" y="487"/>
                </a:lnTo>
                <a:lnTo>
                  <a:pt x="595" y="491"/>
                </a:lnTo>
                <a:lnTo>
                  <a:pt x="621" y="494"/>
                </a:lnTo>
                <a:lnTo>
                  <a:pt x="648" y="495"/>
                </a:lnTo>
                <a:lnTo>
                  <a:pt x="673" y="495"/>
                </a:lnTo>
                <a:lnTo>
                  <a:pt x="700" y="494"/>
                </a:lnTo>
                <a:lnTo>
                  <a:pt x="700" y="191"/>
                </a:lnTo>
                <a:close/>
              </a:path>
            </a:pathLst>
          </a:custGeom>
          <a:solidFill>
            <a:srgbClr val="77B800"/>
          </a:solidFill>
          <a:ln>
            <a:noFill/>
          </a:ln>
        </p:spPr>
        <p:txBody>
          <a:bodyPr/>
          <a:lstStyle/>
          <a:p>
            <a:endParaRPr lang="en-US" sz="1800"/>
          </a:p>
        </p:txBody>
      </p:sp>
      <p:sp>
        <p:nvSpPr>
          <p:cNvPr id="98331" name="Freeform 193">
            <a:extLst>
              <a:ext uri="{FF2B5EF4-FFF2-40B4-BE49-F238E27FC236}">
                <a16:creationId xmlns:a16="http://schemas.microsoft.com/office/drawing/2014/main" id="{8D91F1D0-BAA8-5E5E-883C-DF8C269A54CD}"/>
              </a:ext>
            </a:extLst>
          </p:cNvPr>
          <p:cNvSpPr>
            <a:spLocks/>
          </p:cNvSpPr>
          <p:nvPr/>
        </p:nvSpPr>
        <p:spPr bwMode="auto">
          <a:xfrm>
            <a:off x="2652713" y="2203073"/>
            <a:ext cx="652463" cy="130969"/>
          </a:xfrm>
          <a:custGeom>
            <a:avLst/>
            <a:gdLst>
              <a:gd name="T0" fmla="*/ 0 w 1644"/>
              <a:gd name="T1" fmla="*/ 92126558 h 331"/>
              <a:gd name="T2" fmla="*/ 460348542 w 1644"/>
              <a:gd name="T3" fmla="*/ 92126558 h 331"/>
              <a:gd name="T4" fmla="*/ 460348542 w 1644"/>
              <a:gd name="T5" fmla="*/ 84055295 h 331"/>
              <a:gd name="T6" fmla="*/ 452227950 w 1644"/>
              <a:gd name="T7" fmla="*/ 82941599 h 331"/>
              <a:gd name="T8" fmla="*/ 444387287 w 1644"/>
              <a:gd name="T9" fmla="*/ 81271847 h 331"/>
              <a:gd name="T10" fmla="*/ 435986767 w 1644"/>
              <a:gd name="T11" fmla="*/ 79323538 h 331"/>
              <a:gd name="T12" fmla="*/ 428146633 w 1644"/>
              <a:gd name="T13" fmla="*/ 77096674 h 331"/>
              <a:gd name="T14" fmla="*/ 420026042 w 1644"/>
              <a:gd name="T15" fmla="*/ 74313753 h 331"/>
              <a:gd name="T16" fmla="*/ 412185379 w 1644"/>
              <a:gd name="T17" fmla="*/ 71251748 h 331"/>
              <a:gd name="T18" fmla="*/ 403784858 w 1644"/>
              <a:gd name="T19" fmla="*/ 67912243 h 331"/>
              <a:gd name="T20" fmla="*/ 395944725 w 1644"/>
              <a:gd name="T21" fmla="*/ 64015626 h 331"/>
              <a:gd name="T22" fmla="*/ 388104063 w 1644"/>
              <a:gd name="T23" fmla="*/ 60119009 h 331"/>
              <a:gd name="T24" fmla="*/ 370182775 w 1644"/>
              <a:gd name="T25" fmla="*/ 51212606 h 331"/>
              <a:gd name="T26" fmla="*/ 352541946 w 1644"/>
              <a:gd name="T27" fmla="*/ 41471063 h 331"/>
              <a:gd name="T28" fmla="*/ 334340729 w 1644"/>
              <a:gd name="T29" fmla="*/ 31729521 h 331"/>
              <a:gd name="T30" fmla="*/ 316699900 w 1644"/>
              <a:gd name="T31" fmla="*/ 22266006 h 331"/>
              <a:gd name="T32" fmla="*/ 308579308 w 1644"/>
              <a:gd name="T33" fmla="*/ 18369389 h 331"/>
              <a:gd name="T34" fmla="*/ 300738646 w 1644"/>
              <a:gd name="T35" fmla="*/ 15029884 h 331"/>
              <a:gd name="T36" fmla="*/ 292897983 w 1644"/>
              <a:gd name="T37" fmla="*/ 11689851 h 331"/>
              <a:gd name="T38" fmla="*/ 285057850 w 1644"/>
              <a:gd name="T39" fmla="*/ 8628374 h 331"/>
              <a:gd name="T40" fmla="*/ 276657329 w 1644"/>
              <a:gd name="T41" fmla="*/ 6401510 h 331"/>
              <a:gd name="T42" fmla="*/ 268816667 w 1644"/>
              <a:gd name="T43" fmla="*/ 3896617 h 331"/>
              <a:gd name="T44" fmla="*/ 260976004 w 1644"/>
              <a:gd name="T45" fmla="*/ 2504893 h 331"/>
              <a:gd name="T46" fmla="*/ 252855412 w 1644"/>
              <a:gd name="T47" fmla="*/ 835140 h 331"/>
              <a:gd name="T48" fmla="*/ 245015279 w 1644"/>
              <a:gd name="T49" fmla="*/ 0 h 331"/>
              <a:gd name="T50" fmla="*/ 236614758 w 1644"/>
              <a:gd name="T51" fmla="*/ 0 h 331"/>
              <a:gd name="T52" fmla="*/ 228774096 w 1644"/>
              <a:gd name="T53" fmla="*/ 556584 h 331"/>
              <a:gd name="T54" fmla="*/ 220653504 w 1644"/>
              <a:gd name="T55" fmla="*/ 1391724 h 331"/>
              <a:gd name="T56" fmla="*/ 212252983 w 1644"/>
              <a:gd name="T57" fmla="*/ 2783449 h 331"/>
              <a:gd name="T58" fmla="*/ 204132921 w 1644"/>
              <a:gd name="T59" fmla="*/ 4731757 h 331"/>
              <a:gd name="T60" fmla="*/ 196292258 w 1644"/>
              <a:gd name="T61" fmla="*/ 6680066 h 331"/>
              <a:gd name="T62" fmla="*/ 187891738 w 1644"/>
              <a:gd name="T63" fmla="*/ 9462987 h 331"/>
              <a:gd name="T64" fmla="*/ 179771146 w 1644"/>
              <a:gd name="T65" fmla="*/ 12246435 h 331"/>
              <a:gd name="T66" fmla="*/ 171370625 w 1644"/>
              <a:gd name="T67" fmla="*/ 15307912 h 331"/>
              <a:gd name="T68" fmla="*/ 163250033 w 1644"/>
              <a:gd name="T69" fmla="*/ 18926501 h 331"/>
              <a:gd name="T70" fmla="*/ 146728921 w 1644"/>
              <a:gd name="T71" fmla="*/ 26162623 h 331"/>
              <a:gd name="T72" fmla="*/ 130207808 w 1644"/>
              <a:gd name="T73" fmla="*/ 34512442 h 331"/>
              <a:gd name="T74" fmla="*/ 113687225 w 1644"/>
              <a:gd name="T75" fmla="*/ 43140816 h 331"/>
              <a:gd name="T76" fmla="*/ 97725971 w 1644"/>
              <a:gd name="T77" fmla="*/ 51212606 h 331"/>
              <a:gd name="T78" fmla="*/ 81204858 w 1644"/>
              <a:gd name="T79" fmla="*/ 59283869 h 331"/>
              <a:gd name="T80" fmla="*/ 72244479 w 1644"/>
              <a:gd name="T81" fmla="*/ 63737070 h 331"/>
              <a:gd name="T82" fmla="*/ 63284100 w 1644"/>
              <a:gd name="T83" fmla="*/ 67633687 h 331"/>
              <a:gd name="T84" fmla="*/ 54043262 w 1644"/>
              <a:gd name="T85" fmla="*/ 71530304 h 331"/>
              <a:gd name="T86" fmla="*/ 45082883 w 1644"/>
              <a:gd name="T87" fmla="*/ 74591781 h 331"/>
              <a:gd name="T88" fmla="*/ 35562117 w 1644"/>
              <a:gd name="T89" fmla="*/ 77653258 h 331"/>
              <a:gd name="T90" fmla="*/ 27161596 w 1644"/>
              <a:gd name="T91" fmla="*/ 80436707 h 331"/>
              <a:gd name="T92" fmla="*/ 17921288 w 1644"/>
              <a:gd name="T93" fmla="*/ 82385015 h 331"/>
              <a:gd name="T94" fmla="*/ 8960379 w 1644"/>
              <a:gd name="T95" fmla="*/ 84055295 h 331"/>
              <a:gd name="T96" fmla="*/ 0 w 1644"/>
              <a:gd name="T97" fmla="*/ 84889908 h 331"/>
              <a:gd name="T98" fmla="*/ 0 w 1644"/>
              <a:gd name="T99" fmla="*/ 92126558 h 33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644" h="331">
                <a:moveTo>
                  <a:pt x="0" y="331"/>
                </a:moveTo>
                <a:lnTo>
                  <a:pt x="1644" y="331"/>
                </a:lnTo>
                <a:lnTo>
                  <a:pt x="1644" y="302"/>
                </a:lnTo>
                <a:lnTo>
                  <a:pt x="1615" y="298"/>
                </a:lnTo>
                <a:lnTo>
                  <a:pt x="1587" y="292"/>
                </a:lnTo>
                <a:lnTo>
                  <a:pt x="1557" y="285"/>
                </a:lnTo>
                <a:lnTo>
                  <a:pt x="1529" y="277"/>
                </a:lnTo>
                <a:lnTo>
                  <a:pt x="1500" y="267"/>
                </a:lnTo>
                <a:lnTo>
                  <a:pt x="1472" y="256"/>
                </a:lnTo>
                <a:lnTo>
                  <a:pt x="1442" y="244"/>
                </a:lnTo>
                <a:lnTo>
                  <a:pt x="1414" y="230"/>
                </a:lnTo>
                <a:lnTo>
                  <a:pt x="1386" y="216"/>
                </a:lnTo>
                <a:lnTo>
                  <a:pt x="1322" y="184"/>
                </a:lnTo>
                <a:lnTo>
                  <a:pt x="1259" y="149"/>
                </a:lnTo>
                <a:lnTo>
                  <a:pt x="1194" y="114"/>
                </a:lnTo>
                <a:lnTo>
                  <a:pt x="1131" y="80"/>
                </a:lnTo>
                <a:lnTo>
                  <a:pt x="1102" y="66"/>
                </a:lnTo>
                <a:lnTo>
                  <a:pt x="1074" y="54"/>
                </a:lnTo>
                <a:lnTo>
                  <a:pt x="1046" y="42"/>
                </a:lnTo>
                <a:lnTo>
                  <a:pt x="1018" y="31"/>
                </a:lnTo>
                <a:lnTo>
                  <a:pt x="988" y="23"/>
                </a:lnTo>
                <a:lnTo>
                  <a:pt x="960" y="14"/>
                </a:lnTo>
                <a:lnTo>
                  <a:pt x="932" y="9"/>
                </a:lnTo>
                <a:lnTo>
                  <a:pt x="903" y="3"/>
                </a:lnTo>
                <a:lnTo>
                  <a:pt x="875" y="0"/>
                </a:lnTo>
                <a:lnTo>
                  <a:pt x="845" y="0"/>
                </a:lnTo>
                <a:lnTo>
                  <a:pt x="817" y="2"/>
                </a:lnTo>
                <a:lnTo>
                  <a:pt x="788" y="5"/>
                </a:lnTo>
                <a:lnTo>
                  <a:pt x="758" y="10"/>
                </a:lnTo>
                <a:lnTo>
                  <a:pt x="729" y="17"/>
                </a:lnTo>
                <a:lnTo>
                  <a:pt x="701" y="24"/>
                </a:lnTo>
                <a:lnTo>
                  <a:pt x="671" y="34"/>
                </a:lnTo>
                <a:lnTo>
                  <a:pt x="642" y="44"/>
                </a:lnTo>
                <a:lnTo>
                  <a:pt x="612" y="55"/>
                </a:lnTo>
                <a:lnTo>
                  <a:pt x="583" y="68"/>
                </a:lnTo>
                <a:lnTo>
                  <a:pt x="524" y="94"/>
                </a:lnTo>
                <a:lnTo>
                  <a:pt x="465" y="124"/>
                </a:lnTo>
                <a:lnTo>
                  <a:pt x="406" y="155"/>
                </a:lnTo>
                <a:lnTo>
                  <a:pt x="349" y="184"/>
                </a:lnTo>
                <a:lnTo>
                  <a:pt x="290" y="213"/>
                </a:lnTo>
                <a:lnTo>
                  <a:pt x="258" y="229"/>
                </a:lnTo>
                <a:lnTo>
                  <a:pt x="226" y="243"/>
                </a:lnTo>
                <a:lnTo>
                  <a:pt x="193" y="257"/>
                </a:lnTo>
                <a:lnTo>
                  <a:pt x="161" y="268"/>
                </a:lnTo>
                <a:lnTo>
                  <a:pt x="127" y="279"/>
                </a:lnTo>
                <a:lnTo>
                  <a:pt x="97" y="289"/>
                </a:lnTo>
                <a:lnTo>
                  <a:pt x="64" y="296"/>
                </a:lnTo>
                <a:lnTo>
                  <a:pt x="32" y="302"/>
                </a:lnTo>
                <a:lnTo>
                  <a:pt x="0" y="305"/>
                </a:lnTo>
                <a:lnTo>
                  <a:pt x="0" y="331"/>
                </a:lnTo>
                <a:close/>
              </a:path>
            </a:pathLst>
          </a:custGeom>
          <a:solidFill>
            <a:srgbClr val="436800"/>
          </a:solidFill>
          <a:ln>
            <a:noFill/>
          </a:ln>
        </p:spPr>
        <p:txBody>
          <a:bodyPr/>
          <a:lstStyle/>
          <a:p>
            <a:endParaRPr lang="en-US" sz="1800"/>
          </a:p>
        </p:txBody>
      </p:sp>
      <p:sp>
        <p:nvSpPr>
          <p:cNvPr id="98333" name="Freeform 195">
            <a:extLst>
              <a:ext uri="{FF2B5EF4-FFF2-40B4-BE49-F238E27FC236}">
                <a16:creationId xmlns:a16="http://schemas.microsoft.com/office/drawing/2014/main" id="{54755429-0737-04E4-47E4-706ECE415113}"/>
              </a:ext>
            </a:extLst>
          </p:cNvPr>
          <p:cNvSpPr>
            <a:spLocks/>
          </p:cNvSpPr>
          <p:nvPr/>
        </p:nvSpPr>
        <p:spPr bwMode="auto">
          <a:xfrm>
            <a:off x="3305176" y="2103060"/>
            <a:ext cx="697706" cy="230981"/>
          </a:xfrm>
          <a:custGeom>
            <a:avLst/>
            <a:gdLst>
              <a:gd name="T0" fmla="*/ 484718229 w 1759"/>
              <a:gd name="T1" fmla="*/ 162407780 h 581"/>
              <a:gd name="T2" fmla="*/ 469335108 w 1759"/>
              <a:gd name="T3" fmla="*/ 159597840 h 581"/>
              <a:gd name="T4" fmla="*/ 453951459 w 1759"/>
              <a:gd name="T5" fmla="*/ 154540371 h 581"/>
              <a:gd name="T6" fmla="*/ 438847579 w 1759"/>
              <a:gd name="T7" fmla="*/ 147796725 h 581"/>
              <a:gd name="T8" fmla="*/ 424023999 w 1759"/>
              <a:gd name="T9" fmla="*/ 139929316 h 581"/>
              <a:gd name="T10" fmla="*/ 396333642 w 1759"/>
              <a:gd name="T11" fmla="*/ 123913026 h 581"/>
              <a:gd name="T12" fmla="*/ 369482595 w 1759"/>
              <a:gd name="T13" fmla="*/ 106772971 h 581"/>
              <a:gd name="T14" fmla="*/ 348225361 w 1759"/>
              <a:gd name="T15" fmla="*/ 94409975 h 581"/>
              <a:gd name="T16" fmla="*/ 332841712 w 1759"/>
              <a:gd name="T17" fmla="*/ 86261624 h 581"/>
              <a:gd name="T18" fmla="*/ 317738361 w 1759"/>
              <a:gd name="T19" fmla="*/ 79237038 h 581"/>
              <a:gd name="T20" fmla="*/ 302354712 w 1759"/>
              <a:gd name="T21" fmla="*/ 74179039 h 581"/>
              <a:gd name="T22" fmla="*/ 286691293 w 1759"/>
              <a:gd name="T23" fmla="*/ 70526275 h 581"/>
              <a:gd name="T24" fmla="*/ 271028402 w 1759"/>
              <a:gd name="T25" fmla="*/ 69402511 h 581"/>
              <a:gd name="T26" fmla="*/ 255644753 w 1759"/>
              <a:gd name="T27" fmla="*/ 70245334 h 581"/>
              <a:gd name="T28" fmla="*/ 239702092 w 1759"/>
              <a:gd name="T29" fmla="*/ 73055275 h 581"/>
              <a:gd name="T30" fmla="*/ 224039202 w 1759"/>
              <a:gd name="T31" fmla="*/ 76988979 h 581"/>
              <a:gd name="T32" fmla="*/ 207816242 w 1759"/>
              <a:gd name="T33" fmla="*/ 82046978 h 581"/>
              <a:gd name="T34" fmla="*/ 192153352 w 1759"/>
              <a:gd name="T35" fmla="*/ 88228212 h 581"/>
              <a:gd name="T36" fmla="*/ 153834378 w 1759"/>
              <a:gd name="T37" fmla="*/ 106211089 h 581"/>
              <a:gd name="T38" fmla="*/ 114956393 w 1759"/>
              <a:gd name="T39" fmla="*/ 125036790 h 581"/>
              <a:gd name="T40" fmla="*/ 86986266 w 1759"/>
              <a:gd name="T41" fmla="*/ 137681257 h 581"/>
              <a:gd name="T42" fmla="*/ 69365514 w 1759"/>
              <a:gd name="T43" fmla="*/ 144424903 h 581"/>
              <a:gd name="T44" fmla="*/ 51744233 w 1759"/>
              <a:gd name="T45" fmla="*/ 149482372 h 581"/>
              <a:gd name="T46" fmla="*/ 34682492 w 1759"/>
              <a:gd name="T47" fmla="*/ 153416077 h 581"/>
              <a:gd name="T48" fmla="*/ 17341511 w 1759"/>
              <a:gd name="T49" fmla="*/ 155383194 h 581"/>
              <a:gd name="T50" fmla="*/ 0 w 1759"/>
              <a:gd name="T51" fmla="*/ 155383194 h 581"/>
              <a:gd name="T52" fmla="*/ 8670755 w 1759"/>
              <a:gd name="T53" fmla="*/ 71369628 h 581"/>
              <a:gd name="T54" fmla="*/ 26291507 w 1759"/>
              <a:gd name="T55" fmla="*/ 70245334 h 581"/>
              <a:gd name="T56" fmla="*/ 43912788 w 1759"/>
              <a:gd name="T57" fmla="*/ 67435923 h 581"/>
              <a:gd name="T58" fmla="*/ 61533540 w 1759"/>
              <a:gd name="T59" fmla="*/ 63220748 h 581"/>
              <a:gd name="T60" fmla="*/ 79154820 w 1759"/>
              <a:gd name="T61" fmla="*/ 57601396 h 581"/>
              <a:gd name="T62" fmla="*/ 106005868 w 1759"/>
              <a:gd name="T63" fmla="*/ 47485928 h 581"/>
              <a:gd name="T64" fmla="*/ 141527670 w 1759"/>
              <a:gd name="T65" fmla="*/ 32312991 h 581"/>
              <a:gd name="T66" fmla="*/ 177329243 w 1759"/>
              <a:gd name="T67" fmla="*/ 17982878 h 581"/>
              <a:gd name="T68" fmla="*/ 194949994 w 1759"/>
              <a:gd name="T69" fmla="*/ 11801114 h 581"/>
              <a:gd name="T70" fmla="*/ 212851045 w 1759"/>
              <a:gd name="T71" fmla="*/ 6462704 h 581"/>
              <a:gd name="T72" fmla="*/ 230471797 w 1759"/>
              <a:gd name="T73" fmla="*/ 2809941 h 581"/>
              <a:gd name="T74" fmla="*/ 248372848 w 1759"/>
              <a:gd name="T75" fmla="*/ 561882 h 581"/>
              <a:gd name="T76" fmla="*/ 265993600 w 1759"/>
              <a:gd name="T77" fmla="*/ 561882 h 581"/>
              <a:gd name="T78" fmla="*/ 282775570 w 1759"/>
              <a:gd name="T79" fmla="*/ 1967117 h 581"/>
              <a:gd name="T80" fmla="*/ 299557541 w 1759"/>
              <a:gd name="T81" fmla="*/ 5619881 h 581"/>
              <a:gd name="T82" fmla="*/ 316339511 w 1759"/>
              <a:gd name="T83" fmla="*/ 10677350 h 581"/>
              <a:gd name="T84" fmla="*/ 333401252 w 1759"/>
              <a:gd name="T85" fmla="*/ 17140054 h 581"/>
              <a:gd name="T86" fmla="*/ 356896117 w 1759"/>
              <a:gd name="T87" fmla="*/ 26974051 h 581"/>
              <a:gd name="T88" fmla="*/ 387103346 w 1759"/>
              <a:gd name="T89" fmla="*/ 40742283 h 581"/>
              <a:gd name="T90" fmla="*/ 416751565 w 1759"/>
              <a:gd name="T91" fmla="*/ 53667692 h 581"/>
              <a:gd name="T92" fmla="*/ 433813306 w 1759"/>
              <a:gd name="T93" fmla="*/ 60130396 h 581"/>
              <a:gd name="T94" fmla="*/ 450595276 w 1759"/>
              <a:gd name="T95" fmla="*/ 65187865 h 581"/>
              <a:gd name="T96" fmla="*/ 467097477 w 1759"/>
              <a:gd name="T97" fmla="*/ 68559688 h 581"/>
              <a:gd name="T98" fmla="*/ 483879447 w 1759"/>
              <a:gd name="T99" fmla="*/ 70526275 h 581"/>
              <a:gd name="T100" fmla="*/ 491990663 w 1759"/>
              <a:gd name="T101" fmla="*/ 163250603 h 58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759" h="581">
                <a:moveTo>
                  <a:pt x="1759" y="581"/>
                </a:moveTo>
                <a:lnTo>
                  <a:pt x="1733" y="578"/>
                </a:lnTo>
                <a:lnTo>
                  <a:pt x="1705" y="574"/>
                </a:lnTo>
                <a:lnTo>
                  <a:pt x="1678" y="568"/>
                </a:lnTo>
                <a:lnTo>
                  <a:pt x="1650" y="560"/>
                </a:lnTo>
                <a:lnTo>
                  <a:pt x="1623" y="550"/>
                </a:lnTo>
                <a:lnTo>
                  <a:pt x="1597" y="539"/>
                </a:lnTo>
                <a:lnTo>
                  <a:pt x="1569" y="526"/>
                </a:lnTo>
                <a:lnTo>
                  <a:pt x="1542" y="512"/>
                </a:lnTo>
                <a:lnTo>
                  <a:pt x="1516" y="498"/>
                </a:lnTo>
                <a:lnTo>
                  <a:pt x="1466" y="470"/>
                </a:lnTo>
                <a:lnTo>
                  <a:pt x="1417" y="441"/>
                </a:lnTo>
                <a:lnTo>
                  <a:pt x="1370" y="410"/>
                </a:lnTo>
                <a:lnTo>
                  <a:pt x="1321" y="380"/>
                </a:lnTo>
                <a:lnTo>
                  <a:pt x="1272" y="351"/>
                </a:lnTo>
                <a:lnTo>
                  <a:pt x="1245" y="336"/>
                </a:lnTo>
                <a:lnTo>
                  <a:pt x="1217" y="320"/>
                </a:lnTo>
                <a:lnTo>
                  <a:pt x="1190" y="307"/>
                </a:lnTo>
                <a:lnTo>
                  <a:pt x="1162" y="295"/>
                </a:lnTo>
                <a:lnTo>
                  <a:pt x="1136" y="282"/>
                </a:lnTo>
                <a:lnTo>
                  <a:pt x="1108" y="272"/>
                </a:lnTo>
                <a:lnTo>
                  <a:pt x="1081" y="264"/>
                </a:lnTo>
                <a:lnTo>
                  <a:pt x="1053" y="257"/>
                </a:lnTo>
                <a:lnTo>
                  <a:pt x="1025" y="251"/>
                </a:lnTo>
                <a:lnTo>
                  <a:pt x="997" y="249"/>
                </a:lnTo>
                <a:lnTo>
                  <a:pt x="969" y="247"/>
                </a:lnTo>
                <a:lnTo>
                  <a:pt x="942" y="249"/>
                </a:lnTo>
                <a:lnTo>
                  <a:pt x="914" y="250"/>
                </a:lnTo>
                <a:lnTo>
                  <a:pt x="885" y="254"/>
                </a:lnTo>
                <a:lnTo>
                  <a:pt x="857" y="260"/>
                </a:lnTo>
                <a:lnTo>
                  <a:pt x="829" y="265"/>
                </a:lnTo>
                <a:lnTo>
                  <a:pt x="801" y="274"/>
                </a:lnTo>
                <a:lnTo>
                  <a:pt x="773" y="282"/>
                </a:lnTo>
                <a:lnTo>
                  <a:pt x="743" y="292"/>
                </a:lnTo>
                <a:lnTo>
                  <a:pt x="715" y="303"/>
                </a:lnTo>
                <a:lnTo>
                  <a:pt x="687" y="314"/>
                </a:lnTo>
                <a:lnTo>
                  <a:pt x="618" y="345"/>
                </a:lnTo>
                <a:lnTo>
                  <a:pt x="550" y="378"/>
                </a:lnTo>
                <a:lnTo>
                  <a:pt x="480" y="411"/>
                </a:lnTo>
                <a:lnTo>
                  <a:pt x="411" y="445"/>
                </a:lnTo>
                <a:lnTo>
                  <a:pt x="342" y="476"/>
                </a:lnTo>
                <a:lnTo>
                  <a:pt x="311" y="490"/>
                </a:lnTo>
                <a:lnTo>
                  <a:pt x="279" y="502"/>
                </a:lnTo>
                <a:lnTo>
                  <a:pt x="248" y="514"/>
                </a:lnTo>
                <a:lnTo>
                  <a:pt x="217" y="523"/>
                </a:lnTo>
                <a:lnTo>
                  <a:pt x="185" y="532"/>
                </a:lnTo>
                <a:lnTo>
                  <a:pt x="154" y="540"/>
                </a:lnTo>
                <a:lnTo>
                  <a:pt x="124" y="546"/>
                </a:lnTo>
                <a:lnTo>
                  <a:pt x="93" y="550"/>
                </a:lnTo>
                <a:lnTo>
                  <a:pt x="62" y="553"/>
                </a:lnTo>
                <a:lnTo>
                  <a:pt x="31" y="554"/>
                </a:lnTo>
                <a:lnTo>
                  <a:pt x="0" y="553"/>
                </a:lnTo>
                <a:lnTo>
                  <a:pt x="0" y="253"/>
                </a:lnTo>
                <a:lnTo>
                  <a:pt x="31" y="254"/>
                </a:lnTo>
                <a:lnTo>
                  <a:pt x="63" y="253"/>
                </a:lnTo>
                <a:lnTo>
                  <a:pt x="94" y="250"/>
                </a:lnTo>
                <a:lnTo>
                  <a:pt x="126" y="246"/>
                </a:lnTo>
                <a:lnTo>
                  <a:pt x="157" y="240"/>
                </a:lnTo>
                <a:lnTo>
                  <a:pt x="189" y="233"/>
                </a:lnTo>
                <a:lnTo>
                  <a:pt x="220" y="225"/>
                </a:lnTo>
                <a:lnTo>
                  <a:pt x="253" y="215"/>
                </a:lnTo>
                <a:lnTo>
                  <a:pt x="283" y="205"/>
                </a:lnTo>
                <a:lnTo>
                  <a:pt x="316" y="194"/>
                </a:lnTo>
                <a:lnTo>
                  <a:pt x="379" y="169"/>
                </a:lnTo>
                <a:lnTo>
                  <a:pt x="443" y="142"/>
                </a:lnTo>
                <a:lnTo>
                  <a:pt x="506" y="115"/>
                </a:lnTo>
                <a:lnTo>
                  <a:pt x="571" y="89"/>
                </a:lnTo>
                <a:lnTo>
                  <a:pt x="634" y="64"/>
                </a:lnTo>
                <a:lnTo>
                  <a:pt x="666" y="52"/>
                </a:lnTo>
                <a:lnTo>
                  <a:pt x="697" y="42"/>
                </a:lnTo>
                <a:lnTo>
                  <a:pt x="729" y="33"/>
                </a:lnTo>
                <a:lnTo>
                  <a:pt x="761" y="23"/>
                </a:lnTo>
                <a:lnTo>
                  <a:pt x="792" y="16"/>
                </a:lnTo>
                <a:lnTo>
                  <a:pt x="824" y="10"/>
                </a:lnTo>
                <a:lnTo>
                  <a:pt x="857" y="5"/>
                </a:lnTo>
                <a:lnTo>
                  <a:pt x="888" y="2"/>
                </a:lnTo>
                <a:lnTo>
                  <a:pt x="920" y="0"/>
                </a:lnTo>
                <a:lnTo>
                  <a:pt x="951" y="2"/>
                </a:lnTo>
                <a:lnTo>
                  <a:pt x="981" y="3"/>
                </a:lnTo>
                <a:lnTo>
                  <a:pt x="1011" y="7"/>
                </a:lnTo>
                <a:lnTo>
                  <a:pt x="1042" y="13"/>
                </a:lnTo>
                <a:lnTo>
                  <a:pt x="1071" y="20"/>
                </a:lnTo>
                <a:lnTo>
                  <a:pt x="1102" y="28"/>
                </a:lnTo>
                <a:lnTo>
                  <a:pt x="1131" y="38"/>
                </a:lnTo>
                <a:lnTo>
                  <a:pt x="1162" y="49"/>
                </a:lnTo>
                <a:lnTo>
                  <a:pt x="1192" y="61"/>
                </a:lnTo>
                <a:lnTo>
                  <a:pt x="1221" y="72"/>
                </a:lnTo>
                <a:lnTo>
                  <a:pt x="1276" y="96"/>
                </a:lnTo>
                <a:lnTo>
                  <a:pt x="1329" y="120"/>
                </a:lnTo>
                <a:lnTo>
                  <a:pt x="1384" y="145"/>
                </a:lnTo>
                <a:lnTo>
                  <a:pt x="1437" y="169"/>
                </a:lnTo>
                <a:lnTo>
                  <a:pt x="1490" y="191"/>
                </a:lnTo>
                <a:lnTo>
                  <a:pt x="1521" y="202"/>
                </a:lnTo>
                <a:lnTo>
                  <a:pt x="1551" y="214"/>
                </a:lnTo>
                <a:lnTo>
                  <a:pt x="1580" y="222"/>
                </a:lnTo>
                <a:lnTo>
                  <a:pt x="1611" y="232"/>
                </a:lnTo>
                <a:lnTo>
                  <a:pt x="1640" y="239"/>
                </a:lnTo>
                <a:lnTo>
                  <a:pt x="1670" y="244"/>
                </a:lnTo>
                <a:lnTo>
                  <a:pt x="1699" y="249"/>
                </a:lnTo>
                <a:lnTo>
                  <a:pt x="1730" y="251"/>
                </a:lnTo>
                <a:lnTo>
                  <a:pt x="1759" y="253"/>
                </a:lnTo>
                <a:lnTo>
                  <a:pt x="1759" y="581"/>
                </a:lnTo>
                <a:close/>
              </a:path>
            </a:pathLst>
          </a:custGeom>
          <a:solidFill>
            <a:srgbClr val="77B800"/>
          </a:solidFill>
          <a:ln>
            <a:noFill/>
          </a:ln>
        </p:spPr>
        <p:txBody>
          <a:bodyPr/>
          <a:lstStyle/>
          <a:p>
            <a:endParaRPr lang="en-US" sz="1800"/>
          </a:p>
        </p:txBody>
      </p:sp>
      <p:sp>
        <p:nvSpPr>
          <p:cNvPr id="98334" name="Freeform 196">
            <a:extLst>
              <a:ext uri="{FF2B5EF4-FFF2-40B4-BE49-F238E27FC236}">
                <a16:creationId xmlns:a16="http://schemas.microsoft.com/office/drawing/2014/main" id="{278CFC98-CB7B-60FB-76E1-03DA6661996E}"/>
              </a:ext>
            </a:extLst>
          </p:cNvPr>
          <p:cNvSpPr>
            <a:spLocks/>
          </p:cNvSpPr>
          <p:nvPr/>
        </p:nvSpPr>
        <p:spPr bwMode="auto">
          <a:xfrm>
            <a:off x="3305176" y="2200691"/>
            <a:ext cx="697706" cy="133350"/>
          </a:xfrm>
          <a:custGeom>
            <a:avLst/>
            <a:gdLst>
              <a:gd name="T0" fmla="*/ 0 w 1759"/>
              <a:gd name="T1" fmla="*/ 94366687 h 335"/>
              <a:gd name="T2" fmla="*/ 491990663 w 1759"/>
              <a:gd name="T3" fmla="*/ 94366687 h 335"/>
              <a:gd name="T4" fmla="*/ 491990663 w 1759"/>
              <a:gd name="T5" fmla="*/ 94084860 h 335"/>
              <a:gd name="T6" fmla="*/ 484718229 w 1759"/>
              <a:gd name="T7" fmla="*/ 93239912 h 335"/>
              <a:gd name="T8" fmla="*/ 476886783 w 1759"/>
              <a:gd name="T9" fmla="*/ 92113138 h 335"/>
              <a:gd name="T10" fmla="*/ 469335108 w 1759"/>
              <a:gd name="T11" fmla="*/ 90423242 h 335"/>
              <a:gd name="T12" fmla="*/ 461503663 w 1759"/>
              <a:gd name="T13" fmla="*/ 88169693 h 335"/>
              <a:gd name="T14" fmla="*/ 453951459 w 1759"/>
              <a:gd name="T15" fmla="*/ 85352492 h 335"/>
              <a:gd name="T16" fmla="*/ 446679554 w 1759"/>
              <a:gd name="T17" fmla="*/ 82253995 h 335"/>
              <a:gd name="T18" fmla="*/ 438847579 w 1759"/>
              <a:gd name="T19" fmla="*/ 78591846 h 335"/>
              <a:gd name="T20" fmla="*/ 431295904 w 1759"/>
              <a:gd name="T21" fmla="*/ 74648401 h 335"/>
              <a:gd name="T22" fmla="*/ 424023999 w 1759"/>
              <a:gd name="T23" fmla="*/ 70704426 h 335"/>
              <a:gd name="T24" fmla="*/ 410038671 w 1759"/>
              <a:gd name="T25" fmla="*/ 62817005 h 335"/>
              <a:gd name="T26" fmla="*/ 396333642 w 1759"/>
              <a:gd name="T27" fmla="*/ 54648290 h 335"/>
              <a:gd name="T28" fmla="*/ 383187624 w 1759"/>
              <a:gd name="T29" fmla="*/ 45915921 h 335"/>
              <a:gd name="T30" fmla="*/ 369482595 w 1759"/>
              <a:gd name="T31" fmla="*/ 37464848 h 335"/>
              <a:gd name="T32" fmla="*/ 355777036 w 1759"/>
              <a:gd name="T33" fmla="*/ 29296133 h 335"/>
              <a:gd name="T34" fmla="*/ 348225361 w 1759"/>
              <a:gd name="T35" fmla="*/ 25070331 h 335"/>
              <a:gd name="T36" fmla="*/ 340393916 w 1759"/>
              <a:gd name="T37" fmla="*/ 20563233 h 335"/>
              <a:gd name="T38" fmla="*/ 332841712 w 1759"/>
              <a:gd name="T39" fmla="*/ 16901615 h 335"/>
              <a:gd name="T40" fmla="*/ 325010267 w 1759"/>
              <a:gd name="T41" fmla="*/ 13521292 h 335"/>
              <a:gd name="T42" fmla="*/ 317738361 w 1759"/>
              <a:gd name="T43" fmla="*/ 9859143 h 335"/>
              <a:gd name="T44" fmla="*/ 309906387 w 1759"/>
              <a:gd name="T45" fmla="*/ 7042472 h 335"/>
              <a:gd name="T46" fmla="*/ 302354712 w 1759"/>
              <a:gd name="T47" fmla="*/ 4788924 h 335"/>
              <a:gd name="T48" fmla="*/ 294523267 w 1759"/>
              <a:gd name="T49" fmla="*/ 2816670 h 335"/>
              <a:gd name="T50" fmla="*/ 286691293 w 1759"/>
              <a:gd name="T51" fmla="*/ 1126774 h 335"/>
              <a:gd name="T52" fmla="*/ 278859847 w 1759"/>
              <a:gd name="T53" fmla="*/ 563122 h 335"/>
              <a:gd name="T54" fmla="*/ 271028402 w 1759"/>
              <a:gd name="T55" fmla="*/ 0 h 335"/>
              <a:gd name="T56" fmla="*/ 263476727 w 1759"/>
              <a:gd name="T57" fmla="*/ 563122 h 335"/>
              <a:gd name="T58" fmla="*/ 255644753 w 1759"/>
              <a:gd name="T59" fmla="*/ 844948 h 335"/>
              <a:gd name="T60" fmla="*/ 247533538 w 1759"/>
              <a:gd name="T61" fmla="*/ 1971722 h 335"/>
              <a:gd name="T62" fmla="*/ 239702092 w 1759"/>
              <a:gd name="T63" fmla="*/ 3662149 h 335"/>
              <a:gd name="T64" fmla="*/ 231870647 w 1759"/>
              <a:gd name="T65" fmla="*/ 5070219 h 335"/>
              <a:gd name="T66" fmla="*/ 224039202 w 1759"/>
              <a:gd name="T67" fmla="*/ 7605594 h 335"/>
              <a:gd name="T68" fmla="*/ 216207228 w 1759"/>
              <a:gd name="T69" fmla="*/ 9859143 h 335"/>
              <a:gd name="T70" fmla="*/ 207816242 w 1759"/>
              <a:gd name="T71" fmla="*/ 12676344 h 335"/>
              <a:gd name="T72" fmla="*/ 199984797 w 1759"/>
              <a:gd name="T73" fmla="*/ 15774841 h 335"/>
              <a:gd name="T74" fmla="*/ 192153352 w 1759"/>
              <a:gd name="T75" fmla="*/ 18873337 h 335"/>
              <a:gd name="T76" fmla="*/ 172853980 w 1759"/>
              <a:gd name="T77" fmla="*/ 27605706 h 335"/>
              <a:gd name="T78" fmla="*/ 153834378 w 1759"/>
              <a:gd name="T79" fmla="*/ 36901727 h 335"/>
              <a:gd name="T80" fmla="*/ 134255765 w 1759"/>
              <a:gd name="T81" fmla="*/ 46197217 h 335"/>
              <a:gd name="T82" fmla="*/ 114956393 w 1759"/>
              <a:gd name="T83" fmla="*/ 55775064 h 335"/>
              <a:gd name="T84" fmla="*/ 95657021 w 1759"/>
              <a:gd name="T85" fmla="*/ 64507432 h 335"/>
              <a:gd name="T86" fmla="*/ 86986266 w 1759"/>
              <a:gd name="T87" fmla="*/ 68450877 h 335"/>
              <a:gd name="T88" fmla="*/ 78036269 w 1759"/>
              <a:gd name="T89" fmla="*/ 71831200 h 335"/>
              <a:gd name="T90" fmla="*/ 69365514 w 1759"/>
              <a:gd name="T91" fmla="*/ 75211523 h 335"/>
              <a:gd name="T92" fmla="*/ 60694758 w 1759"/>
              <a:gd name="T93" fmla="*/ 77746898 h 335"/>
              <a:gd name="T94" fmla="*/ 51744233 w 1759"/>
              <a:gd name="T95" fmla="*/ 80282273 h 335"/>
              <a:gd name="T96" fmla="*/ 43073478 w 1759"/>
              <a:gd name="T97" fmla="*/ 82535821 h 335"/>
              <a:gd name="T98" fmla="*/ 34682492 w 1759"/>
              <a:gd name="T99" fmla="*/ 84225718 h 335"/>
              <a:gd name="T100" fmla="*/ 26012266 w 1759"/>
              <a:gd name="T101" fmla="*/ 85352492 h 335"/>
              <a:gd name="T102" fmla="*/ 17341511 w 1759"/>
              <a:gd name="T103" fmla="*/ 86197440 h 335"/>
              <a:gd name="T104" fmla="*/ 8670755 w 1759"/>
              <a:gd name="T105" fmla="*/ 86479266 h 335"/>
              <a:gd name="T106" fmla="*/ 0 w 1759"/>
              <a:gd name="T107" fmla="*/ 86197440 h 335"/>
              <a:gd name="T108" fmla="*/ 0 w 1759"/>
              <a:gd name="T109" fmla="*/ 94366687 h 3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759" h="335">
                <a:moveTo>
                  <a:pt x="0" y="335"/>
                </a:moveTo>
                <a:lnTo>
                  <a:pt x="1759" y="335"/>
                </a:lnTo>
                <a:lnTo>
                  <a:pt x="1759" y="334"/>
                </a:lnTo>
                <a:lnTo>
                  <a:pt x="1733" y="331"/>
                </a:lnTo>
                <a:lnTo>
                  <a:pt x="1705" y="327"/>
                </a:lnTo>
                <a:lnTo>
                  <a:pt x="1678" y="321"/>
                </a:lnTo>
                <a:lnTo>
                  <a:pt x="1650" y="313"/>
                </a:lnTo>
                <a:lnTo>
                  <a:pt x="1623" y="303"/>
                </a:lnTo>
                <a:lnTo>
                  <a:pt x="1597" y="292"/>
                </a:lnTo>
                <a:lnTo>
                  <a:pt x="1569" y="279"/>
                </a:lnTo>
                <a:lnTo>
                  <a:pt x="1542" y="265"/>
                </a:lnTo>
                <a:lnTo>
                  <a:pt x="1516" y="251"/>
                </a:lnTo>
                <a:lnTo>
                  <a:pt x="1466" y="223"/>
                </a:lnTo>
                <a:lnTo>
                  <a:pt x="1417" y="194"/>
                </a:lnTo>
                <a:lnTo>
                  <a:pt x="1370" y="163"/>
                </a:lnTo>
                <a:lnTo>
                  <a:pt x="1321" y="133"/>
                </a:lnTo>
                <a:lnTo>
                  <a:pt x="1272" y="104"/>
                </a:lnTo>
                <a:lnTo>
                  <a:pt x="1245" y="89"/>
                </a:lnTo>
                <a:lnTo>
                  <a:pt x="1217" y="73"/>
                </a:lnTo>
                <a:lnTo>
                  <a:pt x="1190" y="60"/>
                </a:lnTo>
                <a:lnTo>
                  <a:pt x="1162" y="48"/>
                </a:lnTo>
                <a:lnTo>
                  <a:pt x="1136" y="35"/>
                </a:lnTo>
                <a:lnTo>
                  <a:pt x="1108" y="25"/>
                </a:lnTo>
                <a:lnTo>
                  <a:pt x="1081" y="17"/>
                </a:lnTo>
                <a:lnTo>
                  <a:pt x="1053" y="10"/>
                </a:lnTo>
                <a:lnTo>
                  <a:pt x="1025" y="4"/>
                </a:lnTo>
                <a:lnTo>
                  <a:pt x="997" y="2"/>
                </a:lnTo>
                <a:lnTo>
                  <a:pt x="969" y="0"/>
                </a:lnTo>
                <a:lnTo>
                  <a:pt x="942" y="2"/>
                </a:lnTo>
                <a:lnTo>
                  <a:pt x="914" y="3"/>
                </a:lnTo>
                <a:lnTo>
                  <a:pt x="885" y="7"/>
                </a:lnTo>
                <a:lnTo>
                  <a:pt x="857" y="13"/>
                </a:lnTo>
                <a:lnTo>
                  <a:pt x="829" y="18"/>
                </a:lnTo>
                <a:lnTo>
                  <a:pt x="801" y="27"/>
                </a:lnTo>
                <a:lnTo>
                  <a:pt x="773" y="35"/>
                </a:lnTo>
                <a:lnTo>
                  <a:pt x="743" y="45"/>
                </a:lnTo>
                <a:lnTo>
                  <a:pt x="715" y="56"/>
                </a:lnTo>
                <a:lnTo>
                  <a:pt x="687" y="67"/>
                </a:lnTo>
                <a:lnTo>
                  <a:pt x="618" y="98"/>
                </a:lnTo>
                <a:lnTo>
                  <a:pt x="550" y="131"/>
                </a:lnTo>
                <a:lnTo>
                  <a:pt x="480" y="164"/>
                </a:lnTo>
                <a:lnTo>
                  <a:pt x="411" y="198"/>
                </a:lnTo>
                <a:lnTo>
                  <a:pt x="342" y="229"/>
                </a:lnTo>
                <a:lnTo>
                  <a:pt x="311" y="243"/>
                </a:lnTo>
                <a:lnTo>
                  <a:pt x="279" y="255"/>
                </a:lnTo>
                <a:lnTo>
                  <a:pt x="248" y="267"/>
                </a:lnTo>
                <a:lnTo>
                  <a:pt x="217" y="276"/>
                </a:lnTo>
                <a:lnTo>
                  <a:pt x="185" y="285"/>
                </a:lnTo>
                <a:lnTo>
                  <a:pt x="154" y="293"/>
                </a:lnTo>
                <a:lnTo>
                  <a:pt x="124" y="299"/>
                </a:lnTo>
                <a:lnTo>
                  <a:pt x="93" y="303"/>
                </a:lnTo>
                <a:lnTo>
                  <a:pt x="62" y="306"/>
                </a:lnTo>
                <a:lnTo>
                  <a:pt x="31" y="307"/>
                </a:lnTo>
                <a:lnTo>
                  <a:pt x="0" y="306"/>
                </a:lnTo>
                <a:lnTo>
                  <a:pt x="0" y="335"/>
                </a:lnTo>
                <a:close/>
              </a:path>
            </a:pathLst>
          </a:custGeom>
          <a:solidFill>
            <a:srgbClr val="436800"/>
          </a:solidFill>
          <a:ln>
            <a:noFill/>
          </a:ln>
        </p:spPr>
        <p:txBody>
          <a:bodyPr/>
          <a:lstStyle/>
          <a:p>
            <a:endParaRPr lang="en-US" sz="1800"/>
          </a:p>
        </p:txBody>
      </p:sp>
      <p:sp>
        <p:nvSpPr>
          <p:cNvPr id="98336" name="Freeform 198">
            <a:extLst>
              <a:ext uri="{FF2B5EF4-FFF2-40B4-BE49-F238E27FC236}">
                <a16:creationId xmlns:a16="http://schemas.microsoft.com/office/drawing/2014/main" id="{49E801E1-7B2F-6BE5-8F96-4331925F344A}"/>
              </a:ext>
            </a:extLst>
          </p:cNvPr>
          <p:cNvSpPr>
            <a:spLocks/>
          </p:cNvSpPr>
          <p:nvPr/>
        </p:nvSpPr>
        <p:spPr bwMode="auto">
          <a:xfrm>
            <a:off x="4002881" y="2104250"/>
            <a:ext cx="660797" cy="229791"/>
          </a:xfrm>
          <a:custGeom>
            <a:avLst/>
            <a:gdLst>
              <a:gd name="T0" fmla="*/ 458117336 w 1666"/>
              <a:gd name="T1" fmla="*/ 159897558 h 580"/>
              <a:gd name="T2" fmla="*/ 441895959 w 1666"/>
              <a:gd name="T3" fmla="*/ 155991111 h 580"/>
              <a:gd name="T4" fmla="*/ 425954342 w 1666"/>
              <a:gd name="T5" fmla="*/ 150689014 h 580"/>
              <a:gd name="T6" fmla="*/ 409732436 w 1666"/>
              <a:gd name="T7" fmla="*/ 143154510 h 580"/>
              <a:gd name="T8" fmla="*/ 394070581 w 1666"/>
              <a:gd name="T9" fmla="*/ 135062169 h 580"/>
              <a:gd name="T10" fmla="*/ 365542893 w 1666"/>
              <a:gd name="T11" fmla="*/ 118039675 h 580"/>
              <a:gd name="T12" fmla="*/ 337015734 w 1666"/>
              <a:gd name="T13" fmla="*/ 101017180 h 580"/>
              <a:gd name="T14" fmla="*/ 315200724 w 1666"/>
              <a:gd name="T15" fmla="*/ 89017864 h 580"/>
              <a:gd name="T16" fmla="*/ 300936616 w 1666"/>
              <a:gd name="T17" fmla="*/ 82600092 h 580"/>
              <a:gd name="T18" fmla="*/ 286393275 w 1666"/>
              <a:gd name="T19" fmla="*/ 77018548 h 580"/>
              <a:gd name="T20" fmla="*/ 271849935 w 1666"/>
              <a:gd name="T21" fmla="*/ 72833182 h 580"/>
              <a:gd name="T22" fmla="*/ 257586356 w 1666"/>
              <a:gd name="T23" fmla="*/ 70321329 h 580"/>
              <a:gd name="T24" fmla="*/ 242763254 w 1666"/>
              <a:gd name="T25" fmla="*/ 69484572 h 580"/>
              <a:gd name="T26" fmla="*/ 227380631 w 1666"/>
              <a:gd name="T27" fmla="*/ 71158613 h 580"/>
              <a:gd name="T28" fmla="*/ 212277769 w 1666"/>
              <a:gd name="T29" fmla="*/ 74786141 h 580"/>
              <a:gd name="T30" fmla="*/ 197454667 w 1666"/>
              <a:gd name="T31" fmla="*/ 79809320 h 580"/>
              <a:gd name="T32" fmla="*/ 182072573 w 1666"/>
              <a:gd name="T33" fmla="*/ 85948701 h 580"/>
              <a:gd name="T34" fmla="*/ 166689950 w 1666"/>
              <a:gd name="T35" fmla="*/ 93203758 h 580"/>
              <a:gd name="T36" fmla="*/ 133128151 w 1666"/>
              <a:gd name="T37" fmla="*/ 111342456 h 580"/>
              <a:gd name="T38" fmla="*/ 99566352 w 1666"/>
              <a:gd name="T39" fmla="*/ 130317910 h 580"/>
              <a:gd name="T40" fmla="*/ 75513783 w 1666"/>
              <a:gd name="T41" fmla="*/ 142875592 h 580"/>
              <a:gd name="T42" fmla="*/ 60131159 w 1666"/>
              <a:gd name="T43" fmla="*/ 149293892 h 580"/>
              <a:gd name="T44" fmla="*/ 45308058 w 1666"/>
              <a:gd name="T45" fmla="*/ 154874908 h 580"/>
              <a:gd name="T46" fmla="*/ 29925964 w 1666"/>
              <a:gd name="T47" fmla="*/ 159060274 h 580"/>
              <a:gd name="T48" fmla="*/ 15102862 w 1666"/>
              <a:gd name="T49" fmla="*/ 161572127 h 580"/>
              <a:gd name="T50" fmla="*/ 0 w 1666"/>
              <a:gd name="T51" fmla="*/ 161572127 h 580"/>
              <a:gd name="T52" fmla="*/ 8669946 w 1666"/>
              <a:gd name="T53" fmla="*/ 69484572 h 580"/>
              <a:gd name="T54" fmla="*/ 26010368 w 1666"/>
              <a:gd name="T55" fmla="*/ 67531085 h 580"/>
              <a:gd name="T56" fmla="*/ 42791267 w 1666"/>
              <a:gd name="T57" fmla="*/ 63345191 h 580"/>
              <a:gd name="T58" fmla="*/ 60131159 w 1666"/>
              <a:gd name="T59" fmla="*/ 58322012 h 580"/>
              <a:gd name="T60" fmla="*/ 77471581 w 1666"/>
              <a:gd name="T61" fmla="*/ 51624793 h 580"/>
              <a:gd name="T62" fmla="*/ 116067491 w 1666"/>
              <a:gd name="T63" fmla="*/ 34881746 h 580"/>
              <a:gd name="T64" fmla="*/ 154663400 w 1666"/>
              <a:gd name="T65" fmla="*/ 17859251 h 580"/>
              <a:gd name="T66" fmla="*/ 171724061 w 1666"/>
              <a:gd name="T67" fmla="*/ 11162032 h 580"/>
              <a:gd name="T68" fmla="*/ 189064482 w 1666"/>
              <a:gd name="T69" fmla="*/ 5859935 h 580"/>
              <a:gd name="T70" fmla="*/ 206404375 w 1666"/>
              <a:gd name="T71" fmla="*/ 1953488 h 580"/>
              <a:gd name="T72" fmla="*/ 223465035 w 1666"/>
              <a:gd name="T73" fmla="*/ 0 h 580"/>
              <a:gd name="T74" fmla="*/ 240805456 w 1666"/>
              <a:gd name="T75" fmla="*/ 0 h 580"/>
              <a:gd name="T76" fmla="*/ 258145349 w 1666"/>
              <a:gd name="T77" fmla="*/ 2232406 h 580"/>
              <a:gd name="T78" fmla="*/ 275765531 w 1666"/>
              <a:gd name="T79" fmla="*/ 6139382 h 580"/>
              <a:gd name="T80" fmla="*/ 293105423 w 1666"/>
              <a:gd name="T81" fmla="*/ 11720398 h 580"/>
              <a:gd name="T82" fmla="*/ 310166084 w 1666"/>
              <a:gd name="T83" fmla="*/ 18417617 h 580"/>
              <a:gd name="T84" fmla="*/ 341490323 w 1666"/>
              <a:gd name="T85" fmla="*/ 32090973 h 580"/>
              <a:gd name="T86" fmla="*/ 372535331 w 1666"/>
              <a:gd name="T87" fmla="*/ 46043777 h 580"/>
              <a:gd name="T88" fmla="*/ 396867133 w 1666"/>
              <a:gd name="T89" fmla="*/ 55810687 h 580"/>
              <a:gd name="T90" fmla="*/ 414207554 w 1666"/>
              <a:gd name="T91" fmla="*/ 61670622 h 580"/>
              <a:gd name="T92" fmla="*/ 431268214 w 1666"/>
              <a:gd name="T93" fmla="*/ 66414882 h 580"/>
              <a:gd name="T94" fmla="*/ 448608107 w 1666"/>
              <a:gd name="T95" fmla="*/ 69205125 h 580"/>
              <a:gd name="T96" fmla="*/ 465948528 w 1666"/>
              <a:gd name="T97" fmla="*/ 70042410 h 58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666" h="580">
                <a:moveTo>
                  <a:pt x="1666" y="577"/>
                </a:moveTo>
                <a:lnTo>
                  <a:pt x="1638" y="573"/>
                </a:lnTo>
                <a:lnTo>
                  <a:pt x="1608" y="568"/>
                </a:lnTo>
                <a:lnTo>
                  <a:pt x="1580" y="559"/>
                </a:lnTo>
                <a:lnTo>
                  <a:pt x="1551" y="549"/>
                </a:lnTo>
                <a:lnTo>
                  <a:pt x="1523" y="540"/>
                </a:lnTo>
                <a:lnTo>
                  <a:pt x="1495" y="527"/>
                </a:lnTo>
                <a:lnTo>
                  <a:pt x="1465" y="513"/>
                </a:lnTo>
                <a:lnTo>
                  <a:pt x="1437" y="499"/>
                </a:lnTo>
                <a:lnTo>
                  <a:pt x="1409" y="484"/>
                </a:lnTo>
                <a:lnTo>
                  <a:pt x="1357" y="454"/>
                </a:lnTo>
                <a:lnTo>
                  <a:pt x="1307" y="423"/>
                </a:lnTo>
                <a:lnTo>
                  <a:pt x="1255" y="392"/>
                </a:lnTo>
                <a:lnTo>
                  <a:pt x="1205" y="362"/>
                </a:lnTo>
                <a:lnTo>
                  <a:pt x="1153" y="334"/>
                </a:lnTo>
                <a:lnTo>
                  <a:pt x="1127" y="319"/>
                </a:lnTo>
                <a:lnTo>
                  <a:pt x="1101" y="307"/>
                </a:lnTo>
                <a:lnTo>
                  <a:pt x="1076" y="296"/>
                </a:lnTo>
                <a:lnTo>
                  <a:pt x="1050" y="286"/>
                </a:lnTo>
                <a:lnTo>
                  <a:pt x="1024" y="276"/>
                </a:lnTo>
                <a:lnTo>
                  <a:pt x="998" y="268"/>
                </a:lnTo>
                <a:lnTo>
                  <a:pt x="972" y="261"/>
                </a:lnTo>
                <a:lnTo>
                  <a:pt x="947" y="255"/>
                </a:lnTo>
                <a:lnTo>
                  <a:pt x="921" y="252"/>
                </a:lnTo>
                <a:lnTo>
                  <a:pt x="895" y="249"/>
                </a:lnTo>
                <a:lnTo>
                  <a:pt x="868" y="249"/>
                </a:lnTo>
                <a:lnTo>
                  <a:pt x="840" y="252"/>
                </a:lnTo>
                <a:lnTo>
                  <a:pt x="813" y="255"/>
                </a:lnTo>
                <a:lnTo>
                  <a:pt x="787" y="261"/>
                </a:lnTo>
                <a:lnTo>
                  <a:pt x="759" y="268"/>
                </a:lnTo>
                <a:lnTo>
                  <a:pt x="732" y="276"/>
                </a:lnTo>
                <a:lnTo>
                  <a:pt x="706" y="286"/>
                </a:lnTo>
                <a:lnTo>
                  <a:pt x="677" y="296"/>
                </a:lnTo>
                <a:lnTo>
                  <a:pt x="651" y="308"/>
                </a:lnTo>
                <a:lnTo>
                  <a:pt x="623" y="321"/>
                </a:lnTo>
                <a:lnTo>
                  <a:pt x="596" y="334"/>
                </a:lnTo>
                <a:lnTo>
                  <a:pt x="536" y="366"/>
                </a:lnTo>
                <a:lnTo>
                  <a:pt x="476" y="399"/>
                </a:lnTo>
                <a:lnTo>
                  <a:pt x="415" y="433"/>
                </a:lnTo>
                <a:lnTo>
                  <a:pt x="356" y="467"/>
                </a:lnTo>
                <a:lnTo>
                  <a:pt x="296" y="499"/>
                </a:lnTo>
                <a:lnTo>
                  <a:pt x="270" y="512"/>
                </a:lnTo>
                <a:lnTo>
                  <a:pt x="242" y="524"/>
                </a:lnTo>
                <a:lnTo>
                  <a:pt x="215" y="535"/>
                </a:lnTo>
                <a:lnTo>
                  <a:pt x="188" y="547"/>
                </a:lnTo>
                <a:lnTo>
                  <a:pt x="162" y="555"/>
                </a:lnTo>
                <a:lnTo>
                  <a:pt x="134" y="563"/>
                </a:lnTo>
                <a:lnTo>
                  <a:pt x="107" y="570"/>
                </a:lnTo>
                <a:lnTo>
                  <a:pt x="80" y="575"/>
                </a:lnTo>
                <a:lnTo>
                  <a:pt x="54" y="579"/>
                </a:lnTo>
                <a:lnTo>
                  <a:pt x="27" y="580"/>
                </a:lnTo>
                <a:lnTo>
                  <a:pt x="0" y="579"/>
                </a:lnTo>
                <a:lnTo>
                  <a:pt x="0" y="251"/>
                </a:lnTo>
                <a:lnTo>
                  <a:pt x="31" y="249"/>
                </a:lnTo>
                <a:lnTo>
                  <a:pt x="62" y="247"/>
                </a:lnTo>
                <a:lnTo>
                  <a:pt x="93" y="242"/>
                </a:lnTo>
                <a:lnTo>
                  <a:pt x="124" y="235"/>
                </a:lnTo>
                <a:lnTo>
                  <a:pt x="153" y="227"/>
                </a:lnTo>
                <a:lnTo>
                  <a:pt x="184" y="219"/>
                </a:lnTo>
                <a:lnTo>
                  <a:pt x="215" y="209"/>
                </a:lnTo>
                <a:lnTo>
                  <a:pt x="246" y="198"/>
                </a:lnTo>
                <a:lnTo>
                  <a:pt x="277" y="185"/>
                </a:lnTo>
                <a:lnTo>
                  <a:pt x="345" y="155"/>
                </a:lnTo>
                <a:lnTo>
                  <a:pt x="415" y="125"/>
                </a:lnTo>
                <a:lnTo>
                  <a:pt x="484" y="94"/>
                </a:lnTo>
                <a:lnTo>
                  <a:pt x="553" y="64"/>
                </a:lnTo>
                <a:lnTo>
                  <a:pt x="584" y="52"/>
                </a:lnTo>
                <a:lnTo>
                  <a:pt x="614" y="40"/>
                </a:lnTo>
                <a:lnTo>
                  <a:pt x="645" y="31"/>
                </a:lnTo>
                <a:lnTo>
                  <a:pt x="676" y="21"/>
                </a:lnTo>
                <a:lnTo>
                  <a:pt x="707" y="14"/>
                </a:lnTo>
                <a:lnTo>
                  <a:pt x="738" y="7"/>
                </a:lnTo>
                <a:lnTo>
                  <a:pt x="769" y="3"/>
                </a:lnTo>
                <a:lnTo>
                  <a:pt x="799" y="0"/>
                </a:lnTo>
                <a:lnTo>
                  <a:pt x="830" y="0"/>
                </a:lnTo>
                <a:lnTo>
                  <a:pt x="861" y="0"/>
                </a:lnTo>
                <a:lnTo>
                  <a:pt x="892" y="4"/>
                </a:lnTo>
                <a:lnTo>
                  <a:pt x="923" y="8"/>
                </a:lnTo>
                <a:lnTo>
                  <a:pt x="955" y="15"/>
                </a:lnTo>
                <a:lnTo>
                  <a:pt x="986" y="22"/>
                </a:lnTo>
                <a:lnTo>
                  <a:pt x="1017" y="32"/>
                </a:lnTo>
                <a:lnTo>
                  <a:pt x="1048" y="42"/>
                </a:lnTo>
                <a:lnTo>
                  <a:pt x="1078" y="54"/>
                </a:lnTo>
                <a:lnTo>
                  <a:pt x="1109" y="66"/>
                </a:lnTo>
                <a:lnTo>
                  <a:pt x="1165" y="90"/>
                </a:lnTo>
                <a:lnTo>
                  <a:pt x="1221" y="115"/>
                </a:lnTo>
                <a:lnTo>
                  <a:pt x="1276" y="140"/>
                </a:lnTo>
                <a:lnTo>
                  <a:pt x="1332" y="165"/>
                </a:lnTo>
                <a:lnTo>
                  <a:pt x="1388" y="188"/>
                </a:lnTo>
                <a:lnTo>
                  <a:pt x="1419" y="200"/>
                </a:lnTo>
                <a:lnTo>
                  <a:pt x="1450" y="212"/>
                </a:lnTo>
                <a:lnTo>
                  <a:pt x="1481" y="221"/>
                </a:lnTo>
                <a:lnTo>
                  <a:pt x="1512" y="230"/>
                </a:lnTo>
                <a:lnTo>
                  <a:pt x="1542" y="238"/>
                </a:lnTo>
                <a:lnTo>
                  <a:pt x="1573" y="244"/>
                </a:lnTo>
                <a:lnTo>
                  <a:pt x="1604" y="248"/>
                </a:lnTo>
                <a:lnTo>
                  <a:pt x="1635" y="251"/>
                </a:lnTo>
                <a:lnTo>
                  <a:pt x="1666" y="251"/>
                </a:lnTo>
                <a:lnTo>
                  <a:pt x="1666" y="577"/>
                </a:lnTo>
                <a:close/>
              </a:path>
            </a:pathLst>
          </a:custGeom>
          <a:solidFill>
            <a:srgbClr val="77B800"/>
          </a:solidFill>
          <a:ln>
            <a:noFill/>
          </a:ln>
        </p:spPr>
        <p:txBody>
          <a:bodyPr/>
          <a:lstStyle/>
          <a:p>
            <a:endParaRPr lang="en-US" sz="1800"/>
          </a:p>
        </p:txBody>
      </p:sp>
      <p:sp>
        <p:nvSpPr>
          <p:cNvPr id="98338" name="Freeform 200">
            <a:extLst>
              <a:ext uri="{FF2B5EF4-FFF2-40B4-BE49-F238E27FC236}">
                <a16:creationId xmlns:a16="http://schemas.microsoft.com/office/drawing/2014/main" id="{8027CE65-8010-3746-291C-989091997393}"/>
              </a:ext>
            </a:extLst>
          </p:cNvPr>
          <p:cNvSpPr>
            <a:spLocks/>
          </p:cNvSpPr>
          <p:nvPr/>
        </p:nvSpPr>
        <p:spPr bwMode="auto">
          <a:xfrm>
            <a:off x="4663679" y="2087582"/>
            <a:ext cx="669131" cy="246460"/>
          </a:xfrm>
          <a:custGeom>
            <a:avLst/>
            <a:gdLst>
              <a:gd name="T0" fmla="*/ 464268608 w 1686"/>
              <a:gd name="T1" fmla="*/ 81485441 h 621"/>
              <a:gd name="T2" fmla="*/ 448867742 w 1686"/>
              <a:gd name="T3" fmla="*/ 79525404 h 621"/>
              <a:gd name="T4" fmla="*/ 433746804 w 1686"/>
              <a:gd name="T5" fmla="*/ 75604803 h 621"/>
              <a:gd name="T6" fmla="*/ 418345937 w 1686"/>
              <a:gd name="T7" fmla="*/ 70564482 h 621"/>
              <a:gd name="T8" fmla="*/ 402945071 w 1686"/>
              <a:gd name="T9" fmla="*/ 64404444 h 621"/>
              <a:gd name="T10" fmla="*/ 380263400 w 1686"/>
              <a:gd name="T11" fmla="*/ 53203556 h 621"/>
              <a:gd name="T12" fmla="*/ 349741596 w 1686"/>
              <a:gd name="T13" fmla="*/ 37242277 h 621"/>
              <a:gd name="T14" fmla="*/ 318939863 w 1686"/>
              <a:gd name="T15" fmla="*/ 21841387 h 621"/>
              <a:gd name="T16" fmla="*/ 303818925 w 1686"/>
              <a:gd name="T17" fmla="*/ 14841031 h 621"/>
              <a:gd name="T18" fmla="*/ 288418058 w 1686"/>
              <a:gd name="T19" fmla="*/ 8960393 h 621"/>
              <a:gd name="T20" fmla="*/ 273016663 w 1686"/>
              <a:gd name="T21" fmla="*/ 4200531 h 621"/>
              <a:gd name="T22" fmla="*/ 257895725 w 1686"/>
              <a:gd name="T23" fmla="*/ 1120248 h 621"/>
              <a:gd name="T24" fmla="*/ 242494858 w 1686"/>
              <a:gd name="T25" fmla="*/ 0 h 621"/>
              <a:gd name="T26" fmla="*/ 226534133 w 1686"/>
              <a:gd name="T27" fmla="*/ 279930 h 621"/>
              <a:gd name="T28" fmla="*/ 210292950 w 1686"/>
              <a:gd name="T29" fmla="*/ 3080284 h 621"/>
              <a:gd name="T30" fmla="*/ 194332225 w 1686"/>
              <a:gd name="T31" fmla="*/ 7280286 h 621"/>
              <a:gd name="T32" fmla="*/ 178091042 w 1686"/>
              <a:gd name="T33" fmla="*/ 12880995 h 621"/>
              <a:gd name="T34" fmla="*/ 162130317 w 1686"/>
              <a:gd name="T35" fmla="*/ 19601421 h 621"/>
              <a:gd name="T36" fmla="*/ 129927879 w 1686"/>
              <a:gd name="T37" fmla="*/ 35282241 h 621"/>
              <a:gd name="T38" fmla="*/ 97166113 w 1686"/>
              <a:gd name="T39" fmla="*/ 51803379 h 621"/>
              <a:gd name="T40" fmla="*/ 72804338 w 1686"/>
              <a:gd name="T41" fmla="*/ 63004267 h 621"/>
              <a:gd name="T42" fmla="*/ 56843612 w 1686"/>
              <a:gd name="T43" fmla="*/ 69444764 h 621"/>
              <a:gd name="T44" fmla="*/ 40882358 w 1686"/>
              <a:gd name="T45" fmla="*/ 75044943 h 621"/>
              <a:gd name="T46" fmla="*/ 24361775 w 1686"/>
              <a:gd name="T47" fmla="*/ 79244946 h 621"/>
              <a:gd name="T48" fmla="*/ 8120592 w 1686"/>
              <a:gd name="T49" fmla="*/ 81485441 h 621"/>
              <a:gd name="T50" fmla="*/ 0 w 1686"/>
              <a:gd name="T51" fmla="*/ 173331451 h 621"/>
              <a:gd name="T52" fmla="*/ 2239963 w 1686"/>
              <a:gd name="T53" fmla="*/ 173891310 h 621"/>
              <a:gd name="T54" fmla="*/ 4760383 w 1686"/>
              <a:gd name="T55" fmla="*/ 173891310 h 621"/>
              <a:gd name="T56" fmla="*/ 7000346 w 1686"/>
              <a:gd name="T57" fmla="*/ 173891310 h 621"/>
              <a:gd name="T58" fmla="*/ 21841354 w 1686"/>
              <a:gd name="T59" fmla="*/ 173331451 h 621"/>
              <a:gd name="T60" fmla="*/ 36682363 w 1686"/>
              <a:gd name="T61" fmla="*/ 170811027 h 621"/>
              <a:gd name="T62" fmla="*/ 51803300 w 1686"/>
              <a:gd name="T63" fmla="*/ 166890954 h 621"/>
              <a:gd name="T64" fmla="*/ 66644308 w 1686"/>
              <a:gd name="T65" fmla="*/ 161010316 h 621"/>
              <a:gd name="T66" fmla="*/ 82045175 w 1686"/>
              <a:gd name="T67" fmla="*/ 154289889 h 621"/>
              <a:gd name="T68" fmla="*/ 105846562 w 1686"/>
              <a:gd name="T69" fmla="*/ 141689353 h 621"/>
              <a:gd name="T70" fmla="*/ 139168717 w 1686"/>
              <a:gd name="T71" fmla="*/ 122928250 h 621"/>
              <a:gd name="T72" fmla="*/ 172490871 w 1686"/>
              <a:gd name="T73" fmla="*/ 104727005 h 621"/>
              <a:gd name="T74" fmla="*/ 187611808 w 1686"/>
              <a:gd name="T75" fmla="*/ 97726120 h 621"/>
              <a:gd name="T76" fmla="*/ 202452817 w 1686"/>
              <a:gd name="T77" fmla="*/ 91286151 h 621"/>
              <a:gd name="T78" fmla="*/ 217853683 w 1686"/>
              <a:gd name="T79" fmla="*/ 86805690 h 621"/>
              <a:gd name="T80" fmla="*/ 232694162 w 1686"/>
              <a:gd name="T81" fmla="*/ 83165547 h 621"/>
              <a:gd name="T82" fmla="*/ 247535171 w 1686"/>
              <a:gd name="T83" fmla="*/ 81485441 h 621"/>
              <a:gd name="T84" fmla="*/ 262096250 w 1686"/>
              <a:gd name="T85" fmla="*/ 82325229 h 621"/>
              <a:gd name="T86" fmla="*/ 276657329 w 1686"/>
              <a:gd name="T87" fmla="*/ 85125584 h 621"/>
              <a:gd name="T88" fmla="*/ 291217879 w 1686"/>
              <a:gd name="T89" fmla="*/ 89325586 h 621"/>
              <a:gd name="T90" fmla="*/ 305778958 w 1686"/>
              <a:gd name="T91" fmla="*/ 94926294 h 621"/>
              <a:gd name="T92" fmla="*/ 320340038 w 1686"/>
              <a:gd name="T93" fmla="*/ 101926651 h 621"/>
              <a:gd name="T94" fmla="*/ 341901463 w 1686"/>
              <a:gd name="T95" fmla="*/ 113687398 h 621"/>
              <a:gd name="T96" fmla="*/ 370463233 w 1686"/>
              <a:gd name="T97" fmla="*/ 131048324 h 621"/>
              <a:gd name="T98" fmla="*/ 399584863 w 1686"/>
              <a:gd name="T99" fmla="*/ 147849392 h 621"/>
              <a:gd name="T100" fmla="*/ 414145942 w 1686"/>
              <a:gd name="T101" fmla="*/ 155410136 h 621"/>
              <a:gd name="T102" fmla="*/ 428146633 w 1686"/>
              <a:gd name="T103" fmla="*/ 162130563 h 621"/>
              <a:gd name="T104" fmla="*/ 442707183 w 1686"/>
              <a:gd name="T105" fmla="*/ 167170884 h 621"/>
              <a:gd name="T106" fmla="*/ 457548192 w 1686"/>
              <a:gd name="T107" fmla="*/ 170811027 h 621"/>
              <a:gd name="T108" fmla="*/ 472109271 w 1686"/>
              <a:gd name="T109" fmla="*/ 172771063 h 62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86" h="621">
                <a:moveTo>
                  <a:pt x="1686" y="293"/>
                </a:moveTo>
                <a:lnTo>
                  <a:pt x="1658" y="291"/>
                </a:lnTo>
                <a:lnTo>
                  <a:pt x="1631" y="289"/>
                </a:lnTo>
                <a:lnTo>
                  <a:pt x="1603" y="284"/>
                </a:lnTo>
                <a:lnTo>
                  <a:pt x="1577" y="277"/>
                </a:lnTo>
                <a:lnTo>
                  <a:pt x="1549" y="270"/>
                </a:lnTo>
                <a:lnTo>
                  <a:pt x="1522" y="262"/>
                </a:lnTo>
                <a:lnTo>
                  <a:pt x="1494" y="252"/>
                </a:lnTo>
                <a:lnTo>
                  <a:pt x="1467" y="241"/>
                </a:lnTo>
                <a:lnTo>
                  <a:pt x="1439" y="230"/>
                </a:lnTo>
                <a:lnTo>
                  <a:pt x="1413" y="217"/>
                </a:lnTo>
                <a:lnTo>
                  <a:pt x="1358" y="190"/>
                </a:lnTo>
                <a:lnTo>
                  <a:pt x="1303" y="162"/>
                </a:lnTo>
                <a:lnTo>
                  <a:pt x="1249" y="133"/>
                </a:lnTo>
                <a:lnTo>
                  <a:pt x="1194" y="105"/>
                </a:lnTo>
                <a:lnTo>
                  <a:pt x="1139" y="78"/>
                </a:lnTo>
                <a:lnTo>
                  <a:pt x="1111" y="66"/>
                </a:lnTo>
                <a:lnTo>
                  <a:pt x="1085" y="53"/>
                </a:lnTo>
                <a:lnTo>
                  <a:pt x="1058" y="42"/>
                </a:lnTo>
                <a:lnTo>
                  <a:pt x="1030" y="32"/>
                </a:lnTo>
                <a:lnTo>
                  <a:pt x="1003" y="24"/>
                </a:lnTo>
                <a:lnTo>
                  <a:pt x="975" y="15"/>
                </a:lnTo>
                <a:lnTo>
                  <a:pt x="949" y="10"/>
                </a:lnTo>
                <a:lnTo>
                  <a:pt x="921" y="4"/>
                </a:lnTo>
                <a:lnTo>
                  <a:pt x="894" y="1"/>
                </a:lnTo>
                <a:lnTo>
                  <a:pt x="866" y="0"/>
                </a:lnTo>
                <a:lnTo>
                  <a:pt x="838" y="0"/>
                </a:lnTo>
                <a:lnTo>
                  <a:pt x="809" y="1"/>
                </a:lnTo>
                <a:lnTo>
                  <a:pt x="781" y="5"/>
                </a:lnTo>
                <a:lnTo>
                  <a:pt x="751" y="11"/>
                </a:lnTo>
                <a:lnTo>
                  <a:pt x="723" y="18"/>
                </a:lnTo>
                <a:lnTo>
                  <a:pt x="694" y="26"/>
                </a:lnTo>
                <a:lnTo>
                  <a:pt x="666" y="36"/>
                </a:lnTo>
                <a:lnTo>
                  <a:pt x="636" y="46"/>
                </a:lnTo>
                <a:lnTo>
                  <a:pt x="608" y="57"/>
                </a:lnTo>
                <a:lnTo>
                  <a:pt x="579" y="70"/>
                </a:lnTo>
                <a:lnTo>
                  <a:pt x="521" y="96"/>
                </a:lnTo>
                <a:lnTo>
                  <a:pt x="464" y="126"/>
                </a:lnTo>
                <a:lnTo>
                  <a:pt x="405" y="155"/>
                </a:lnTo>
                <a:lnTo>
                  <a:pt x="347" y="185"/>
                </a:lnTo>
                <a:lnTo>
                  <a:pt x="290" y="211"/>
                </a:lnTo>
                <a:lnTo>
                  <a:pt x="260" y="225"/>
                </a:lnTo>
                <a:lnTo>
                  <a:pt x="232" y="237"/>
                </a:lnTo>
                <a:lnTo>
                  <a:pt x="203" y="248"/>
                </a:lnTo>
                <a:lnTo>
                  <a:pt x="174" y="259"/>
                </a:lnTo>
                <a:lnTo>
                  <a:pt x="146" y="268"/>
                </a:lnTo>
                <a:lnTo>
                  <a:pt x="116" y="276"/>
                </a:lnTo>
                <a:lnTo>
                  <a:pt x="87" y="283"/>
                </a:lnTo>
                <a:lnTo>
                  <a:pt x="57" y="287"/>
                </a:lnTo>
                <a:lnTo>
                  <a:pt x="29" y="291"/>
                </a:lnTo>
                <a:lnTo>
                  <a:pt x="0" y="293"/>
                </a:lnTo>
                <a:lnTo>
                  <a:pt x="0" y="619"/>
                </a:lnTo>
                <a:lnTo>
                  <a:pt x="4" y="619"/>
                </a:lnTo>
                <a:lnTo>
                  <a:pt x="8" y="621"/>
                </a:lnTo>
                <a:lnTo>
                  <a:pt x="12" y="621"/>
                </a:lnTo>
                <a:lnTo>
                  <a:pt x="17" y="621"/>
                </a:lnTo>
                <a:lnTo>
                  <a:pt x="21" y="621"/>
                </a:lnTo>
                <a:lnTo>
                  <a:pt x="25" y="621"/>
                </a:lnTo>
                <a:lnTo>
                  <a:pt x="52" y="621"/>
                </a:lnTo>
                <a:lnTo>
                  <a:pt x="78" y="619"/>
                </a:lnTo>
                <a:lnTo>
                  <a:pt x="105" y="615"/>
                </a:lnTo>
                <a:lnTo>
                  <a:pt x="131" y="610"/>
                </a:lnTo>
                <a:lnTo>
                  <a:pt x="158" y="604"/>
                </a:lnTo>
                <a:lnTo>
                  <a:pt x="185" y="596"/>
                </a:lnTo>
                <a:lnTo>
                  <a:pt x="211" y="586"/>
                </a:lnTo>
                <a:lnTo>
                  <a:pt x="238" y="575"/>
                </a:lnTo>
                <a:lnTo>
                  <a:pt x="266" y="563"/>
                </a:lnTo>
                <a:lnTo>
                  <a:pt x="293" y="551"/>
                </a:lnTo>
                <a:lnTo>
                  <a:pt x="319" y="538"/>
                </a:lnTo>
                <a:lnTo>
                  <a:pt x="378" y="506"/>
                </a:lnTo>
                <a:lnTo>
                  <a:pt x="438" y="472"/>
                </a:lnTo>
                <a:lnTo>
                  <a:pt x="497" y="439"/>
                </a:lnTo>
                <a:lnTo>
                  <a:pt x="556" y="405"/>
                </a:lnTo>
                <a:lnTo>
                  <a:pt x="616" y="374"/>
                </a:lnTo>
                <a:lnTo>
                  <a:pt x="643" y="361"/>
                </a:lnTo>
                <a:lnTo>
                  <a:pt x="670" y="349"/>
                </a:lnTo>
                <a:lnTo>
                  <a:pt x="696" y="336"/>
                </a:lnTo>
                <a:lnTo>
                  <a:pt x="723" y="326"/>
                </a:lnTo>
                <a:lnTo>
                  <a:pt x="750" y="317"/>
                </a:lnTo>
                <a:lnTo>
                  <a:pt x="778" y="310"/>
                </a:lnTo>
                <a:lnTo>
                  <a:pt x="804" y="303"/>
                </a:lnTo>
                <a:lnTo>
                  <a:pt x="831" y="297"/>
                </a:lnTo>
                <a:lnTo>
                  <a:pt x="858" y="294"/>
                </a:lnTo>
                <a:lnTo>
                  <a:pt x="884" y="291"/>
                </a:lnTo>
                <a:lnTo>
                  <a:pt x="911" y="291"/>
                </a:lnTo>
                <a:lnTo>
                  <a:pt x="936" y="294"/>
                </a:lnTo>
                <a:lnTo>
                  <a:pt x="963" y="298"/>
                </a:lnTo>
                <a:lnTo>
                  <a:pt x="988" y="304"/>
                </a:lnTo>
                <a:lnTo>
                  <a:pt x="1015" y="311"/>
                </a:lnTo>
                <a:lnTo>
                  <a:pt x="1040" y="319"/>
                </a:lnTo>
                <a:lnTo>
                  <a:pt x="1066" y="328"/>
                </a:lnTo>
                <a:lnTo>
                  <a:pt x="1092" y="339"/>
                </a:lnTo>
                <a:lnTo>
                  <a:pt x="1117" y="352"/>
                </a:lnTo>
                <a:lnTo>
                  <a:pt x="1144" y="364"/>
                </a:lnTo>
                <a:lnTo>
                  <a:pt x="1169" y="378"/>
                </a:lnTo>
                <a:lnTo>
                  <a:pt x="1221" y="406"/>
                </a:lnTo>
                <a:lnTo>
                  <a:pt x="1273" y="437"/>
                </a:lnTo>
                <a:lnTo>
                  <a:pt x="1323" y="468"/>
                </a:lnTo>
                <a:lnTo>
                  <a:pt x="1375" y="499"/>
                </a:lnTo>
                <a:lnTo>
                  <a:pt x="1427" y="528"/>
                </a:lnTo>
                <a:lnTo>
                  <a:pt x="1452" y="542"/>
                </a:lnTo>
                <a:lnTo>
                  <a:pt x="1479" y="555"/>
                </a:lnTo>
                <a:lnTo>
                  <a:pt x="1504" y="568"/>
                </a:lnTo>
                <a:lnTo>
                  <a:pt x="1529" y="579"/>
                </a:lnTo>
                <a:lnTo>
                  <a:pt x="1556" y="589"/>
                </a:lnTo>
                <a:lnTo>
                  <a:pt x="1581" y="597"/>
                </a:lnTo>
                <a:lnTo>
                  <a:pt x="1608" y="604"/>
                </a:lnTo>
                <a:lnTo>
                  <a:pt x="1634" y="610"/>
                </a:lnTo>
                <a:lnTo>
                  <a:pt x="1659" y="614"/>
                </a:lnTo>
                <a:lnTo>
                  <a:pt x="1686" y="617"/>
                </a:lnTo>
                <a:lnTo>
                  <a:pt x="1686" y="293"/>
                </a:lnTo>
                <a:close/>
              </a:path>
            </a:pathLst>
          </a:custGeom>
          <a:solidFill>
            <a:srgbClr val="77B800"/>
          </a:solidFill>
          <a:ln>
            <a:noFill/>
          </a:ln>
        </p:spPr>
        <p:txBody>
          <a:bodyPr/>
          <a:lstStyle/>
          <a:p>
            <a:endParaRPr lang="en-US" sz="1800"/>
          </a:p>
        </p:txBody>
      </p:sp>
      <p:sp>
        <p:nvSpPr>
          <p:cNvPr id="98339" name="Freeform 201">
            <a:extLst>
              <a:ext uri="{FF2B5EF4-FFF2-40B4-BE49-F238E27FC236}">
                <a16:creationId xmlns:a16="http://schemas.microsoft.com/office/drawing/2014/main" id="{C4582ACA-B8B6-41BF-66DC-1E98F6E3B215}"/>
              </a:ext>
            </a:extLst>
          </p:cNvPr>
          <p:cNvSpPr>
            <a:spLocks/>
          </p:cNvSpPr>
          <p:nvPr/>
        </p:nvSpPr>
        <p:spPr bwMode="auto">
          <a:xfrm>
            <a:off x="4011215" y="2203073"/>
            <a:ext cx="652463" cy="130969"/>
          </a:xfrm>
          <a:custGeom>
            <a:avLst/>
            <a:gdLst>
              <a:gd name="T0" fmla="*/ 0 w 1646"/>
              <a:gd name="T1" fmla="*/ 92126558 h 331"/>
              <a:gd name="T2" fmla="*/ 459789187 w 1646"/>
              <a:gd name="T3" fmla="*/ 92126558 h 331"/>
              <a:gd name="T4" fmla="*/ 459789187 w 1646"/>
              <a:gd name="T5" fmla="*/ 91291418 h 331"/>
              <a:gd name="T6" fmla="*/ 451967565 w 1646"/>
              <a:gd name="T7" fmla="*/ 90178249 h 331"/>
              <a:gd name="T8" fmla="*/ 443587822 w 1646"/>
              <a:gd name="T9" fmla="*/ 88786525 h 331"/>
              <a:gd name="T10" fmla="*/ 435766200 w 1646"/>
              <a:gd name="T11" fmla="*/ 86281632 h 331"/>
              <a:gd name="T12" fmla="*/ 427665517 w 1646"/>
              <a:gd name="T13" fmla="*/ 83498184 h 331"/>
              <a:gd name="T14" fmla="*/ 419843895 w 1646"/>
              <a:gd name="T15" fmla="*/ 80993291 h 331"/>
              <a:gd name="T16" fmla="*/ 412022273 w 1646"/>
              <a:gd name="T17" fmla="*/ 77375230 h 331"/>
              <a:gd name="T18" fmla="*/ 403642530 w 1646"/>
              <a:gd name="T19" fmla="*/ 73478613 h 331"/>
              <a:gd name="T20" fmla="*/ 395820908 w 1646"/>
              <a:gd name="T21" fmla="*/ 69581995 h 331"/>
              <a:gd name="T22" fmla="*/ 387999286 w 1646"/>
              <a:gd name="T23" fmla="*/ 65406823 h 331"/>
              <a:gd name="T24" fmla="*/ 373473869 w 1646"/>
              <a:gd name="T25" fmla="*/ 57057004 h 331"/>
              <a:gd name="T26" fmla="*/ 359507102 w 1646"/>
              <a:gd name="T27" fmla="*/ 48429157 h 331"/>
              <a:gd name="T28" fmla="*/ 344981685 w 1646"/>
              <a:gd name="T29" fmla="*/ 39800783 h 331"/>
              <a:gd name="T30" fmla="*/ 331014918 w 1646"/>
              <a:gd name="T31" fmla="*/ 31450965 h 331"/>
              <a:gd name="T32" fmla="*/ 316488973 w 1646"/>
              <a:gd name="T33" fmla="*/ 23657731 h 331"/>
              <a:gd name="T34" fmla="*/ 309226529 w 1646"/>
              <a:gd name="T35" fmla="*/ 19483085 h 331"/>
              <a:gd name="T36" fmla="*/ 301963556 w 1646"/>
              <a:gd name="T37" fmla="*/ 16143052 h 331"/>
              <a:gd name="T38" fmla="*/ 294980173 w 1646"/>
              <a:gd name="T39" fmla="*/ 13081576 h 331"/>
              <a:gd name="T40" fmla="*/ 287717200 w 1646"/>
              <a:gd name="T41" fmla="*/ 10298127 h 331"/>
              <a:gd name="T42" fmla="*/ 280454756 w 1646"/>
              <a:gd name="T43" fmla="*/ 7514678 h 331"/>
              <a:gd name="T44" fmla="*/ 273191783 w 1646"/>
              <a:gd name="T45" fmla="*/ 5288341 h 331"/>
              <a:gd name="T46" fmla="*/ 265929339 w 1646"/>
              <a:gd name="T47" fmla="*/ 3340033 h 331"/>
              <a:gd name="T48" fmla="*/ 258945427 w 1646"/>
              <a:gd name="T49" fmla="*/ 1669753 h 331"/>
              <a:gd name="T50" fmla="*/ 251682983 w 1646"/>
              <a:gd name="T51" fmla="*/ 835140 h 331"/>
              <a:gd name="T52" fmla="*/ 244420010 w 1646"/>
              <a:gd name="T53" fmla="*/ 0 h 331"/>
              <a:gd name="T54" fmla="*/ 236877977 w 1646"/>
              <a:gd name="T55" fmla="*/ 0 h 331"/>
              <a:gd name="T56" fmla="*/ 229335944 w 1646"/>
              <a:gd name="T57" fmla="*/ 835140 h 331"/>
              <a:gd name="T58" fmla="*/ 222072972 w 1646"/>
              <a:gd name="T59" fmla="*/ 1669753 h 331"/>
              <a:gd name="T60" fmla="*/ 215089588 w 1646"/>
              <a:gd name="T61" fmla="*/ 3340033 h 331"/>
              <a:gd name="T62" fmla="*/ 207547555 w 1646"/>
              <a:gd name="T63" fmla="*/ 4731757 h 331"/>
              <a:gd name="T64" fmla="*/ 200005522 w 1646"/>
              <a:gd name="T65" fmla="*/ 7236650 h 331"/>
              <a:gd name="T66" fmla="*/ 192742549 w 1646"/>
              <a:gd name="T67" fmla="*/ 9741543 h 331"/>
              <a:gd name="T68" fmla="*/ 185200516 w 1646"/>
              <a:gd name="T69" fmla="*/ 12524991 h 331"/>
              <a:gd name="T70" fmla="*/ 177658483 w 1646"/>
              <a:gd name="T71" fmla="*/ 15586468 h 331"/>
              <a:gd name="T72" fmla="*/ 170395510 w 1646"/>
              <a:gd name="T73" fmla="*/ 19204529 h 331"/>
              <a:gd name="T74" fmla="*/ 162853477 w 1646"/>
              <a:gd name="T75" fmla="*/ 22823118 h 331"/>
              <a:gd name="T76" fmla="*/ 146372523 w 1646"/>
              <a:gd name="T77" fmla="*/ 31450965 h 331"/>
              <a:gd name="T78" fmla="*/ 129892097 w 1646"/>
              <a:gd name="T79" fmla="*/ 40357367 h 331"/>
              <a:gd name="T80" fmla="*/ 113690203 w 1646"/>
              <a:gd name="T81" fmla="*/ 49542326 h 331"/>
              <a:gd name="T82" fmla="*/ 97209249 w 1646"/>
              <a:gd name="T83" fmla="*/ 59005313 h 331"/>
              <a:gd name="T84" fmla="*/ 80728295 w 1646"/>
              <a:gd name="T85" fmla="*/ 67633687 h 331"/>
              <a:gd name="T86" fmla="*/ 72907201 w 1646"/>
              <a:gd name="T87" fmla="*/ 71530304 h 331"/>
              <a:gd name="T88" fmla="*/ 64526929 w 1646"/>
              <a:gd name="T89" fmla="*/ 75426921 h 331"/>
              <a:gd name="T90" fmla="*/ 56426247 w 1646"/>
              <a:gd name="T91" fmla="*/ 79044982 h 331"/>
              <a:gd name="T92" fmla="*/ 48045975 w 1646"/>
              <a:gd name="T93" fmla="*/ 82106987 h 331"/>
              <a:gd name="T94" fmla="*/ 40224353 w 1646"/>
              <a:gd name="T95" fmla="*/ 85168464 h 331"/>
              <a:gd name="T96" fmla="*/ 32123670 w 1646"/>
              <a:gd name="T97" fmla="*/ 87394801 h 331"/>
              <a:gd name="T98" fmla="*/ 24022987 w 1646"/>
              <a:gd name="T99" fmla="*/ 89343109 h 331"/>
              <a:gd name="T100" fmla="*/ 16201365 w 1646"/>
              <a:gd name="T101" fmla="*/ 91013389 h 331"/>
              <a:gd name="T102" fmla="*/ 7821622 w 1646"/>
              <a:gd name="T103" fmla="*/ 91848002 h 331"/>
              <a:gd name="T104" fmla="*/ 0 w 1646"/>
              <a:gd name="T105" fmla="*/ 92126558 h 33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646" h="331">
                <a:moveTo>
                  <a:pt x="0" y="331"/>
                </a:moveTo>
                <a:lnTo>
                  <a:pt x="1646" y="331"/>
                </a:lnTo>
                <a:lnTo>
                  <a:pt x="1646" y="328"/>
                </a:lnTo>
                <a:lnTo>
                  <a:pt x="1618" y="324"/>
                </a:lnTo>
                <a:lnTo>
                  <a:pt x="1588" y="319"/>
                </a:lnTo>
                <a:lnTo>
                  <a:pt x="1560" y="310"/>
                </a:lnTo>
                <a:lnTo>
                  <a:pt x="1531" y="300"/>
                </a:lnTo>
                <a:lnTo>
                  <a:pt x="1503" y="291"/>
                </a:lnTo>
                <a:lnTo>
                  <a:pt x="1475" y="278"/>
                </a:lnTo>
                <a:lnTo>
                  <a:pt x="1445" y="264"/>
                </a:lnTo>
                <a:lnTo>
                  <a:pt x="1417" y="250"/>
                </a:lnTo>
                <a:lnTo>
                  <a:pt x="1389" y="235"/>
                </a:lnTo>
                <a:lnTo>
                  <a:pt x="1337" y="205"/>
                </a:lnTo>
                <a:lnTo>
                  <a:pt x="1287" y="174"/>
                </a:lnTo>
                <a:lnTo>
                  <a:pt x="1235" y="143"/>
                </a:lnTo>
                <a:lnTo>
                  <a:pt x="1185" y="113"/>
                </a:lnTo>
                <a:lnTo>
                  <a:pt x="1133" y="85"/>
                </a:lnTo>
                <a:lnTo>
                  <a:pt x="1107" y="70"/>
                </a:lnTo>
                <a:lnTo>
                  <a:pt x="1081" y="58"/>
                </a:lnTo>
                <a:lnTo>
                  <a:pt x="1056" y="47"/>
                </a:lnTo>
                <a:lnTo>
                  <a:pt x="1030" y="37"/>
                </a:lnTo>
                <a:lnTo>
                  <a:pt x="1004" y="27"/>
                </a:lnTo>
                <a:lnTo>
                  <a:pt x="978" y="19"/>
                </a:lnTo>
                <a:lnTo>
                  <a:pt x="952" y="12"/>
                </a:lnTo>
                <a:lnTo>
                  <a:pt x="927" y="6"/>
                </a:lnTo>
                <a:lnTo>
                  <a:pt x="901" y="3"/>
                </a:lnTo>
                <a:lnTo>
                  <a:pt x="875" y="0"/>
                </a:lnTo>
                <a:lnTo>
                  <a:pt x="848" y="0"/>
                </a:lnTo>
                <a:lnTo>
                  <a:pt x="821" y="3"/>
                </a:lnTo>
                <a:lnTo>
                  <a:pt x="795" y="6"/>
                </a:lnTo>
                <a:lnTo>
                  <a:pt x="770" y="12"/>
                </a:lnTo>
                <a:lnTo>
                  <a:pt x="743" y="17"/>
                </a:lnTo>
                <a:lnTo>
                  <a:pt x="716" y="26"/>
                </a:lnTo>
                <a:lnTo>
                  <a:pt x="690" y="35"/>
                </a:lnTo>
                <a:lnTo>
                  <a:pt x="663" y="45"/>
                </a:lnTo>
                <a:lnTo>
                  <a:pt x="636" y="56"/>
                </a:lnTo>
                <a:lnTo>
                  <a:pt x="610" y="69"/>
                </a:lnTo>
                <a:lnTo>
                  <a:pt x="583" y="82"/>
                </a:lnTo>
                <a:lnTo>
                  <a:pt x="524" y="113"/>
                </a:lnTo>
                <a:lnTo>
                  <a:pt x="465" y="145"/>
                </a:lnTo>
                <a:lnTo>
                  <a:pt x="407" y="178"/>
                </a:lnTo>
                <a:lnTo>
                  <a:pt x="348" y="212"/>
                </a:lnTo>
                <a:lnTo>
                  <a:pt x="289" y="243"/>
                </a:lnTo>
                <a:lnTo>
                  <a:pt x="261" y="257"/>
                </a:lnTo>
                <a:lnTo>
                  <a:pt x="231" y="271"/>
                </a:lnTo>
                <a:lnTo>
                  <a:pt x="202" y="284"/>
                </a:lnTo>
                <a:lnTo>
                  <a:pt x="172" y="295"/>
                </a:lnTo>
                <a:lnTo>
                  <a:pt x="144" y="306"/>
                </a:lnTo>
                <a:lnTo>
                  <a:pt x="115" y="314"/>
                </a:lnTo>
                <a:lnTo>
                  <a:pt x="86" y="321"/>
                </a:lnTo>
                <a:lnTo>
                  <a:pt x="58" y="327"/>
                </a:lnTo>
                <a:lnTo>
                  <a:pt x="28" y="330"/>
                </a:lnTo>
                <a:lnTo>
                  <a:pt x="0" y="331"/>
                </a:lnTo>
                <a:close/>
              </a:path>
            </a:pathLst>
          </a:custGeom>
          <a:solidFill>
            <a:srgbClr val="436800"/>
          </a:solidFill>
          <a:ln>
            <a:noFill/>
          </a:ln>
        </p:spPr>
        <p:txBody>
          <a:bodyPr/>
          <a:lstStyle/>
          <a:p>
            <a:endParaRPr lang="en-US" sz="1800"/>
          </a:p>
        </p:txBody>
      </p:sp>
      <p:sp>
        <p:nvSpPr>
          <p:cNvPr id="98340" name="Freeform 202">
            <a:extLst>
              <a:ext uri="{FF2B5EF4-FFF2-40B4-BE49-F238E27FC236}">
                <a16:creationId xmlns:a16="http://schemas.microsoft.com/office/drawing/2014/main" id="{8B44EFE1-49EE-4881-F4B1-8DEB2CD4C23C}"/>
              </a:ext>
            </a:extLst>
          </p:cNvPr>
          <p:cNvSpPr>
            <a:spLocks/>
          </p:cNvSpPr>
          <p:nvPr/>
        </p:nvSpPr>
        <p:spPr bwMode="auto">
          <a:xfrm>
            <a:off x="4663679" y="2203073"/>
            <a:ext cx="669131" cy="130969"/>
          </a:xfrm>
          <a:custGeom>
            <a:avLst/>
            <a:gdLst>
              <a:gd name="T0" fmla="*/ 0 w 1686"/>
              <a:gd name="T1" fmla="*/ 92126558 h 331"/>
              <a:gd name="T2" fmla="*/ 472109271 w 1686"/>
              <a:gd name="T3" fmla="*/ 92126558 h 331"/>
              <a:gd name="T4" fmla="*/ 472109271 w 1686"/>
              <a:gd name="T5" fmla="*/ 90734833 h 331"/>
              <a:gd name="T6" fmla="*/ 464548537 w 1686"/>
              <a:gd name="T7" fmla="*/ 89899693 h 331"/>
              <a:gd name="T8" fmla="*/ 457548192 w 1686"/>
              <a:gd name="T9" fmla="*/ 88786525 h 331"/>
              <a:gd name="T10" fmla="*/ 450267917 w 1686"/>
              <a:gd name="T11" fmla="*/ 87116772 h 331"/>
              <a:gd name="T12" fmla="*/ 442707183 w 1686"/>
              <a:gd name="T13" fmla="*/ 85168464 h 331"/>
              <a:gd name="T14" fmla="*/ 435706837 w 1686"/>
              <a:gd name="T15" fmla="*/ 82941599 h 331"/>
              <a:gd name="T16" fmla="*/ 428146633 w 1686"/>
              <a:gd name="T17" fmla="*/ 80158678 h 331"/>
              <a:gd name="T18" fmla="*/ 421146287 w 1686"/>
              <a:gd name="T19" fmla="*/ 77096674 h 331"/>
              <a:gd name="T20" fmla="*/ 414145942 w 1686"/>
              <a:gd name="T21" fmla="*/ 73478613 h 331"/>
              <a:gd name="T22" fmla="*/ 406585208 w 1686"/>
              <a:gd name="T23" fmla="*/ 69860551 h 331"/>
              <a:gd name="T24" fmla="*/ 399584863 w 1686"/>
              <a:gd name="T25" fmla="*/ 65963934 h 331"/>
              <a:gd name="T26" fmla="*/ 385023783 w 1686"/>
              <a:gd name="T27" fmla="*/ 57892144 h 331"/>
              <a:gd name="T28" fmla="*/ 370463233 w 1686"/>
              <a:gd name="T29" fmla="*/ 49264298 h 331"/>
              <a:gd name="T30" fmla="*/ 356462013 w 1686"/>
              <a:gd name="T31" fmla="*/ 40635923 h 331"/>
              <a:gd name="T32" fmla="*/ 341901463 w 1686"/>
              <a:gd name="T33" fmla="*/ 32007549 h 331"/>
              <a:gd name="T34" fmla="*/ 327340383 w 1686"/>
              <a:gd name="T35" fmla="*/ 24214315 h 331"/>
              <a:gd name="T36" fmla="*/ 320340038 w 1686"/>
              <a:gd name="T37" fmla="*/ 20317698 h 331"/>
              <a:gd name="T38" fmla="*/ 312779304 w 1686"/>
              <a:gd name="T39" fmla="*/ 16978193 h 331"/>
              <a:gd name="T40" fmla="*/ 305778958 w 1686"/>
              <a:gd name="T41" fmla="*/ 13359604 h 331"/>
              <a:gd name="T42" fmla="*/ 298498683 w 1686"/>
              <a:gd name="T43" fmla="*/ 10298127 h 331"/>
              <a:gd name="T44" fmla="*/ 291217879 w 1686"/>
              <a:gd name="T45" fmla="*/ 7793234 h 331"/>
              <a:gd name="T46" fmla="*/ 284217533 w 1686"/>
              <a:gd name="T47" fmla="*/ 5566370 h 331"/>
              <a:gd name="T48" fmla="*/ 276657329 w 1686"/>
              <a:gd name="T49" fmla="*/ 3618061 h 331"/>
              <a:gd name="T50" fmla="*/ 269656454 w 1686"/>
              <a:gd name="T51" fmla="*/ 1948309 h 331"/>
              <a:gd name="T52" fmla="*/ 262096250 w 1686"/>
              <a:gd name="T53" fmla="*/ 835140 h 331"/>
              <a:gd name="T54" fmla="*/ 255095904 w 1686"/>
              <a:gd name="T55" fmla="*/ 0 h 331"/>
              <a:gd name="T56" fmla="*/ 247535171 w 1686"/>
              <a:gd name="T57" fmla="*/ 0 h 331"/>
              <a:gd name="T58" fmla="*/ 240254896 w 1686"/>
              <a:gd name="T59" fmla="*/ 835140 h 331"/>
              <a:gd name="T60" fmla="*/ 232694162 w 1686"/>
              <a:gd name="T61" fmla="*/ 1669753 h 331"/>
              <a:gd name="T62" fmla="*/ 225133958 w 1686"/>
              <a:gd name="T63" fmla="*/ 3340033 h 331"/>
              <a:gd name="T64" fmla="*/ 217853683 w 1686"/>
              <a:gd name="T65" fmla="*/ 5288341 h 331"/>
              <a:gd name="T66" fmla="*/ 210013021 w 1686"/>
              <a:gd name="T67" fmla="*/ 7236650 h 331"/>
              <a:gd name="T68" fmla="*/ 202452817 w 1686"/>
              <a:gd name="T69" fmla="*/ 9741543 h 331"/>
              <a:gd name="T70" fmla="*/ 194892083 w 1686"/>
              <a:gd name="T71" fmla="*/ 12524991 h 331"/>
              <a:gd name="T72" fmla="*/ 187611808 w 1686"/>
              <a:gd name="T73" fmla="*/ 16143052 h 331"/>
              <a:gd name="T74" fmla="*/ 180051075 w 1686"/>
              <a:gd name="T75" fmla="*/ 19483085 h 331"/>
              <a:gd name="T76" fmla="*/ 172490871 w 1686"/>
              <a:gd name="T77" fmla="*/ 23101147 h 331"/>
              <a:gd name="T78" fmla="*/ 155689829 w 1686"/>
              <a:gd name="T79" fmla="*/ 31729521 h 331"/>
              <a:gd name="T80" fmla="*/ 139168717 w 1686"/>
              <a:gd name="T81" fmla="*/ 41192508 h 331"/>
              <a:gd name="T82" fmla="*/ 122647604 w 1686"/>
              <a:gd name="T83" fmla="*/ 50377466 h 331"/>
              <a:gd name="T84" fmla="*/ 105846562 w 1686"/>
              <a:gd name="T85" fmla="*/ 59840453 h 331"/>
              <a:gd name="T86" fmla="*/ 89325450 w 1686"/>
              <a:gd name="T87" fmla="*/ 68746855 h 331"/>
              <a:gd name="T88" fmla="*/ 82045175 w 1686"/>
              <a:gd name="T89" fmla="*/ 72365444 h 331"/>
              <a:gd name="T90" fmla="*/ 74484442 w 1686"/>
              <a:gd name="T91" fmla="*/ 75704949 h 331"/>
              <a:gd name="T92" fmla="*/ 66644308 w 1686"/>
              <a:gd name="T93" fmla="*/ 79044982 h 331"/>
              <a:gd name="T94" fmla="*/ 59083575 w 1686"/>
              <a:gd name="T95" fmla="*/ 82106987 h 331"/>
              <a:gd name="T96" fmla="*/ 51803300 w 1686"/>
              <a:gd name="T97" fmla="*/ 84889908 h 331"/>
              <a:gd name="T98" fmla="*/ 44242567 w 1686"/>
              <a:gd name="T99" fmla="*/ 87116772 h 331"/>
              <a:gd name="T100" fmla="*/ 36682363 w 1686"/>
              <a:gd name="T101" fmla="*/ 88786525 h 331"/>
              <a:gd name="T102" fmla="*/ 29401558 w 1686"/>
              <a:gd name="T103" fmla="*/ 90178249 h 331"/>
              <a:gd name="T104" fmla="*/ 21841354 w 1686"/>
              <a:gd name="T105" fmla="*/ 91291418 h 331"/>
              <a:gd name="T106" fmla="*/ 14561079 w 1686"/>
              <a:gd name="T107" fmla="*/ 91848002 h 331"/>
              <a:gd name="T108" fmla="*/ 7000346 w 1686"/>
              <a:gd name="T109" fmla="*/ 91848002 h 331"/>
              <a:gd name="T110" fmla="*/ 5880629 w 1686"/>
              <a:gd name="T111" fmla="*/ 91848002 h 331"/>
              <a:gd name="T112" fmla="*/ 4760383 w 1686"/>
              <a:gd name="T113" fmla="*/ 91848002 h 331"/>
              <a:gd name="T114" fmla="*/ 3360208 w 1686"/>
              <a:gd name="T115" fmla="*/ 91848002 h 331"/>
              <a:gd name="T116" fmla="*/ 2239963 w 1686"/>
              <a:gd name="T117" fmla="*/ 91848002 h 331"/>
              <a:gd name="T118" fmla="*/ 1120246 w 1686"/>
              <a:gd name="T119" fmla="*/ 91291418 h 331"/>
              <a:gd name="T120" fmla="*/ 0 w 1686"/>
              <a:gd name="T121" fmla="*/ 91291418 h 331"/>
              <a:gd name="T122" fmla="*/ 0 w 1686"/>
              <a:gd name="T123" fmla="*/ 92126558 h 3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686" h="331">
                <a:moveTo>
                  <a:pt x="0" y="331"/>
                </a:moveTo>
                <a:lnTo>
                  <a:pt x="1686" y="331"/>
                </a:lnTo>
                <a:lnTo>
                  <a:pt x="1686" y="326"/>
                </a:lnTo>
                <a:lnTo>
                  <a:pt x="1659" y="323"/>
                </a:lnTo>
                <a:lnTo>
                  <a:pt x="1634" y="319"/>
                </a:lnTo>
                <a:lnTo>
                  <a:pt x="1608" y="313"/>
                </a:lnTo>
                <a:lnTo>
                  <a:pt x="1581" y="306"/>
                </a:lnTo>
                <a:lnTo>
                  <a:pt x="1556" y="298"/>
                </a:lnTo>
                <a:lnTo>
                  <a:pt x="1529" y="288"/>
                </a:lnTo>
                <a:lnTo>
                  <a:pt x="1504" y="277"/>
                </a:lnTo>
                <a:lnTo>
                  <a:pt x="1479" y="264"/>
                </a:lnTo>
                <a:lnTo>
                  <a:pt x="1452" y="251"/>
                </a:lnTo>
                <a:lnTo>
                  <a:pt x="1427" y="237"/>
                </a:lnTo>
                <a:lnTo>
                  <a:pt x="1375" y="208"/>
                </a:lnTo>
                <a:lnTo>
                  <a:pt x="1323" y="177"/>
                </a:lnTo>
                <a:lnTo>
                  <a:pt x="1273" y="146"/>
                </a:lnTo>
                <a:lnTo>
                  <a:pt x="1221" y="115"/>
                </a:lnTo>
                <a:lnTo>
                  <a:pt x="1169" y="87"/>
                </a:lnTo>
                <a:lnTo>
                  <a:pt x="1144" y="73"/>
                </a:lnTo>
                <a:lnTo>
                  <a:pt x="1117" y="61"/>
                </a:lnTo>
                <a:lnTo>
                  <a:pt x="1092" y="48"/>
                </a:lnTo>
                <a:lnTo>
                  <a:pt x="1066" y="37"/>
                </a:lnTo>
                <a:lnTo>
                  <a:pt x="1040" y="28"/>
                </a:lnTo>
                <a:lnTo>
                  <a:pt x="1015" y="20"/>
                </a:lnTo>
                <a:lnTo>
                  <a:pt x="988" y="13"/>
                </a:lnTo>
                <a:lnTo>
                  <a:pt x="963" y="7"/>
                </a:lnTo>
                <a:lnTo>
                  <a:pt x="936" y="3"/>
                </a:lnTo>
                <a:lnTo>
                  <a:pt x="911" y="0"/>
                </a:lnTo>
                <a:lnTo>
                  <a:pt x="884" y="0"/>
                </a:lnTo>
                <a:lnTo>
                  <a:pt x="858" y="3"/>
                </a:lnTo>
                <a:lnTo>
                  <a:pt x="831" y="6"/>
                </a:lnTo>
                <a:lnTo>
                  <a:pt x="804" y="12"/>
                </a:lnTo>
                <a:lnTo>
                  <a:pt x="778" y="19"/>
                </a:lnTo>
                <a:lnTo>
                  <a:pt x="750" y="26"/>
                </a:lnTo>
                <a:lnTo>
                  <a:pt x="723" y="35"/>
                </a:lnTo>
                <a:lnTo>
                  <a:pt x="696" y="45"/>
                </a:lnTo>
                <a:lnTo>
                  <a:pt x="670" y="58"/>
                </a:lnTo>
                <a:lnTo>
                  <a:pt x="643" y="70"/>
                </a:lnTo>
                <a:lnTo>
                  <a:pt x="616" y="83"/>
                </a:lnTo>
                <a:lnTo>
                  <a:pt x="556" y="114"/>
                </a:lnTo>
                <a:lnTo>
                  <a:pt x="497" y="148"/>
                </a:lnTo>
                <a:lnTo>
                  <a:pt x="438" y="181"/>
                </a:lnTo>
                <a:lnTo>
                  <a:pt x="378" y="215"/>
                </a:lnTo>
                <a:lnTo>
                  <a:pt x="319" y="247"/>
                </a:lnTo>
                <a:lnTo>
                  <a:pt x="293" y="260"/>
                </a:lnTo>
                <a:lnTo>
                  <a:pt x="266" y="272"/>
                </a:lnTo>
                <a:lnTo>
                  <a:pt x="238" y="284"/>
                </a:lnTo>
                <a:lnTo>
                  <a:pt x="211" y="295"/>
                </a:lnTo>
                <a:lnTo>
                  <a:pt x="185" y="305"/>
                </a:lnTo>
                <a:lnTo>
                  <a:pt x="158" y="313"/>
                </a:lnTo>
                <a:lnTo>
                  <a:pt x="131" y="319"/>
                </a:lnTo>
                <a:lnTo>
                  <a:pt x="105" y="324"/>
                </a:lnTo>
                <a:lnTo>
                  <a:pt x="78" y="328"/>
                </a:lnTo>
                <a:lnTo>
                  <a:pt x="52" y="330"/>
                </a:lnTo>
                <a:lnTo>
                  <a:pt x="25" y="330"/>
                </a:lnTo>
                <a:lnTo>
                  <a:pt x="21" y="330"/>
                </a:lnTo>
                <a:lnTo>
                  <a:pt x="17" y="330"/>
                </a:lnTo>
                <a:lnTo>
                  <a:pt x="12" y="330"/>
                </a:lnTo>
                <a:lnTo>
                  <a:pt x="8" y="330"/>
                </a:lnTo>
                <a:lnTo>
                  <a:pt x="4" y="328"/>
                </a:lnTo>
                <a:lnTo>
                  <a:pt x="0" y="328"/>
                </a:lnTo>
                <a:lnTo>
                  <a:pt x="0" y="331"/>
                </a:lnTo>
                <a:close/>
              </a:path>
            </a:pathLst>
          </a:custGeom>
          <a:solidFill>
            <a:srgbClr val="436800"/>
          </a:solidFill>
          <a:ln>
            <a:noFill/>
          </a:ln>
        </p:spPr>
        <p:txBody>
          <a:bodyPr/>
          <a:lstStyle/>
          <a:p>
            <a:endParaRPr lang="en-US" sz="1800"/>
          </a:p>
        </p:txBody>
      </p:sp>
      <p:sp>
        <p:nvSpPr>
          <p:cNvPr id="98342" name="Freeform 204">
            <a:extLst>
              <a:ext uri="{FF2B5EF4-FFF2-40B4-BE49-F238E27FC236}">
                <a16:creationId xmlns:a16="http://schemas.microsoft.com/office/drawing/2014/main" id="{9C7AD05F-6980-A790-BF87-14C5A574984E}"/>
              </a:ext>
            </a:extLst>
          </p:cNvPr>
          <p:cNvSpPr>
            <a:spLocks/>
          </p:cNvSpPr>
          <p:nvPr/>
        </p:nvSpPr>
        <p:spPr bwMode="auto">
          <a:xfrm>
            <a:off x="5332809" y="2087581"/>
            <a:ext cx="657225" cy="244079"/>
          </a:xfrm>
          <a:custGeom>
            <a:avLst/>
            <a:gdLst>
              <a:gd name="T0" fmla="*/ 456129514 w 1654"/>
              <a:gd name="T1" fmla="*/ 80679614 h 617"/>
              <a:gd name="T2" fmla="*/ 439849090 w 1654"/>
              <a:gd name="T3" fmla="*/ 77619337 h 617"/>
              <a:gd name="T4" fmla="*/ 423287867 w 1654"/>
              <a:gd name="T5" fmla="*/ 72889673 h 617"/>
              <a:gd name="T6" fmla="*/ 407288240 w 1654"/>
              <a:gd name="T7" fmla="*/ 66213183 h 617"/>
              <a:gd name="T8" fmla="*/ 390727547 w 1654"/>
              <a:gd name="T9" fmla="*/ 58701209 h 617"/>
              <a:gd name="T10" fmla="*/ 354237123 w 1654"/>
              <a:gd name="T11" fmla="*/ 40061576 h 617"/>
              <a:gd name="T12" fmla="*/ 317465900 w 1654"/>
              <a:gd name="T13" fmla="*/ 20865481 h 617"/>
              <a:gd name="T14" fmla="*/ 300905208 w 1654"/>
              <a:gd name="T15" fmla="*/ 13632002 h 617"/>
              <a:gd name="T16" fmla="*/ 284905581 w 1654"/>
              <a:gd name="T17" fmla="*/ 7789941 h 617"/>
              <a:gd name="T18" fmla="*/ 268344358 w 1654"/>
              <a:gd name="T19" fmla="*/ 3060278 h 617"/>
              <a:gd name="T20" fmla="*/ 252344731 w 1654"/>
              <a:gd name="T21" fmla="*/ 277967 h 617"/>
              <a:gd name="T22" fmla="*/ 235783509 w 1654"/>
              <a:gd name="T23" fmla="*/ 0 h 617"/>
              <a:gd name="T24" fmla="*/ 219503613 w 1654"/>
              <a:gd name="T25" fmla="*/ 1390891 h 617"/>
              <a:gd name="T26" fmla="*/ 203503986 w 1654"/>
              <a:gd name="T27" fmla="*/ 5007631 h 617"/>
              <a:gd name="T28" fmla="*/ 187223561 w 1654"/>
              <a:gd name="T29" fmla="*/ 10015262 h 617"/>
              <a:gd name="T30" fmla="*/ 170662339 w 1654"/>
              <a:gd name="T31" fmla="*/ 16692279 h 617"/>
              <a:gd name="T32" fmla="*/ 146522764 w 1654"/>
              <a:gd name="T33" fmla="*/ 27542498 h 617"/>
              <a:gd name="T34" fmla="*/ 114242712 w 1654"/>
              <a:gd name="T35" fmla="*/ 44512745 h 617"/>
              <a:gd name="T36" fmla="*/ 81401594 w 1654"/>
              <a:gd name="T37" fmla="*/ 60092628 h 617"/>
              <a:gd name="T38" fmla="*/ 64840372 w 1654"/>
              <a:gd name="T39" fmla="*/ 67047612 h 617"/>
              <a:gd name="T40" fmla="*/ 48840745 w 1654"/>
              <a:gd name="T41" fmla="*/ 72889673 h 617"/>
              <a:gd name="T42" fmla="*/ 32280052 w 1654"/>
              <a:gd name="T43" fmla="*/ 77619337 h 617"/>
              <a:gd name="T44" fmla="*/ 16280425 w 1654"/>
              <a:gd name="T45" fmla="*/ 80679614 h 617"/>
              <a:gd name="T46" fmla="*/ 0 w 1654"/>
              <a:gd name="T47" fmla="*/ 81514043 h 617"/>
              <a:gd name="T48" fmla="*/ 7578882 w 1654"/>
              <a:gd name="T49" fmla="*/ 171652985 h 617"/>
              <a:gd name="T50" fmla="*/ 23297712 w 1654"/>
              <a:gd name="T51" fmla="*/ 170262094 h 617"/>
              <a:gd name="T52" fmla="*/ 38454947 w 1654"/>
              <a:gd name="T53" fmla="*/ 167201816 h 617"/>
              <a:gd name="T54" fmla="*/ 54174307 w 1654"/>
              <a:gd name="T55" fmla="*/ 162472152 h 617"/>
              <a:gd name="T56" fmla="*/ 69612340 w 1654"/>
              <a:gd name="T57" fmla="*/ 156351597 h 617"/>
              <a:gd name="T58" fmla="*/ 85331169 w 1654"/>
              <a:gd name="T59" fmla="*/ 149396613 h 617"/>
              <a:gd name="T60" fmla="*/ 120137339 w 1654"/>
              <a:gd name="T61" fmla="*/ 131034947 h 617"/>
              <a:gd name="T62" fmla="*/ 154382444 w 1654"/>
              <a:gd name="T63" fmla="*/ 112395314 h 617"/>
              <a:gd name="T64" fmla="*/ 179363881 w 1654"/>
              <a:gd name="T65" fmla="*/ 99875709 h 617"/>
              <a:gd name="T66" fmla="*/ 194802444 w 1654"/>
              <a:gd name="T67" fmla="*/ 93198692 h 617"/>
              <a:gd name="T68" fmla="*/ 210521274 w 1654"/>
              <a:gd name="T69" fmla="*/ 87634599 h 617"/>
              <a:gd name="T70" fmla="*/ 225959306 w 1654"/>
              <a:gd name="T71" fmla="*/ 83739892 h 617"/>
              <a:gd name="T72" fmla="*/ 241117071 w 1654"/>
              <a:gd name="T73" fmla="*/ 81514043 h 617"/>
              <a:gd name="T74" fmla="*/ 256555103 w 1654"/>
              <a:gd name="T75" fmla="*/ 80958109 h 617"/>
              <a:gd name="T76" fmla="*/ 271993666 w 1654"/>
              <a:gd name="T77" fmla="*/ 83461924 h 617"/>
              <a:gd name="T78" fmla="*/ 287712496 w 1654"/>
              <a:gd name="T79" fmla="*/ 87356631 h 617"/>
              <a:gd name="T80" fmla="*/ 302869731 w 1654"/>
              <a:gd name="T81" fmla="*/ 93198692 h 617"/>
              <a:gd name="T82" fmla="*/ 318308293 w 1654"/>
              <a:gd name="T83" fmla="*/ 100432171 h 617"/>
              <a:gd name="T84" fmla="*/ 339640953 w 1654"/>
              <a:gd name="T85" fmla="*/ 111838852 h 617"/>
              <a:gd name="T86" fmla="*/ 367149038 w 1654"/>
              <a:gd name="T87" fmla="*/ 128252637 h 617"/>
              <a:gd name="T88" fmla="*/ 394657122 w 1654"/>
              <a:gd name="T89" fmla="*/ 144666949 h 617"/>
              <a:gd name="T90" fmla="*/ 410095155 w 1654"/>
              <a:gd name="T91" fmla="*/ 152456890 h 617"/>
              <a:gd name="T92" fmla="*/ 425252920 w 1654"/>
              <a:gd name="T93" fmla="*/ 159411875 h 617"/>
              <a:gd name="T94" fmla="*/ 440971750 w 1654"/>
              <a:gd name="T95" fmla="*/ 164975968 h 617"/>
              <a:gd name="T96" fmla="*/ 456409782 w 1654"/>
              <a:gd name="T97" fmla="*/ 168870675 h 617"/>
              <a:gd name="T98" fmla="*/ 464269462 w 1654"/>
              <a:gd name="T99" fmla="*/ 81514043 h 61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654" h="617">
                <a:moveTo>
                  <a:pt x="1654" y="293"/>
                </a:moveTo>
                <a:lnTo>
                  <a:pt x="1625" y="290"/>
                </a:lnTo>
                <a:lnTo>
                  <a:pt x="1597" y="286"/>
                </a:lnTo>
                <a:lnTo>
                  <a:pt x="1567" y="279"/>
                </a:lnTo>
                <a:lnTo>
                  <a:pt x="1538" y="270"/>
                </a:lnTo>
                <a:lnTo>
                  <a:pt x="1508" y="262"/>
                </a:lnTo>
                <a:lnTo>
                  <a:pt x="1479" y="251"/>
                </a:lnTo>
                <a:lnTo>
                  <a:pt x="1451" y="238"/>
                </a:lnTo>
                <a:lnTo>
                  <a:pt x="1421" y="225"/>
                </a:lnTo>
                <a:lnTo>
                  <a:pt x="1392" y="211"/>
                </a:lnTo>
                <a:lnTo>
                  <a:pt x="1328" y="179"/>
                </a:lnTo>
                <a:lnTo>
                  <a:pt x="1262" y="144"/>
                </a:lnTo>
                <a:lnTo>
                  <a:pt x="1196" y="109"/>
                </a:lnTo>
                <a:lnTo>
                  <a:pt x="1131" y="75"/>
                </a:lnTo>
                <a:lnTo>
                  <a:pt x="1102" y="61"/>
                </a:lnTo>
                <a:lnTo>
                  <a:pt x="1072" y="49"/>
                </a:lnTo>
                <a:lnTo>
                  <a:pt x="1044" y="38"/>
                </a:lnTo>
                <a:lnTo>
                  <a:pt x="1015" y="28"/>
                </a:lnTo>
                <a:lnTo>
                  <a:pt x="985" y="18"/>
                </a:lnTo>
                <a:lnTo>
                  <a:pt x="956" y="11"/>
                </a:lnTo>
                <a:lnTo>
                  <a:pt x="928" y="5"/>
                </a:lnTo>
                <a:lnTo>
                  <a:pt x="899" y="1"/>
                </a:lnTo>
                <a:lnTo>
                  <a:pt x="869" y="0"/>
                </a:lnTo>
                <a:lnTo>
                  <a:pt x="840" y="0"/>
                </a:lnTo>
                <a:lnTo>
                  <a:pt x="812" y="1"/>
                </a:lnTo>
                <a:lnTo>
                  <a:pt x="782" y="5"/>
                </a:lnTo>
                <a:lnTo>
                  <a:pt x="754" y="11"/>
                </a:lnTo>
                <a:lnTo>
                  <a:pt x="725" y="18"/>
                </a:lnTo>
                <a:lnTo>
                  <a:pt x="695" y="26"/>
                </a:lnTo>
                <a:lnTo>
                  <a:pt x="667" y="36"/>
                </a:lnTo>
                <a:lnTo>
                  <a:pt x="638" y="47"/>
                </a:lnTo>
                <a:lnTo>
                  <a:pt x="608" y="60"/>
                </a:lnTo>
                <a:lnTo>
                  <a:pt x="580" y="73"/>
                </a:lnTo>
                <a:lnTo>
                  <a:pt x="522" y="99"/>
                </a:lnTo>
                <a:lnTo>
                  <a:pt x="464" y="129"/>
                </a:lnTo>
                <a:lnTo>
                  <a:pt x="407" y="160"/>
                </a:lnTo>
                <a:lnTo>
                  <a:pt x="348" y="189"/>
                </a:lnTo>
                <a:lnTo>
                  <a:pt x="290" y="216"/>
                </a:lnTo>
                <a:lnTo>
                  <a:pt x="261" y="230"/>
                </a:lnTo>
                <a:lnTo>
                  <a:pt x="231" y="241"/>
                </a:lnTo>
                <a:lnTo>
                  <a:pt x="203" y="252"/>
                </a:lnTo>
                <a:lnTo>
                  <a:pt x="174" y="262"/>
                </a:lnTo>
                <a:lnTo>
                  <a:pt x="144" y="272"/>
                </a:lnTo>
                <a:lnTo>
                  <a:pt x="115" y="279"/>
                </a:lnTo>
                <a:lnTo>
                  <a:pt x="87" y="284"/>
                </a:lnTo>
                <a:lnTo>
                  <a:pt x="58" y="290"/>
                </a:lnTo>
                <a:lnTo>
                  <a:pt x="28" y="291"/>
                </a:lnTo>
                <a:lnTo>
                  <a:pt x="0" y="293"/>
                </a:lnTo>
                <a:lnTo>
                  <a:pt x="0" y="617"/>
                </a:lnTo>
                <a:lnTo>
                  <a:pt x="27" y="617"/>
                </a:lnTo>
                <a:lnTo>
                  <a:pt x="55" y="615"/>
                </a:lnTo>
                <a:lnTo>
                  <a:pt x="83" y="612"/>
                </a:lnTo>
                <a:lnTo>
                  <a:pt x="109" y="608"/>
                </a:lnTo>
                <a:lnTo>
                  <a:pt x="137" y="601"/>
                </a:lnTo>
                <a:lnTo>
                  <a:pt x="165" y="593"/>
                </a:lnTo>
                <a:lnTo>
                  <a:pt x="193" y="584"/>
                </a:lnTo>
                <a:lnTo>
                  <a:pt x="222" y="573"/>
                </a:lnTo>
                <a:lnTo>
                  <a:pt x="248" y="562"/>
                </a:lnTo>
                <a:lnTo>
                  <a:pt x="276" y="549"/>
                </a:lnTo>
                <a:lnTo>
                  <a:pt x="304" y="537"/>
                </a:lnTo>
                <a:lnTo>
                  <a:pt x="366" y="504"/>
                </a:lnTo>
                <a:lnTo>
                  <a:pt x="428" y="471"/>
                </a:lnTo>
                <a:lnTo>
                  <a:pt x="488" y="437"/>
                </a:lnTo>
                <a:lnTo>
                  <a:pt x="550" y="404"/>
                </a:lnTo>
                <a:lnTo>
                  <a:pt x="611" y="373"/>
                </a:lnTo>
                <a:lnTo>
                  <a:pt x="639" y="359"/>
                </a:lnTo>
                <a:lnTo>
                  <a:pt x="666" y="346"/>
                </a:lnTo>
                <a:lnTo>
                  <a:pt x="694" y="335"/>
                </a:lnTo>
                <a:lnTo>
                  <a:pt x="722" y="325"/>
                </a:lnTo>
                <a:lnTo>
                  <a:pt x="750" y="315"/>
                </a:lnTo>
                <a:lnTo>
                  <a:pt x="777" y="307"/>
                </a:lnTo>
                <a:lnTo>
                  <a:pt x="805" y="301"/>
                </a:lnTo>
                <a:lnTo>
                  <a:pt x="831" y="296"/>
                </a:lnTo>
                <a:lnTo>
                  <a:pt x="859" y="293"/>
                </a:lnTo>
                <a:lnTo>
                  <a:pt x="887" y="291"/>
                </a:lnTo>
                <a:lnTo>
                  <a:pt x="914" y="291"/>
                </a:lnTo>
                <a:lnTo>
                  <a:pt x="942" y="294"/>
                </a:lnTo>
                <a:lnTo>
                  <a:pt x="969" y="300"/>
                </a:lnTo>
                <a:lnTo>
                  <a:pt x="997" y="305"/>
                </a:lnTo>
                <a:lnTo>
                  <a:pt x="1025" y="314"/>
                </a:lnTo>
                <a:lnTo>
                  <a:pt x="1051" y="324"/>
                </a:lnTo>
                <a:lnTo>
                  <a:pt x="1079" y="335"/>
                </a:lnTo>
                <a:lnTo>
                  <a:pt x="1106" y="347"/>
                </a:lnTo>
                <a:lnTo>
                  <a:pt x="1134" y="361"/>
                </a:lnTo>
                <a:lnTo>
                  <a:pt x="1161" y="376"/>
                </a:lnTo>
                <a:lnTo>
                  <a:pt x="1210" y="402"/>
                </a:lnTo>
                <a:lnTo>
                  <a:pt x="1259" y="432"/>
                </a:lnTo>
                <a:lnTo>
                  <a:pt x="1308" y="461"/>
                </a:lnTo>
                <a:lnTo>
                  <a:pt x="1357" y="490"/>
                </a:lnTo>
                <a:lnTo>
                  <a:pt x="1406" y="520"/>
                </a:lnTo>
                <a:lnTo>
                  <a:pt x="1434" y="534"/>
                </a:lnTo>
                <a:lnTo>
                  <a:pt x="1461" y="548"/>
                </a:lnTo>
                <a:lnTo>
                  <a:pt x="1489" y="562"/>
                </a:lnTo>
                <a:lnTo>
                  <a:pt x="1515" y="573"/>
                </a:lnTo>
                <a:lnTo>
                  <a:pt x="1543" y="584"/>
                </a:lnTo>
                <a:lnTo>
                  <a:pt x="1571" y="593"/>
                </a:lnTo>
                <a:lnTo>
                  <a:pt x="1599" y="601"/>
                </a:lnTo>
                <a:lnTo>
                  <a:pt x="1626" y="607"/>
                </a:lnTo>
                <a:lnTo>
                  <a:pt x="1654" y="611"/>
                </a:lnTo>
                <a:lnTo>
                  <a:pt x="1654" y="293"/>
                </a:lnTo>
                <a:close/>
              </a:path>
            </a:pathLst>
          </a:custGeom>
          <a:solidFill>
            <a:srgbClr val="77B800"/>
          </a:solidFill>
          <a:ln>
            <a:noFill/>
          </a:ln>
        </p:spPr>
        <p:txBody>
          <a:bodyPr/>
          <a:lstStyle/>
          <a:p>
            <a:endParaRPr lang="en-US" sz="1800"/>
          </a:p>
        </p:txBody>
      </p:sp>
      <p:sp>
        <p:nvSpPr>
          <p:cNvPr id="98343" name="Freeform 205">
            <a:extLst>
              <a:ext uri="{FF2B5EF4-FFF2-40B4-BE49-F238E27FC236}">
                <a16:creationId xmlns:a16="http://schemas.microsoft.com/office/drawing/2014/main" id="{53CA9DBB-E782-81B1-0585-6B11407042B8}"/>
              </a:ext>
            </a:extLst>
          </p:cNvPr>
          <p:cNvSpPr>
            <a:spLocks/>
          </p:cNvSpPr>
          <p:nvPr/>
        </p:nvSpPr>
        <p:spPr bwMode="auto">
          <a:xfrm>
            <a:off x="5332809" y="2203073"/>
            <a:ext cx="657225" cy="130969"/>
          </a:xfrm>
          <a:custGeom>
            <a:avLst/>
            <a:gdLst>
              <a:gd name="T0" fmla="*/ 0 w 1654"/>
              <a:gd name="T1" fmla="*/ 92126558 h 331"/>
              <a:gd name="T2" fmla="*/ 464269462 w 1654"/>
              <a:gd name="T3" fmla="*/ 92126558 h 331"/>
              <a:gd name="T4" fmla="*/ 464269462 w 1654"/>
              <a:gd name="T5" fmla="*/ 89065081 h 331"/>
              <a:gd name="T6" fmla="*/ 456409782 w 1654"/>
              <a:gd name="T7" fmla="*/ 87951385 h 331"/>
              <a:gd name="T8" fmla="*/ 448831429 w 1654"/>
              <a:gd name="T9" fmla="*/ 86281632 h 331"/>
              <a:gd name="T10" fmla="*/ 440971750 w 1654"/>
              <a:gd name="T11" fmla="*/ 84055295 h 331"/>
              <a:gd name="T12" fmla="*/ 433112070 w 1654"/>
              <a:gd name="T13" fmla="*/ 81549875 h 331"/>
              <a:gd name="T14" fmla="*/ 425252920 w 1654"/>
              <a:gd name="T15" fmla="*/ 78488398 h 331"/>
              <a:gd name="T16" fmla="*/ 417954835 w 1654"/>
              <a:gd name="T17" fmla="*/ 75426921 h 331"/>
              <a:gd name="T18" fmla="*/ 410095155 w 1654"/>
              <a:gd name="T19" fmla="*/ 71530304 h 331"/>
              <a:gd name="T20" fmla="*/ 402516802 w 1654"/>
              <a:gd name="T21" fmla="*/ 67633687 h 331"/>
              <a:gd name="T22" fmla="*/ 394657122 w 1654"/>
              <a:gd name="T23" fmla="*/ 63737070 h 331"/>
              <a:gd name="T24" fmla="*/ 380902815 w 1654"/>
              <a:gd name="T25" fmla="*/ 55387252 h 331"/>
              <a:gd name="T26" fmla="*/ 367149038 w 1654"/>
              <a:gd name="T27" fmla="*/ 47315989 h 331"/>
              <a:gd name="T28" fmla="*/ 353394730 w 1654"/>
              <a:gd name="T29" fmla="*/ 39244199 h 331"/>
              <a:gd name="T30" fmla="*/ 339640953 w 1654"/>
              <a:gd name="T31" fmla="*/ 30894381 h 331"/>
              <a:gd name="T32" fmla="*/ 325886645 w 1654"/>
              <a:gd name="T33" fmla="*/ 23657731 h 331"/>
              <a:gd name="T34" fmla="*/ 318308293 w 1654"/>
              <a:gd name="T35" fmla="*/ 19483085 h 331"/>
              <a:gd name="T36" fmla="*/ 310448613 w 1654"/>
              <a:gd name="T37" fmla="*/ 15586468 h 331"/>
              <a:gd name="T38" fmla="*/ 302869731 w 1654"/>
              <a:gd name="T39" fmla="*/ 12246435 h 331"/>
              <a:gd name="T40" fmla="*/ 295010580 w 1654"/>
              <a:gd name="T41" fmla="*/ 9184958 h 331"/>
              <a:gd name="T42" fmla="*/ 287712496 w 1654"/>
              <a:gd name="T43" fmla="*/ 6401510 h 331"/>
              <a:gd name="T44" fmla="*/ 279852816 w 1654"/>
              <a:gd name="T45" fmla="*/ 3896617 h 331"/>
              <a:gd name="T46" fmla="*/ 271993666 w 1654"/>
              <a:gd name="T47" fmla="*/ 2504893 h 331"/>
              <a:gd name="T48" fmla="*/ 264414783 w 1654"/>
              <a:gd name="T49" fmla="*/ 835140 h 331"/>
              <a:gd name="T50" fmla="*/ 256555103 w 1654"/>
              <a:gd name="T51" fmla="*/ 0 h 331"/>
              <a:gd name="T52" fmla="*/ 248976221 w 1654"/>
              <a:gd name="T53" fmla="*/ 0 h 331"/>
              <a:gd name="T54" fmla="*/ 241117071 w 1654"/>
              <a:gd name="T55" fmla="*/ 556584 h 331"/>
              <a:gd name="T56" fmla="*/ 233257391 w 1654"/>
              <a:gd name="T57" fmla="*/ 1391724 h 331"/>
              <a:gd name="T58" fmla="*/ 225959306 w 1654"/>
              <a:gd name="T59" fmla="*/ 2783449 h 331"/>
              <a:gd name="T60" fmla="*/ 218100156 w 1654"/>
              <a:gd name="T61" fmla="*/ 4453201 h 331"/>
              <a:gd name="T62" fmla="*/ 210521274 w 1654"/>
              <a:gd name="T63" fmla="*/ 6680066 h 331"/>
              <a:gd name="T64" fmla="*/ 202661594 w 1654"/>
              <a:gd name="T65" fmla="*/ 9462987 h 331"/>
              <a:gd name="T66" fmla="*/ 194802444 w 1654"/>
              <a:gd name="T67" fmla="*/ 12246435 h 331"/>
              <a:gd name="T68" fmla="*/ 186942764 w 1654"/>
              <a:gd name="T69" fmla="*/ 15307912 h 331"/>
              <a:gd name="T70" fmla="*/ 179363881 w 1654"/>
              <a:gd name="T71" fmla="*/ 18926501 h 331"/>
              <a:gd name="T72" fmla="*/ 171504731 w 1654"/>
              <a:gd name="T73" fmla="*/ 22823118 h 331"/>
              <a:gd name="T74" fmla="*/ 154382444 w 1654"/>
              <a:gd name="T75" fmla="*/ 31450965 h 331"/>
              <a:gd name="T76" fmla="*/ 136979359 w 1654"/>
              <a:gd name="T77" fmla="*/ 40635923 h 331"/>
              <a:gd name="T78" fmla="*/ 120137339 w 1654"/>
              <a:gd name="T79" fmla="*/ 50098910 h 331"/>
              <a:gd name="T80" fmla="*/ 102734254 w 1654"/>
              <a:gd name="T81" fmla="*/ 59283869 h 331"/>
              <a:gd name="T82" fmla="*/ 85331169 w 1654"/>
              <a:gd name="T83" fmla="*/ 68468827 h 331"/>
              <a:gd name="T84" fmla="*/ 77472019 w 1654"/>
              <a:gd name="T85" fmla="*/ 71808860 h 331"/>
              <a:gd name="T86" fmla="*/ 69612340 w 1654"/>
              <a:gd name="T87" fmla="*/ 75426921 h 331"/>
              <a:gd name="T88" fmla="*/ 62314255 w 1654"/>
              <a:gd name="T89" fmla="*/ 78488398 h 331"/>
              <a:gd name="T90" fmla="*/ 54174307 w 1654"/>
              <a:gd name="T91" fmla="*/ 81549875 h 331"/>
              <a:gd name="T92" fmla="*/ 46314627 w 1654"/>
              <a:gd name="T93" fmla="*/ 84055295 h 331"/>
              <a:gd name="T94" fmla="*/ 38454947 w 1654"/>
              <a:gd name="T95" fmla="*/ 86281632 h 331"/>
              <a:gd name="T96" fmla="*/ 30595797 w 1654"/>
              <a:gd name="T97" fmla="*/ 88229941 h 331"/>
              <a:gd name="T98" fmla="*/ 23297712 w 1654"/>
              <a:gd name="T99" fmla="*/ 89343109 h 331"/>
              <a:gd name="T100" fmla="*/ 15438032 w 1654"/>
              <a:gd name="T101" fmla="*/ 90178249 h 331"/>
              <a:gd name="T102" fmla="*/ 7578882 w 1654"/>
              <a:gd name="T103" fmla="*/ 90734833 h 331"/>
              <a:gd name="T104" fmla="*/ 0 w 1654"/>
              <a:gd name="T105" fmla="*/ 90734833 h 331"/>
              <a:gd name="T106" fmla="*/ 0 w 1654"/>
              <a:gd name="T107" fmla="*/ 92126558 h 3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654" h="331">
                <a:moveTo>
                  <a:pt x="0" y="331"/>
                </a:moveTo>
                <a:lnTo>
                  <a:pt x="1654" y="331"/>
                </a:lnTo>
                <a:lnTo>
                  <a:pt x="1654" y="320"/>
                </a:lnTo>
                <a:lnTo>
                  <a:pt x="1626" y="316"/>
                </a:lnTo>
                <a:lnTo>
                  <a:pt x="1599" y="310"/>
                </a:lnTo>
                <a:lnTo>
                  <a:pt x="1571" y="302"/>
                </a:lnTo>
                <a:lnTo>
                  <a:pt x="1543" y="293"/>
                </a:lnTo>
                <a:lnTo>
                  <a:pt x="1515" y="282"/>
                </a:lnTo>
                <a:lnTo>
                  <a:pt x="1489" y="271"/>
                </a:lnTo>
                <a:lnTo>
                  <a:pt x="1461" y="257"/>
                </a:lnTo>
                <a:lnTo>
                  <a:pt x="1434" y="243"/>
                </a:lnTo>
                <a:lnTo>
                  <a:pt x="1406" y="229"/>
                </a:lnTo>
                <a:lnTo>
                  <a:pt x="1357" y="199"/>
                </a:lnTo>
                <a:lnTo>
                  <a:pt x="1308" y="170"/>
                </a:lnTo>
                <a:lnTo>
                  <a:pt x="1259" y="141"/>
                </a:lnTo>
                <a:lnTo>
                  <a:pt x="1210" y="111"/>
                </a:lnTo>
                <a:lnTo>
                  <a:pt x="1161" y="85"/>
                </a:lnTo>
                <a:lnTo>
                  <a:pt x="1134" y="70"/>
                </a:lnTo>
                <a:lnTo>
                  <a:pt x="1106" y="56"/>
                </a:lnTo>
                <a:lnTo>
                  <a:pt x="1079" y="44"/>
                </a:lnTo>
                <a:lnTo>
                  <a:pt x="1051" y="33"/>
                </a:lnTo>
                <a:lnTo>
                  <a:pt x="1025" y="23"/>
                </a:lnTo>
                <a:lnTo>
                  <a:pt x="997" y="14"/>
                </a:lnTo>
                <a:lnTo>
                  <a:pt x="969" y="9"/>
                </a:lnTo>
                <a:lnTo>
                  <a:pt x="942" y="3"/>
                </a:lnTo>
                <a:lnTo>
                  <a:pt x="914" y="0"/>
                </a:lnTo>
                <a:lnTo>
                  <a:pt x="887" y="0"/>
                </a:lnTo>
                <a:lnTo>
                  <a:pt x="859" y="2"/>
                </a:lnTo>
                <a:lnTo>
                  <a:pt x="831" y="5"/>
                </a:lnTo>
                <a:lnTo>
                  <a:pt x="805" y="10"/>
                </a:lnTo>
                <a:lnTo>
                  <a:pt x="777" y="16"/>
                </a:lnTo>
                <a:lnTo>
                  <a:pt x="750" y="24"/>
                </a:lnTo>
                <a:lnTo>
                  <a:pt x="722" y="34"/>
                </a:lnTo>
                <a:lnTo>
                  <a:pt x="694" y="44"/>
                </a:lnTo>
                <a:lnTo>
                  <a:pt x="666" y="55"/>
                </a:lnTo>
                <a:lnTo>
                  <a:pt x="639" y="68"/>
                </a:lnTo>
                <a:lnTo>
                  <a:pt x="611" y="82"/>
                </a:lnTo>
                <a:lnTo>
                  <a:pt x="550" y="113"/>
                </a:lnTo>
                <a:lnTo>
                  <a:pt x="488" y="146"/>
                </a:lnTo>
                <a:lnTo>
                  <a:pt x="428" y="180"/>
                </a:lnTo>
                <a:lnTo>
                  <a:pt x="366" y="213"/>
                </a:lnTo>
                <a:lnTo>
                  <a:pt x="304" y="246"/>
                </a:lnTo>
                <a:lnTo>
                  <a:pt x="276" y="258"/>
                </a:lnTo>
                <a:lnTo>
                  <a:pt x="248" y="271"/>
                </a:lnTo>
                <a:lnTo>
                  <a:pt x="222" y="282"/>
                </a:lnTo>
                <a:lnTo>
                  <a:pt x="193" y="293"/>
                </a:lnTo>
                <a:lnTo>
                  <a:pt x="165" y="302"/>
                </a:lnTo>
                <a:lnTo>
                  <a:pt x="137" y="310"/>
                </a:lnTo>
                <a:lnTo>
                  <a:pt x="109" y="317"/>
                </a:lnTo>
                <a:lnTo>
                  <a:pt x="83" y="321"/>
                </a:lnTo>
                <a:lnTo>
                  <a:pt x="55" y="324"/>
                </a:lnTo>
                <a:lnTo>
                  <a:pt x="27" y="326"/>
                </a:lnTo>
                <a:lnTo>
                  <a:pt x="0" y="326"/>
                </a:lnTo>
                <a:lnTo>
                  <a:pt x="0" y="331"/>
                </a:lnTo>
                <a:close/>
              </a:path>
            </a:pathLst>
          </a:custGeom>
          <a:solidFill>
            <a:srgbClr val="436800"/>
          </a:solidFill>
          <a:ln>
            <a:noFill/>
          </a:ln>
        </p:spPr>
        <p:txBody>
          <a:bodyPr/>
          <a:lstStyle/>
          <a:p>
            <a:endParaRPr lang="en-US" sz="1800"/>
          </a:p>
        </p:txBody>
      </p:sp>
      <p:sp>
        <p:nvSpPr>
          <p:cNvPr id="98345" name="Freeform 207">
            <a:extLst>
              <a:ext uri="{FF2B5EF4-FFF2-40B4-BE49-F238E27FC236}">
                <a16:creationId xmlns:a16="http://schemas.microsoft.com/office/drawing/2014/main" id="{43A31447-F85F-1989-6675-178BDF57A098}"/>
              </a:ext>
            </a:extLst>
          </p:cNvPr>
          <p:cNvSpPr>
            <a:spLocks/>
          </p:cNvSpPr>
          <p:nvPr/>
        </p:nvSpPr>
        <p:spPr bwMode="auto">
          <a:xfrm>
            <a:off x="5990034" y="2087581"/>
            <a:ext cx="685800" cy="244079"/>
          </a:xfrm>
          <a:custGeom>
            <a:avLst/>
            <a:gdLst>
              <a:gd name="T0" fmla="*/ 475199242 w 1729"/>
              <a:gd name="T1" fmla="*/ 80679614 h 617"/>
              <a:gd name="T2" fmla="*/ 457858431 w 1729"/>
              <a:gd name="T3" fmla="*/ 77062874 h 617"/>
              <a:gd name="T4" fmla="*/ 441076626 w 1729"/>
              <a:gd name="T5" fmla="*/ 72055243 h 617"/>
              <a:gd name="T6" fmla="*/ 424295350 w 1729"/>
              <a:gd name="T7" fmla="*/ 65934688 h 617"/>
              <a:gd name="T8" fmla="*/ 407513545 w 1729"/>
              <a:gd name="T9" fmla="*/ 58145274 h 617"/>
              <a:gd name="T10" fmla="*/ 376467312 w 1729"/>
              <a:gd name="T11" fmla="*/ 42843886 h 617"/>
              <a:gd name="T12" fmla="*/ 345701375 w 1729"/>
              <a:gd name="T13" fmla="*/ 27542498 h 617"/>
              <a:gd name="T14" fmla="*/ 321647736 w 1729"/>
              <a:gd name="T15" fmla="*/ 16692279 h 617"/>
              <a:gd name="T16" fmla="*/ 304586164 w 1729"/>
              <a:gd name="T17" fmla="*/ 10015262 h 617"/>
              <a:gd name="T18" fmla="*/ 287525121 w 1729"/>
              <a:gd name="T19" fmla="*/ 4729664 h 617"/>
              <a:gd name="T20" fmla="*/ 270183781 w 1729"/>
              <a:gd name="T21" fmla="*/ 1112924 h 617"/>
              <a:gd name="T22" fmla="*/ 252842971 w 1729"/>
              <a:gd name="T23" fmla="*/ 0 h 617"/>
              <a:gd name="T24" fmla="*/ 236061166 w 1729"/>
              <a:gd name="T25" fmla="*/ 834429 h 617"/>
              <a:gd name="T26" fmla="*/ 219279889 w 1729"/>
              <a:gd name="T27" fmla="*/ 3894707 h 617"/>
              <a:gd name="T28" fmla="*/ 201938550 w 1729"/>
              <a:gd name="T29" fmla="*/ 8624371 h 617"/>
              <a:gd name="T30" fmla="*/ 185157274 w 1729"/>
              <a:gd name="T31" fmla="*/ 14466959 h 617"/>
              <a:gd name="T32" fmla="*/ 168095702 w 1729"/>
              <a:gd name="T33" fmla="*/ 21421943 h 617"/>
              <a:gd name="T34" fmla="*/ 134532620 w 1729"/>
              <a:gd name="T35" fmla="*/ 37835728 h 617"/>
              <a:gd name="T36" fmla="*/ 100689772 w 1729"/>
              <a:gd name="T37" fmla="*/ 54250040 h 617"/>
              <a:gd name="T38" fmla="*/ 75796832 w 1729"/>
              <a:gd name="T39" fmla="*/ 65378226 h 617"/>
              <a:gd name="T40" fmla="*/ 58735789 w 1729"/>
              <a:gd name="T41" fmla="*/ 71777276 h 617"/>
              <a:gd name="T42" fmla="*/ 41953984 w 1729"/>
              <a:gd name="T43" fmla="*/ 76784907 h 617"/>
              <a:gd name="T44" fmla="*/ 25172179 w 1729"/>
              <a:gd name="T45" fmla="*/ 80401647 h 617"/>
              <a:gd name="T46" fmla="*/ 8670670 w 1729"/>
              <a:gd name="T47" fmla="*/ 81514043 h 617"/>
              <a:gd name="T48" fmla="*/ 0 w 1729"/>
              <a:gd name="T49" fmla="*/ 169983599 h 617"/>
              <a:gd name="T50" fmla="*/ 16781805 w 1729"/>
              <a:gd name="T51" fmla="*/ 170818556 h 617"/>
              <a:gd name="T52" fmla="*/ 33283314 w 1729"/>
              <a:gd name="T53" fmla="*/ 168870675 h 617"/>
              <a:gd name="T54" fmla="*/ 50344886 w 1729"/>
              <a:gd name="T55" fmla="*/ 165254463 h 617"/>
              <a:gd name="T56" fmla="*/ 67126691 w 1729"/>
              <a:gd name="T57" fmla="*/ 160246304 h 617"/>
              <a:gd name="T58" fmla="*/ 83907967 w 1729"/>
              <a:gd name="T59" fmla="*/ 153569814 h 617"/>
              <a:gd name="T60" fmla="*/ 111038517 w 1729"/>
              <a:gd name="T61" fmla="*/ 141050209 h 617"/>
              <a:gd name="T62" fmla="*/ 148517282 w 1729"/>
              <a:gd name="T63" fmla="*/ 121576147 h 617"/>
              <a:gd name="T64" fmla="*/ 185996047 w 1729"/>
              <a:gd name="T65" fmla="*/ 103214481 h 617"/>
              <a:gd name="T66" fmla="*/ 202777852 w 1729"/>
              <a:gd name="T67" fmla="*/ 95981002 h 617"/>
              <a:gd name="T68" fmla="*/ 220118662 w 1729"/>
              <a:gd name="T69" fmla="*/ 89582480 h 617"/>
              <a:gd name="T70" fmla="*/ 236340933 w 1729"/>
              <a:gd name="T71" fmla="*/ 84852816 h 617"/>
              <a:gd name="T72" fmla="*/ 253402505 w 1729"/>
              <a:gd name="T73" fmla="*/ 81792538 h 617"/>
              <a:gd name="T74" fmla="*/ 269904014 w 1729"/>
              <a:gd name="T75" fmla="*/ 80958109 h 617"/>
              <a:gd name="T76" fmla="*/ 285847046 w 1729"/>
              <a:gd name="T77" fmla="*/ 82349000 h 617"/>
              <a:gd name="T78" fmla="*/ 301509782 w 1729"/>
              <a:gd name="T79" fmla="*/ 85409278 h 617"/>
              <a:gd name="T80" fmla="*/ 316892750 w 1729"/>
              <a:gd name="T81" fmla="*/ 90416909 h 617"/>
              <a:gd name="T82" fmla="*/ 331996481 w 1729"/>
              <a:gd name="T83" fmla="*/ 96537464 h 617"/>
              <a:gd name="T84" fmla="*/ 347099682 w 1729"/>
              <a:gd name="T85" fmla="*/ 104605373 h 617"/>
              <a:gd name="T86" fmla="*/ 374509470 w 1729"/>
              <a:gd name="T87" fmla="*/ 119628266 h 617"/>
              <a:gd name="T88" fmla="*/ 401640019 w 1729"/>
              <a:gd name="T89" fmla="*/ 136042578 h 617"/>
              <a:gd name="T90" fmla="*/ 423735816 w 1729"/>
              <a:gd name="T91" fmla="*/ 148561656 h 617"/>
              <a:gd name="T92" fmla="*/ 440796859 w 1729"/>
              <a:gd name="T93" fmla="*/ 157186027 h 617"/>
              <a:gd name="T94" fmla="*/ 457578664 w 1729"/>
              <a:gd name="T95" fmla="*/ 164141539 h 617"/>
              <a:gd name="T96" fmla="*/ 474919475 w 1729"/>
              <a:gd name="T97" fmla="*/ 169705632 h 617"/>
              <a:gd name="T98" fmla="*/ 483590145 w 1729"/>
              <a:gd name="T99" fmla="*/ 81514043 h 61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729" h="617">
                <a:moveTo>
                  <a:pt x="1729" y="293"/>
                </a:moveTo>
                <a:lnTo>
                  <a:pt x="1699" y="290"/>
                </a:lnTo>
                <a:lnTo>
                  <a:pt x="1668" y="284"/>
                </a:lnTo>
                <a:lnTo>
                  <a:pt x="1637" y="277"/>
                </a:lnTo>
                <a:lnTo>
                  <a:pt x="1608" y="269"/>
                </a:lnTo>
                <a:lnTo>
                  <a:pt x="1577" y="259"/>
                </a:lnTo>
                <a:lnTo>
                  <a:pt x="1548" y="249"/>
                </a:lnTo>
                <a:lnTo>
                  <a:pt x="1517" y="237"/>
                </a:lnTo>
                <a:lnTo>
                  <a:pt x="1486" y="223"/>
                </a:lnTo>
                <a:lnTo>
                  <a:pt x="1457" y="209"/>
                </a:lnTo>
                <a:lnTo>
                  <a:pt x="1402" y="182"/>
                </a:lnTo>
                <a:lnTo>
                  <a:pt x="1346" y="154"/>
                </a:lnTo>
                <a:lnTo>
                  <a:pt x="1291" y="126"/>
                </a:lnTo>
                <a:lnTo>
                  <a:pt x="1236" y="99"/>
                </a:lnTo>
                <a:lnTo>
                  <a:pt x="1180" y="73"/>
                </a:lnTo>
                <a:lnTo>
                  <a:pt x="1150" y="60"/>
                </a:lnTo>
                <a:lnTo>
                  <a:pt x="1120" y="47"/>
                </a:lnTo>
                <a:lnTo>
                  <a:pt x="1089" y="36"/>
                </a:lnTo>
                <a:lnTo>
                  <a:pt x="1058" y="25"/>
                </a:lnTo>
                <a:lnTo>
                  <a:pt x="1028" y="17"/>
                </a:lnTo>
                <a:lnTo>
                  <a:pt x="997" y="10"/>
                </a:lnTo>
                <a:lnTo>
                  <a:pt x="966" y="4"/>
                </a:lnTo>
                <a:lnTo>
                  <a:pt x="935" y="1"/>
                </a:lnTo>
                <a:lnTo>
                  <a:pt x="904" y="0"/>
                </a:lnTo>
                <a:lnTo>
                  <a:pt x="873" y="0"/>
                </a:lnTo>
                <a:lnTo>
                  <a:pt x="844" y="3"/>
                </a:lnTo>
                <a:lnTo>
                  <a:pt x="813" y="7"/>
                </a:lnTo>
                <a:lnTo>
                  <a:pt x="784" y="14"/>
                </a:lnTo>
                <a:lnTo>
                  <a:pt x="753" y="21"/>
                </a:lnTo>
                <a:lnTo>
                  <a:pt x="722" y="31"/>
                </a:lnTo>
                <a:lnTo>
                  <a:pt x="693" y="40"/>
                </a:lnTo>
                <a:lnTo>
                  <a:pt x="662" y="52"/>
                </a:lnTo>
                <a:lnTo>
                  <a:pt x="632" y="64"/>
                </a:lnTo>
                <a:lnTo>
                  <a:pt x="601" y="77"/>
                </a:lnTo>
                <a:lnTo>
                  <a:pt x="541" y="106"/>
                </a:lnTo>
                <a:lnTo>
                  <a:pt x="481" y="136"/>
                </a:lnTo>
                <a:lnTo>
                  <a:pt x="421" y="165"/>
                </a:lnTo>
                <a:lnTo>
                  <a:pt x="360" y="195"/>
                </a:lnTo>
                <a:lnTo>
                  <a:pt x="300" y="223"/>
                </a:lnTo>
                <a:lnTo>
                  <a:pt x="271" y="235"/>
                </a:lnTo>
                <a:lnTo>
                  <a:pt x="240" y="248"/>
                </a:lnTo>
                <a:lnTo>
                  <a:pt x="210" y="258"/>
                </a:lnTo>
                <a:lnTo>
                  <a:pt x="180" y="268"/>
                </a:lnTo>
                <a:lnTo>
                  <a:pt x="150" y="276"/>
                </a:lnTo>
                <a:lnTo>
                  <a:pt x="121" y="283"/>
                </a:lnTo>
                <a:lnTo>
                  <a:pt x="90" y="289"/>
                </a:lnTo>
                <a:lnTo>
                  <a:pt x="60" y="291"/>
                </a:lnTo>
                <a:lnTo>
                  <a:pt x="31" y="293"/>
                </a:lnTo>
                <a:lnTo>
                  <a:pt x="0" y="293"/>
                </a:lnTo>
                <a:lnTo>
                  <a:pt x="0" y="611"/>
                </a:lnTo>
                <a:lnTo>
                  <a:pt x="30" y="614"/>
                </a:lnTo>
                <a:lnTo>
                  <a:pt x="60" y="614"/>
                </a:lnTo>
                <a:lnTo>
                  <a:pt x="90" y="611"/>
                </a:lnTo>
                <a:lnTo>
                  <a:pt x="119" y="607"/>
                </a:lnTo>
                <a:lnTo>
                  <a:pt x="150" y="601"/>
                </a:lnTo>
                <a:lnTo>
                  <a:pt x="180" y="594"/>
                </a:lnTo>
                <a:lnTo>
                  <a:pt x="210" y="586"/>
                </a:lnTo>
                <a:lnTo>
                  <a:pt x="240" y="576"/>
                </a:lnTo>
                <a:lnTo>
                  <a:pt x="271" y="565"/>
                </a:lnTo>
                <a:lnTo>
                  <a:pt x="300" y="552"/>
                </a:lnTo>
                <a:lnTo>
                  <a:pt x="331" y="538"/>
                </a:lnTo>
                <a:lnTo>
                  <a:pt x="397" y="507"/>
                </a:lnTo>
                <a:lnTo>
                  <a:pt x="464" y="472"/>
                </a:lnTo>
                <a:lnTo>
                  <a:pt x="531" y="437"/>
                </a:lnTo>
                <a:lnTo>
                  <a:pt x="599" y="404"/>
                </a:lnTo>
                <a:lnTo>
                  <a:pt x="665" y="371"/>
                </a:lnTo>
                <a:lnTo>
                  <a:pt x="695" y="357"/>
                </a:lnTo>
                <a:lnTo>
                  <a:pt x="725" y="345"/>
                </a:lnTo>
                <a:lnTo>
                  <a:pt x="756" y="333"/>
                </a:lnTo>
                <a:lnTo>
                  <a:pt x="787" y="322"/>
                </a:lnTo>
                <a:lnTo>
                  <a:pt x="816" y="314"/>
                </a:lnTo>
                <a:lnTo>
                  <a:pt x="845" y="305"/>
                </a:lnTo>
                <a:lnTo>
                  <a:pt x="876" y="298"/>
                </a:lnTo>
                <a:lnTo>
                  <a:pt x="906" y="294"/>
                </a:lnTo>
                <a:lnTo>
                  <a:pt x="935" y="291"/>
                </a:lnTo>
                <a:lnTo>
                  <a:pt x="965" y="291"/>
                </a:lnTo>
                <a:lnTo>
                  <a:pt x="995" y="291"/>
                </a:lnTo>
                <a:lnTo>
                  <a:pt x="1022" y="296"/>
                </a:lnTo>
                <a:lnTo>
                  <a:pt x="1050" y="300"/>
                </a:lnTo>
                <a:lnTo>
                  <a:pt x="1078" y="307"/>
                </a:lnTo>
                <a:lnTo>
                  <a:pt x="1105" y="315"/>
                </a:lnTo>
                <a:lnTo>
                  <a:pt x="1133" y="325"/>
                </a:lnTo>
                <a:lnTo>
                  <a:pt x="1159" y="336"/>
                </a:lnTo>
                <a:lnTo>
                  <a:pt x="1187" y="347"/>
                </a:lnTo>
                <a:lnTo>
                  <a:pt x="1214" y="361"/>
                </a:lnTo>
                <a:lnTo>
                  <a:pt x="1241" y="376"/>
                </a:lnTo>
                <a:lnTo>
                  <a:pt x="1290" y="402"/>
                </a:lnTo>
                <a:lnTo>
                  <a:pt x="1339" y="430"/>
                </a:lnTo>
                <a:lnTo>
                  <a:pt x="1388" y="460"/>
                </a:lnTo>
                <a:lnTo>
                  <a:pt x="1436" y="489"/>
                </a:lnTo>
                <a:lnTo>
                  <a:pt x="1485" y="517"/>
                </a:lnTo>
                <a:lnTo>
                  <a:pt x="1515" y="534"/>
                </a:lnTo>
                <a:lnTo>
                  <a:pt x="1545" y="549"/>
                </a:lnTo>
                <a:lnTo>
                  <a:pt x="1576" y="565"/>
                </a:lnTo>
                <a:lnTo>
                  <a:pt x="1607" y="579"/>
                </a:lnTo>
                <a:lnTo>
                  <a:pt x="1636" y="590"/>
                </a:lnTo>
                <a:lnTo>
                  <a:pt x="1667" y="601"/>
                </a:lnTo>
                <a:lnTo>
                  <a:pt x="1698" y="610"/>
                </a:lnTo>
                <a:lnTo>
                  <a:pt x="1729" y="617"/>
                </a:lnTo>
                <a:lnTo>
                  <a:pt x="1729" y="293"/>
                </a:lnTo>
                <a:close/>
              </a:path>
            </a:pathLst>
          </a:custGeom>
          <a:solidFill>
            <a:srgbClr val="77B800"/>
          </a:solidFill>
          <a:ln>
            <a:noFill/>
          </a:ln>
        </p:spPr>
        <p:txBody>
          <a:bodyPr/>
          <a:lstStyle/>
          <a:p>
            <a:endParaRPr lang="en-US" sz="1800"/>
          </a:p>
        </p:txBody>
      </p:sp>
      <p:sp>
        <p:nvSpPr>
          <p:cNvPr id="98346" name="Freeform 208">
            <a:extLst>
              <a:ext uri="{FF2B5EF4-FFF2-40B4-BE49-F238E27FC236}">
                <a16:creationId xmlns:a16="http://schemas.microsoft.com/office/drawing/2014/main" id="{2A6ACFBB-1644-D6EC-B145-A539249C3822}"/>
              </a:ext>
            </a:extLst>
          </p:cNvPr>
          <p:cNvSpPr>
            <a:spLocks/>
          </p:cNvSpPr>
          <p:nvPr/>
        </p:nvSpPr>
        <p:spPr bwMode="auto">
          <a:xfrm>
            <a:off x="5990034" y="2203073"/>
            <a:ext cx="685800" cy="130969"/>
          </a:xfrm>
          <a:custGeom>
            <a:avLst/>
            <a:gdLst>
              <a:gd name="T0" fmla="*/ 0 w 1729"/>
              <a:gd name="T1" fmla="*/ 92126558 h 331"/>
              <a:gd name="T2" fmla="*/ 483590145 w 1729"/>
              <a:gd name="T3" fmla="*/ 92126558 h 331"/>
              <a:gd name="T4" fmla="*/ 483590145 w 1729"/>
              <a:gd name="T5" fmla="*/ 90734833 h 331"/>
              <a:gd name="T6" fmla="*/ 474919475 w 1729"/>
              <a:gd name="T7" fmla="*/ 88786525 h 331"/>
              <a:gd name="T8" fmla="*/ 466249334 w 1729"/>
              <a:gd name="T9" fmla="*/ 86281632 h 331"/>
              <a:gd name="T10" fmla="*/ 457578664 w 1729"/>
              <a:gd name="T11" fmla="*/ 83220155 h 331"/>
              <a:gd name="T12" fmla="*/ 449467529 w 1729"/>
              <a:gd name="T13" fmla="*/ 80158678 h 331"/>
              <a:gd name="T14" fmla="*/ 440796859 w 1729"/>
              <a:gd name="T15" fmla="*/ 76262061 h 331"/>
              <a:gd name="T16" fmla="*/ 432126718 w 1729"/>
              <a:gd name="T17" fmla="*/ 71808860 h 331"/>
              <a:gd name="T18" fmla="*/ 423735816 w 1729"/>
              <a:gd name="T19" fmla="*/ 67633687 h 331"/>
              <a:gd name="T20" fmla="*/ 415344913 w 1729"/>
              <a:gd name="T21" fmla="*/ 62901930 h 331"/>
              <a:gd name="T22" fmla="*/ 401640019 w 1729"/>
              <a:gd name="T23" fmla="*/ 55108696 h 331"/>
              <a:gd name="T24" fmla="*/ 388214893 w 1729"/>
              <a:gd name="T25" fmla="*/ 47037433 h 331"/>
              <a:gd name="T26" fmla="*/ 374509470 w 1729"/>
              <a:gd name="T27" fmla="*/ 38687615 h 331"/>
              <a:gd name="T28" fmla="*/ 360804576 w 1729"/>
              <a:gd name="T29" fmla="*/ 30894381 h 331"/>
              <a:gd name="T30" fmla="*/ 347099682 w 1729"/>
              <a:gd name="T31" fmla="*/ 23657731 h 331"/>
              <a:gd name="T32" fmla="*/ 339548081 w 1729"/>
              <a:gd name="T33" fmla="*/ 19483085 h 331"/>
              <a:gd name="T34" fmla="*/ 331996481 w 1729"/>
              <a:gd name="T35" fmla="*/ 15586468 h 331"/>
              <a:gd name="T36" fmla="*/ 324164584 w 1729"/>
              <a:gd name="T37" fmla="*/ 12524991 h 331"/>
              <a:gd name="T38" fmla="*/ 316892750 w 1729"/>
              <a:gd name="T39" fmla="*/ 9462987 h 331"/>
              <a:gd name="T40" fmla="*/ 309061383 w 1729"/>
              <a:gd name="T41" fmla="*/ 6680066 h 331"/>
              <a:gd name="T42" fmla="*/ 301509782 w 1729"/>
              <a:gd name="T43" fmla="*/ 4453201 h 331"/>
              <a:gd name="T44" fmla="*/ 293678414 w 1729"/>
              <a:gd name="T45" fmla="*/ 2504893 h 331"/>
              <a:gd name="T46" fmla="*/ 285847046 w 1729"/>
              <a:gd name="T47" fmla="*/ 1391724 h 331"/>
              <a:gd name="T48" fmla="*/ 278294916 w 1729"/>
              <a:gd name="T49" fmla="*/ 0 h 331"/>
              <a:gd name="T50" fmla="*/ 269904014 w 1729"/>
              <a:gd name="T51" fmla="*/ 0 h 331"/>
              <a:gd name="T52" fmla="*/ 261513640 w 1729"/>
              <a:gd name="T53" fmla="*/ 0 h 331"/>
              <a:gd name="T54" fmla="*/ 253402505 w 1729"/>
              <a:gd name="T55" fmla="*/ 835140 h 331"/>
              <a:gd name="T56" fmla="*/ 245011603 w 1729"/>
              <a:gd name="T57" fmla="*/ 1948309 h 331"/>
              <a:gd name="T58" fmla="*/ 236340933 w 1729"/>
              <a:gd name="T59" fmla="*/ 3896617 h 331"/>
              <a:gd name="T60" fmla="*/ 228229798 w 1729"/>
              <a:gd name="T61" fmla="*/ 6401510 h 331"/>
              <a:gd name="T62" fmla="*/ 220118662 w 1729"/>
              <a:gd name="T63" fmla="*/ 8628374 h 331"/>
              <a:gd name="T64" fmla="*/ 211448521 w 1729"/>
              <a:gd name="T65" fmla="*/ 11689851 h 331"/>
              <a:gd name="T66" fmla="*/ 202777852 w 1729"/>
              <a:gd name="T67" fmla="*/ 15029884 h 331"/>
              <a:gd name="T68" fmla="*/ 194386949 w 1729"/>
              <a:gd name="T69" fmla="*/ 18369389 h 331"/>
              <a:gd name="T70" fmla="*/ 185996047 w 1729"/>
              <a:gd name="T71" fmla="*/ 22266006 h 331"/>
              <a:gd name="T72" fmla="*/ 167536696 w 1729"/>
              <a:gd name="T73" fmla="*/ 31450965 h 331"/>
              <a:gd name="T74" fmla="*/ 148517282 w 1729"/>
              <a:gd name="T75" fmla="*/ 40635923 h 331"/>
              <a:gd name="T76" fmla="*/ 129777635 w 1729"/>
              <a:gd name="T77" fmla="*/ 50377466 h 331"/>
              <a:gd name="T78" fmla="*/ 111038517 w 1729"/>
              <a:gd name="T79" fmla="*/ 60119009 h 331"/>
              <a:gd name="T80" fmla="*/ 92578637 w 1729"/>
              <a:gd name="T81" fmla="*/ 68746855 h 331"/>
              <a:gd name="T82" fmla="*/ 83907967 w 1729"/>
              <a:gd name="T83" fmla="*/ 72643472 h 331"/>
              <a:gd name="T84" fmla="*/ 75796832 w 1729"/>
              <a:gd name="T85" fmla="*/ 76262061 h 331"/>
              <a:gd name="T86" fmla="*/ 67126691 w 1729"/>
              <a:gd name="T87" fmla="*/ 79323538 h 331"/>
              <a:gd name="T88" fmla="*/ 58735789 w 1729"/>
              <a:gd name="T89" fmla="*/ 82106987 h 331"/>
              <a:gd name="T90" fmla="*/ 50344886 w 1729"/>
              <a:gd name="T91" fmla="*/ 84333324 h 331"/>
              <a:gd name="T92" fmla="*/ 41953984 w 1729"/>
              <a:gd name="T93" fmla="*/ 86281632 h 331"/>
              <a:gd name="T94" fmla="*/ 33283314 w 1729"/>
              <a:gd name="T95" fmla="*/ 87951385 h 331"/>
              <a:gd name="T96" fmla="*/ 25172179 w 1729"/>
              <a:gd name="T97" fmla="*/ 89065081 h 331"/>
              <a:gd name="T98" fmla="*/ 16781805 w 1729"/>
              <a:gd name="T99" fmla="*/ 89899693 h 331"/>
              <a:gd name="T100" fmla="*/ 8390902 w 1729"/>
              <a:gd name="T101" fmla="*/ 89899693 h 331"/>
              <a:gd name="T102" fmla="*/ 0 w 1729"/>
              <a:gd name="T103" fmla="*/ 89065081 h 331"/>
              <a:gd name="T104" fmla="*/ 0 w 1729"/>
              <a:gd name="T105" fmla="*/ 92126558 h 33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729" h="331">
                <a:moveTo>
                  <a:pt x="0" y="331"/>
                </a:moveTo>
                <a:lnTo>
                  <a:pt x="1729" y="331"/>
                </a:lnTo>
                <a:lnTo>
                  <a:pt x="1729" y="326"/>
                </a:lnTo>
                <a:lnTo>
                  <a:pt x="1698" y="319"/>
                </a:lnTo>
                <a:lnTo>
                  <a:pt x="1667" y="310"/>
                </a:lnTo>
                <a:lnTo>
                  <a:pt x="1636" y="299"/>
                </a:lnTo>
                <a:lnTo>
                  <a:pt x="1607" y="288"/>
                </a:lnTo>
                <a:lnTo>
                  <a:pt x="1576" y="274"/>
                </a:lnTo>
                <a:lnTo>
                  <a:pt x="1545" y="258"/>
                </a:lnTo>
                <a:lnTo>
                  <a:pt x="1515" y="243"/>
                </a:lnTo>
                <a:lnTo>
                  <a:pt x="1485" y="226"/>
                </a:lnTo>
                <a:lnTo>
                  <a:pt x="1436" y="198"/>
                </a:lnTo>
                <a:lnTo>
                  <a:pt x="1388" y="169"/>
                </a:lnTo>
                <a:lnTo>
                  <a:pt x="1339" y="139"/>
                </a:lnTo>
                <a:lnTo>
                  <a:pt x="1290" y="111"/>
                </a:lnTo>
                <a:lnTo>
                  <a:pt x="1241" y="85"/>
                </a:lnTo>
                <a:lnTo>
                  <a:pt x="1214" y="70"/>
                </a:lnTo>
                <a:lnTo>
                  <a:pt x="1187" y="56"/>
                </a:lnTo>
                <a:lnTo>
                  <a:pt x="1159" y="45"/>
                </a:lnTo>
                <a:lnTo>
                  <a:pt x="1133" y="34"/>
                </a:lnTo>
                <a:lnTo>
                  <a:pt x="1105" y="24"/>
                </a:lnTo>
                <a:lnTo>
                  <a:pt x="1078" y="16"/>
                </a:lnTo>
                <a:lnTo>
                  <a:pt x="1050" y="9"/>
                </a:lnTo>
                <a:lnTo>
                  <a:pt x="1022" y="5"/>
                </a:lnTo>
                <a:lnTo>
                  <a:pt x="995" y="0"/>
                </a:lnTo>
                <a:lnTo>
                  <a:pt x="965" y="0"/>
                </a:lnTo>
                <a:lnTo>
                  <a:pt x="935" y="0"/>
                </a:lnTo>
                <a:lnTo>
                  <a:pt x="906" y="3"/>
                </a:lnTo>
                <a:lnTo>
                  <a:pt x="876" y="7"/>
                </a:lnTo>
                <a:lnTo>
                  <a:pt x="845" y="14"/>
                </a:lnTo>
                <a:lnTo>
                  <a:pt x="816" y="23"/>
                </a:lnTo>
                <a:lnTo>
                  <a:pt x="787" y="31"/>
                </a:lnTo>
                <a:lnTo>
                  <a:pt x="756" y="42"/>
                </a:lnTo>
                <a:lnTo>
                  <a:pt x="725" y="54"/>
                </a:lnTo>
                <a:lnTo>
                  <a:pt x="695" y="66"/>
                </a:lnTo>
                <a:lnTo>
                  <a:pt x="665" y="80"/>
                </a:lnTo>
                <a:lnTo>
                  <a:pt x="599" y="113"/>
                </a:lnTo>
                <a:lnTo>
                  <a:pt x="531" y="146"/>
                </a:lnTo>
                <a:lnTo>
                  <a:pt x="464" y="181"/>
                </a:lnTo>
                <a:lnTo>
                  <a:pt x="397" y="216"/>
                </a:lnTo>
                <a:lnTo>
                  <a:pt x="331" y="247"/>
                </a:lnTo>
                <a:lnTo>
                  <a:pt x="300" y="261"/>
                </a:lnTo>
                <a:lnTo>
                  <a:pt x="271" y="274"/>
                </a:lnTo>
                <a:lnTo>
                  <a:pt x="240" y="285"/>
                </a:lnTo>
                <a:lnTo>
                  <a:pt x="210" y="295"/>
                </a:lnTo>
                <a:lnTo>
                  <a:pt x="180" y="303"/>
                </a:lnTo>
                <a:lnTo>
                  <a:pt x="150" y="310"/>
                </a:lnTo>
                <a:lnTo>
                  <a:pt x="119" y="316"/>
                </a:lnTo>
                <a:lnTo>
                  <a:pt x="90" y="320"/>
                </a:lnTo>
                <a:lnTo>
                  <a:pt x="60" y="323"/>
                </a:lnTo>
                <a:lnTo>
                  <a:pt x="30" y="323"/>
                </a:lnTo>
                <a:lnTo>
                  <a:pt x="0" y="320"/>
                </a:lnTo>
                <a:lnTo>
                  <a:pt x="0" y="331"/>
                </a:lnTo>
                <a:close/>
              </a:path>
            </a:pathLst>
          </a:custGeom>
          <a:solidFill>
            <a:srgbClr val="436800"/>
          </a:solidFill>
          <a:ln>
            <a:noFill/>
          </a:ln>
        </p:spPr>
        <p:txBody>
          <a:bodyPr/>
          <a:lstStyle/>
          <a:p>
            <a:endParaRPr lang="en-US" sz="1800"/>
          </a:p>
        </p:txBody>
      </p:sp>
      <p:sp>
        <p:nvSpPr>
          <p:cNvPr id="98348" name="Freeform 210">
            <a:extLst>
              <a:ext uri="{FF2B5EF4-FFF2-40B4-BE49-F238E27FC236}">
                <a16:creationId xmlns:a16="http://schemas.microsoft.com/office/drawing/2014/main" id="{EB9A8F65-EF3E-F178-DD18-505973C352DA}"/>
              </a:ext>
            </a:extLst>
          </p:cNvPr>
          <p:cNvSpPr>
            <a:spLocks/>
          </p:cNvSpPr>
          <p:nvPr/>
        </p:nvSpPr>
        <p:spPr bwMode="auto">
          <a:xfrm>
            <a:off x="6675835" y="2104250"/>
            <a:ext cx="313135" cy="229791"/>
          </a:xfrm>
          <a:custGeom>
            <a:avLst/>
            <a:gdLst>
              <a:gd name="T0" fmla="*/ 175406196 w 790"/>
              <a:gd name="T1" fmla="*/ 0 h 580"/>
              <a:gd name="T2" fmla="*/ 160323935 w 790"/>
              <a:gd name="T3" fmla="*/ 8650707 h 580"/>
              <a:gd name="T4" fmla="*/ 145520192 w 790"/>
              <a:gd name="T5" fmla="*/ 17580332 h 580"/>
              <a:gd name="T6" fmla="*/ 130996025 w 790"/>
              <a:gd name="T7" fmla="*/ 26231039 h 580"/>
              <a:gd name="T8" fmla="*/ 116192811 w 790"/>
              <a:gd name="T9" fmla="*/ 34323380 h 580"/>
              <a:gd name="T10" fmla="*/ 106696240 w 790"/>
              <a:gd name="T11" fmla="*/ 39904396 h 580"/>
              <a:gd name="T12" fmla="*/ 96920622 w 790"/>
              <a:gd name="T13" fmla="*/ 44927574 h 580"/>
              <a:gd name="T14" fmla="*/ 87144476 w 790"/>
              <a:gd name="T15" fmla="*/ 49671306 h 580"/>
              <a:gd name="T16" fmla="*/ 77368858 w 790"/>
              <a:gd name="T17" fmla="*/ 53857200 h 580"/>
              <a:gd name="T18" fmla="*/ 67592712 w 790"/>
              <a:gd name="T19" fmla="*/ 57764175 h 580"/>
              <a:gd name="T20" fmla="*/ 58096141 w 790"/>
              <a:gd name="T21" fmla="*/ 61391703 h 580"/>
              <a:gd name="T22" fmla="*/ 50834586 w 790"/>
              <a:gd name="T23" fmla="*/ 63624109 h 580"/>
              <a:gd name="T24" fmla="*/ 43851549 w 790"/>
              <a:gd name="T25" fmla="*/ 65577597 h 580"/>
              <a:gd name="T26" fmla="*/ 36310419 w 790"/>
              <a:gd name="T27" fmla="*/ 67251638 h 580"/>
              <a:gd name="T28" fmla="*/ 28768760 w 790"/>
              <a:gd name="T29" fmla="*/ 68368369 h 580"/>
              <a:gd name="T30" fmla="*/ 21786251 w 790"/>
              <a:gd name="T31" fmla="*/ 69484572 h 580"/>
              <a:gd name="T32" fmla="*/ 14244592 w 790"/>
              <a:gd name="T33" fmla="*/ 70042410 h 580"/>
              <a:gd name="T34" fmla="*/ 7262084 w 790"/>
              <a:gd name="T35" fmla="*/ 70042410 h 580"/>
              <a:gd name="T36" fmla="*/ 0 w 790"/>
              <a:gd name="T37" fmla="*/ 70042410 h 580"/>
              <a:gd name="T38" fmla="*/ 0 w 790"/>
              <a:gd name="T39" fmla="*/ 160455924 h 580"/>
              <a:gd name="T40" fmla="*/ 1396290 w 790"/>
              <a:gd name="T41" fmla="*/ 160734843 h 580"/>
              <a:gd name="T42" fmla="*/ 3072156 w 790"/>
              <a:gd name="T43" fmla="*/ 160734843 h 580"/>
              <a:gd name="T44" fmla="*/ 5027596 w 790"/>
              <a:gd name="T45" fmla="*/ 161013761 h 580"/>
              <a:gd name="T46" fmla="*/ 6423887 w 790"/>
              <a:gd name="T47" fmla="*/ 161572127 h 580"/>
              <a:gd name="T48" fmla="*/ 8099752 w 790"/>
              <a:gd name="T49" fmla="*/ 161572127 h 580"/>
              <a:gd name="T50" fmla="*/ 9775618 w 790"/>
              <a:gd name="T51" fmla="*/ 161851046 h 580"/>
              <a:gd name="T52" fmla="*/ 35751797 w 790"/>
              <a:gd name="T53" fmla="*/ 161851046 h 580"/>
              <a:gd name="T54" fmla="*/ 43851549 w 790"/>
              <a:gd name="T55" fmla="*/ 160734843 h 580"/>
              <a:gd name="T56" fmla="*/ 51672254 w 790"/>
              <a:gd name="T57" fmla="*/ 159618639 h 580"/>
              <a:gd name="T58" fmla="*/ 59492960 w 790"/>
              <a:gd name="T59" fmla="*/ 157944071 h 580"/>
              <a:gd name="T60" fmla="*/ 66755044 w 790"/>
              <a:gd name="T61" fmla="*/ 155711664 h 580"/>
              <a:gd name="T62" fmla="*/ 74575749 w 790"/>
              <a:gd name="T63" fmla="*/ 153200339 h 580"/>
              <a:gd name="T64" fmla="*/ 82396455 w 790"/>
              <a:gd name="T65" fmla="*/ 150689014 h 580"/>
              <a:gd name="T66" fmla="*/ 89937585 w 790"/>
              <a:gd name="T67" fmla="*/ 147898242 h 580"/>
              <a:gd name="T68" fmla="*/ 97758291 w 790"/>
              <a:gd name="T69" fmla="*/ 144270714 h 580"/>
              <a:gd name="T70" fmla="*/ 108372105 w 790"/>
              <a:gd name="T71" fmla="*/ 139526982 h 580"/>
              <a:gd name="T72" fmla="*/ 118427298 w 790"/>
              <a:gd name="T73" fmla="*/ 134503804 h 580"/>
              <a:gd name="T74" fmla="*/ 128761538 w 790"/>
              <a:gd name="T75" fmla="*/ 128922788 h 580"/>
              <a:gd name="T76" fmla="*/ 139375352 w 790"/>
              <a:gd name="T77" fmla="*/ 123062853 h 580"/>
              <a:gd name="T78" fmla="*/ 149430545 w 790"/>
              <a:gd name="T79" fmla="*/ 116923472 h 580"/>
              <a:gd name="T80" fmla="*/ 159485738 w 790"/>
              <a:gd name="T81" fmla="*/ 110784090 h 580"/>
              <a:gd name="T82" fmla="*/ 174847574 w 790"/>
              <a:gd name="T83" fmla="*/ 101017180 h 580"/>
              <a:gd name="T84" fmla="*/ 190209938 w 790"/>
              <a:gd name="T85" fmla="*/ 90413514 h 580"/>
              <a:gd name="T86" fmla="*/ 205292728 w 790"/>
              <a:gd name="T87" fmla="*/ 80088238 h 580"/>
              <a:gd name="T88" fmla="*/ 220654564 w 790"/>
              <a:gd name="T89" fmla="*/ 70042410 h 580"/>
              <a:gd name="T90" fmla="*/ 175406196 w 790"/>
              <a:gd name="T91" fmla="*/ 0 h 58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790" h="580">
                <a:moveTo>
                  <a:pt x="628" y="0"/>
                </a:moveTo>
                <a:lnTo>
                  <a:pt x="574" y="31"/>
                </a:lnTo>
                <a:lnTo>
                  <a:pt x="521" y="63"/>
                </a:lnTo>
                <a:lnTo>
                  <a:pt x="469" y="94"/>
                </a:lnTo>
                <a:lnTo>
                  <a:pt x="416" y="123"/>
                </a:lnTo>
                <a:lnTo>
                  <a:pt x="382" y="143"/>
                </a:lnTo>
                <a:lnTo>
                  <a:pt x="347" y="161"/>
                </a:lnTo>
                <a:lnTo>
                  <a:pt x="312" y="178"/>
                </a:lnTo>
                <a:lnTo>
                  <a:pt x="277" y="193"/>
                </a:lnTo>
                <a:lnTo>
                  <a:pt x="242" y="207"/>
                </a:lnTo>
                <a:lnTo>
                  <a:pt x="208" y="220"/>
                </a:lnTo>
                <a:lnTo>
                  <a:pt x="182" y="228"/>
                </a:lnTo>
                <a:lnTo>
                  <a:pt x="157" y="235"/>
                </a:lnTo>
                <a:lnTo>
                  <a:pt x="130" y="241"/>
                </a:lnTo>
                <a:lnTo>
                  <a:pt x="103" y="245"/>
                </a:lnTo>
                <a:lnTo>
                  <a:pt x="78" y="249"/>
                </a:lnTo>
                <a:lnTo>
                  <a:pt x="51" y="251"/>
                </a:lnTo>
                <a:lnTo>
                  <a:pt x="26" y="251"/>
                </a:lnTo>
                <a:lnTo>
                  <a:pt x="0" y="251"/>
                </a:lnTo>
                <a:lnTo>
                  <a:pt x="0" y="575"/>
                </a:lnTo>
                <a:lnTo>
                  <a:pt x="5" y="576"/>
                </a:lnTo>
                <a:lnTo>
                  <a:pt x="11" y="576"/>
                </a:lnTo>
                <a:lnTo>
                  <a:pt x="18" y="577"/>
                </a:lnTo>
                <a:lnTo>
                  <a:pt x="23" y="579"/>
                </a:lnTo>
                <a:lnTo>
                  <a:pt x="29" y="579"/>
                </a:lnTo>
                <a:lnTo>
                  <a:pt x="35" y="580"/>
                </a:lnTo>
                <a:lnTo>
                  <a:pt x="128" y="580"/>
                </a:lnTo>
                <a:lnTo>
                  <a:pt x="157" y="576"/>
                </a:lnTo>
                <a:lnTo>
                  <a:pt x="185" y="572"/>
                </a:lnTo>
                <a:lnTo>
                  <a:pt x="213" y="566"/>
                </a:lnTo>
                <a:lnTo>
                  <a:pt x="239" y="558"/>
                </a:lnTo>
                <a:lnTo>
                  <a:pt x="267" y="549"/>
                </a:lnTo>
                <a:lnTo>
                  <a:pt x="295" y="540"/>
                </a:lnTo>
                <a:lnTo>
                  <a:pt x="322" y="530"/>
                </a:lnTo>
                <a:lnTo>
                  <a:pt x="350" y="517"/>
                </a:lnTo>
                <a:lnTo>
                  <a:pt x="388" y="500"/>
                </a:lnTo>
                <a:lnTo>
                  <a:pt x="424" y="482"/>
                </a:lnTo>
                <a:lnTo>
                  <a:pt x="461" y="462"/>
                </a:lnTo>
                <a:lnTo>
                  <a:pt x="499" y="441"/>
                </a:lnTo>
                <a:lnTo>
                  <a:pt x="535" y="419"/>
                </a:lnTo>
                <a:lnTo>
                  <a:pt x="571" y="397"/>
                </a:lnTo>
                <a:lnTo>
                  <a:pt x="626" y="362"/>
                </a:lnTo>
                <a:lnTo>
                  <a:pt x="681" y="324"/>
                </a:lnTo>
                <a:lnTo>
                  <a:pt x="735" y="287"/>
                </a:lnTo>
                <a:lnTo>
                  <a:pt x="790" y="251"/>
                </a:lnTo>
                <a:lnTo>
                  <a:pt x="628" y="0"/>
                </a:lnTo>
                <a:close/>
              </a:path>
            </a:pathLst>
          </a:custGeom>
          <a:solidFill>
            <a:srgbClr val="77B800"/>
          </a:solidFill>
          <a:ln>
            <a:noFill/>
          </a:ln>
        </p:spPr>
        <p:txBody>
          <a:bodyPr/>
          <a:lstStyle/>
          <a:p>
            <a:endParaRPr lang="en-US" sz="1800"/>
          </a:p>
        </p:txBody>
      </p:sp>
      <p:sp>
        <p:nvSpPr>
          <p:cNvPr id="98350" name="Line 212">
            <a:extLst>
              <a:ext uri="{FF2B5EF4-FFF2-40B4-BE49-F238E27FC236}">
                <a16:creationId xmlns:a16="http://schemas.microsoft.com/office/drawing/2014/main" id="{5305B76A-E4F2-10E9-D024-5A2081F44DF9}"/>
              </a:ext>
            </a:extLst>
          </p:cNvPr>
          <p:cNvSpPr>
            <a:spLocks noChangeShapeType="1"/>
          </p:cNvSpPr>
          <p:nvPr/>
        </p:nvSpPr>
        <p:spPr bwMode="auto">
          <a:xfrm flipV="1">
            <a:off x="2374107" y="2128063"/>
            <a:ext cx="59531" cy="7501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51" name="Line 213">
            <a:extLst>
              <a:ext uri="{FF2B5EF4-FFF2-40B4-BE49-F238E27FC236}">
                <a16:creationId xmlns:a16="http://schemas.microsoft.com/office/drawing/2014/main" id="{98ED75C0-83A1-44D7-40F2-3F75D5CEECFA}"/>
              </a:ext>
            </a:extLst>
          </p:cNvPr>
          <p:cNvSpPr>
            <a:spLocks noChangeShapeType="1"/>
          </p:cNvSpPr>
          <p:nvPr/>
        </p:nvSpPr>
        <p:spPr bwMode="auto">
          <a:xfrm flipH="1" flipV="1">
            <a:off x="6924676" y="2104251"/>
            <a:ext cx="64294" cy="9882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52" name="Freeform 214">
            <a:extLst>
              <a:ext uri="{FF2B5EF4-FFF2-40B4-BE49-F238E27FC236}">
                <a16:creationId xmlns:a16="http://schemas.microsoft.com/office/drawing/2014/main" id="{8E363791-E6AB-57E2-F072-1D40109B0317}"/>
              </a:ext>
            </a:extLst>
          </p:cNvPr>
          <p:cNvSpPr>
            <a:spLocks/>
          </p:cNvSpPr>
          <p:nvPr/>
        </p:nvSpPr>
        <p:spPr bwMode="auto">
          <a:xfrm>
            <a:off x="2433638" y="2087581"/>
            <a:ext cx="4491038" cy="115491"/>
          </a:xfrm>
          <a:custGeom>
            <a:avLst/>
            <a:gdLst>
              <a:gd name="T0" fmla="*/ 2147483647 w 11318"/>
              <a:gd name="T1" fmla="*/ 37564663 h 293"/>
              <a:gd name="T2" fmla="*/ 2147483647 w 11318"/>
              <a:gd name="T3" fmla="*/ 59661153 h 293"/>
              <a:gd name="T4" fmla="*/ 2147483647 w 11318"/>
              <a:gd name="T5" fmla="*/ 73471722 h 293"/>
              <a:gd name="T6" fmla="*/ 2147483647 w 11318"/>
              <a:gd name="T7" fmla="*/ 80377006 h 293"/>
              <a:gd name="T8" fmla="*/ 2147483647 w 11318"/>
              <a:gd name="T9" fmla="*/ 78443484 h 293"/>
              <a:gd name="T10" fmla="*/ 2147483647 w 11318"/>
              <a:gd name="T11" fmla="*/ 63804639 h 293"/>
              <a:gd name="T12" fmla="*/ 2147483647 w 11318"/>
              <a:gd name="T13" fmla="*/ 41431181 h 293"/>
              <a:gd name="T14" fmla="*/ 2147483647 w 11318"/>
              <a:gd name="T15" fmla="*/ 18782332 h 293"/>
              <a:gd name="T16" fmla="*/ 2147483647 w 11318"/>
              <a:gd name="T17" fmla="*/ 3038241 h 293"/>
              <a:gd name="T18" fmla="*/ 2147483647 w 11318"/>
              <a:gd name="T19" fmla="*/ 1104719 h 293"/>
              <a:gd name="T20" fmla="*/ 2147483647 w 11318"/>
              <a:gd name="T21" fmla="*/ 17677612 h 293"/>
              <a:gd name="T22" fmla="*/ 2147483647 w 11318"/>
              <a:gd name="T23" fmla="*/ 44193505 h 293"/>
              <a:gd name="T24" fmla="*/ 2147483647 w 11318"/>
              <a:gd name="T25" fmla="*/ 69328761 h 293"/>
              <a:gd name="T26" fmla="*/ 2147483647 w 11318"/>
              <a:gd name="T27" fmla="*/ 80929366 h 293"/>
              <a:gd name="T28" fmla="*/ 2147483647 w 11318"/>
              <a:gd name="T29" fmla="*/ 72367002 h 293"/>
              <a:gd name="T30" fmla="*/ 2147483647 w 11318"/>
              <a:gd name="T31" fmla="*/ 50269987 h 293"/>
              <a:gd name="T32" fmla="*/ 2147483647 w 11318"/>
              <a:gd name="T33" fmla="*/ 24306454 h 293"/>
              <a:gd name="T34" fmla="*/ 2147483647 w 11318"/>
              <a:gd name="T35" fmla="*/ 4695320 h 293"/>
              <a:gd name="T36" fmla="*/ 2147483647 w 11318"/>
              <a:gd name="T37" fmla="*/ 1104719 h 293"/>
              <a:gd name="T38" fmla="*/ 2147483647 w 11318"/>
              <a:gd name="T39" fmla="*/ 17401170 h 293"/>
              <a:gd name="T40" fmla="*/ 2147483647 w 11318"/>
              <a:gd name="T41" fmla="*/ 44193505 h 293"/>
              <a:gd name="T42" fmla="*/ 2104146699 w 11318"/>
              <a:gd name="T43" fmla="*/ 68776401 h 293"/>
              <a:gd name="T44" fmla="*/ 2049282870 w 11318"/>
              <a:gd name="T45" fmla="*/ 80929366 h 293"/>
              <a:gd name="T46" fmla="*/ 1996658080 w 11318"/>
              <a:gd name="T47" fmla="*/ 71262283 h 293"/>
              <a:gd name="T48" fmla="*/ 1943753409 w 11318"/>
              <a:gd name="T49" fmla="*/ 47508189 h 293"/>
              <a:gd name="T50" fmla="*/ 1891128619 w 11318"/>
              <a:gd name="T51" fmla="*/ 20715853 h 293"/>
              <a:gd name="T52" fmla="*/ 1838223948 w 11318"/>
              <a:gd name="T53" fmla="*/ 2762324 h 293"/>
              <a:gd name="T54" fmla="*/ 1785879566 w 11318"/>
              <a:gd name="T55" fmla="*/ 2762324 h 293"/>
              <a:gd name="T56" fmla="*/ 1734094415 w 11318"/>
              <a:gd name="T57" fmla="*/ 20163494 h 293"/>
              <a:gd name="T58" fmla="*/ 1682029912 w 11318"/>
              <a:gd name="T59" fmla="*/ 45298224 h 293"/>
              <a:gd name="T60" fmla="*/ 1629405122 w 11318"/>
              <a:gd name="T61" fmla="*/ 68776401 h 293"/>
              <a:gd name="T62" fmla="*/ 1577340090 w 11318"/>
              <a:gd name="T63" fmla="*/ 80377006 h 293"/>
              <a:gd name="T64" fmla="*/ 1524715300 w 11318"/>
              <a:gd name="T65" fmla="*/ 73471722 h 293"/>
              <a:gd name="T66" fmla="*/ 1472091038 w 11318"/>
              <a:gd name="T67" fmla="*/ 53860588 h 293"/>
              <a:gd name="T68" fmla="*/ 1419186368 w 11318"/>
              <a:gd name="T69" fmla="*/ 30659379 h 293"/>
              <a:gd name="T70" fmla="*/ 1366561577 w 11318"/>
              <a:gd name="T71" fmla="*/ 13810569 h 293"/>
              <a:gd name="T72" fmla="*/ 1312817267 w 11318"/>
              <a:gd name="T73" fmla="*/ 13810569 h 293"/>
              <a:gd name="T74" fmla="*/ 1258233319 w 11318"/>
              <a:gd name="T75" fmla="*/ 30659379 h 293"/>
              <a:gd name="T76" fmla="*/ 1204209129 w 11318"/>
              <a:gd name="T77" fmla="*/ 54413473 h 293"/>
              <a:gd name="T78" fmla="*/ 1149624652 w 11318"/>
              <a:gd name="T79" fmla="*/ 74576441 h 293"/>
              <a:gd name="T80" fmla="*/ 1095040703 w 11318"/>
              <a:gd name="T81" fmla="*/ 80100563 h 293"/>
              <a:gd name="T82" fmla="*/ 1038497068 w 11318"/>
              <a:gd name="T83" fmla="*/ 66290520 h 293"/>
              <a:gd name="T84" fmla="*/ 981953961 w 11318"/>
              <a:gd name="T85" fmla="*/ 42259983 h 293"/>
              <a:gd name="T86" fmla="*/ 925410325 w 11318"/>
              <a:gd name="T87" fmla="*/ 19610608 h 293"/>
              <a:gd name="T88" fmla="*/ 868586810 w 11318"/>
              <a:gd name="T89" fmla="*/ 11048245 h 293"/>
              <a:gd name="T90" fmla="*/ 809243849 w 11318"/>
              <a:gd name="T91" fmla="*/ 22649375 h 293"/>
              <a:gd name="T92" fmla="*/ 749621536 w 11318"/>
              <a:gd name="T93" fmla="*/ 45574667 h 293"/>
              <a:gd name="T94" fmla="*/ 689998695 w 11318"/>
              <a:gd name="T95" fmla="*/ 68776401 h 293"/>
              <a:gd name="T96" fmla="*/ 631216022 w 11318"/>
              <a:gd name="T97" fmla="*/ 80929366 h 293"/>
              <a:gd name="T98" fmla="*/ 577751592 w 11318"/>
              <a:gd name="T99" fmla="*/ 74024081 h 293"/>
              <a:gd name="T100" fmla="*/ 524846921 w 11318"/>
              <a:gd name="T101" fmla="*/ 53032311 h 293"/>
              <a:gd name="T102" fmla="*/ 471662371 w 11318"/>
              <a:gd name="T103" fmla="*/ 29278217 h 293"/>
              <a:gd name="T104" fmla="*/ 418477821 w 11318"/>
              <a:gd name="T105" fmla="*/ 12981767 h 293"/>
              <a:gd name="T106" fmla="*/ 365573680 w 11318"/>
              <a:gd name="T107" fmla="*/ 14362929 h 293"/>
              <a:gd name="T108" fmla="*/ 313508649 w 11318"/>
              <a:gd name="T109" fmla="*/ 29278217 h 293"/>
              <a:gd name="T110" fmla="*/ 261723497 w 11318"/>
              <a:gd name="T111" fmla="*/ 51098789 h 293"/>
              <a:gd name="T112" fmla="*/ 209938874 w 11318"/>
              <a:gd name="T113" fmla="*/ 70709398 h 293"/>
              <a:gd name="T114" fmla="*/ 165151773 w 11318"/>
              <a:gd name="T115" fmla="*/ 80100563 h 293"/>
              <a:gd name="T116" fmla="*/ 127922483 w 11318"/>
              <a:gd name="T117" fmla="*/ 78443484 h 293"/>
              <a:gd name="T118" fmla="*/ 90133961 w 11318"/>
              <a:gd name="T119" fmla="*/ 68776401 h 293"/>
              <a:gd name="T120" fmla="*/ 52904670 w 11318"/>
              <a:gd name="T121" fmla="*/ 53308228 h 29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1318" h="293">
                <a:moveTo>
                  <a:pt x="11318" y="42"/>
                </a:moveTo>
                <a:lnTo>
                  <a:pt x="11264" y="73"/>
                </a:lnTo>
                <a:lnTo>
                  <a:pt x="11211" y="105"/>
                </a:lnTo>
                <a:lnTo>
                  <a:pt x="11159" y="136"/>
                </a:lnTo>
                <a:lnTo>
                  <a:pt x="11106" y="165"/>
                </a:lnTo>
                <a:lnTo>
                  <a:pt x="11075" y="183"/>
                </a:lnTo>
                <a:lnTo>
                  <a:pt x="11043" y="200"/>
                </a:lnTo>
                <a:lnTo>
                  <a:pt x="11011" y="216"/>
                </a:lnTo>
                <a:lnTo>
                  <a:pt x="10978" y="230"/>
                </a:lnTo>
                <a:lnTo>
                  <a:pt x="10947" y="244"/>
                </a:lnTo>
                <a:lnTo>
                  <a:pt x="10915" y="256"/>
                </a:lnTo>
                <a:lnTo>
                  <a:pt x="10883" y="266"/>
                </a:lnTo>
                <a:lnTo>
                  <a:pt x="10851" y="276"/>
                </a:lnTo>
                <a:lnTo>
                  <a:pt x="10820" y="283"/>
                </a:lnTo>
                <a:lnTo>
                  <a:pt x="10788" y="289"/>
                </a:lnTo>
                <a:lnTo>
                  <a:pt x="10755" y="291"/>
                </a:lnTo>
                <a:lnTo>
                  <a:pt x="10725" y="293"/>
                </a:lnTo>
                <a:lnTo>
                  <a:pt x="10692" y="293"/>
                </a:lnTo>
                <a:lnTo>
                  <a:pt x="10660" y="290"/>
                </a:lnTo>
                <a:lnTo>
                  <a:pt x="10628" y="284"/>
                </a:lnTo>
                <a:lnTo>
                  <a:pt x="10587" y="275"/>
                </a:lnTo>
                <a:lnTo>
                  <a:pt x="10547" y="262"/>
                </a:lnTo>
                <a:lnTo>
                  <a:pt x="10504" y="248"/>
                </a:lnTo>
                <a:lnTo>
                  <a:pt x="10464" y="231"/>
                </a:lnTo>
                <a:lnTo>
                  <a:pt x="10423" y="211"/>
                </a:lnTo>
                <a:lnTo>
                  <a:pt x="10381" y="192"/>
                </a:lnTo>
                <a:lnTo>
                  <a:pt x="10340" y="171"/>
                </a:lnTo>
                <a:lnTo>
                  <a:pt x="10298" y="150"/>
                </a:lnTo>
                <a:lnTo>
                  <a:pt x="10258" y="129"/>
                </a:lnTo>
                <a:lnTo>
                  <a:pt x="10216" y="108"/>
                </a:lnTo>
                <a:lnTo>
                  <a:pt x="10175" y="88"/>
                </a:lnTo>
                <a:lnTo>
                  <a:pt x="10133" y="68"/>
                </a:lnTo>
                <a:lnTo>
                  <a:pt x="10091" y="52"/>
                </a:lnTo>
                <a:lnTo>
                  <a:pt x="10050" y="36"/>
                </a:lnTo>
                <a:lnTo>
                  <a:pt x="10008" y="22"/>
                </a:lnTo>
                <a:lnTo>
                  <a:pt x="9966" y="11"/>
                </a:lnTo>
                <a:lnTo>
                  <a:pt x="9924" y="4"/>
                </a:lnTo>
                <a:lnTo>
                  <a:pt x="9883" y="0"/>
                </a:lnTo>
                <a:lnTo>
                  <a:pt x="9841" y="0"/>
                </a:lnTo>
                <a:lnTo>
                  <a:pt x="9791" y="4"/>
                </a:lnTo>
                <a:lnTo>
                  <a:pt x="9742" y="14"/>
                </a:lnTo>
                <a:lnTo>
                  <a:pt x="9691" y="28"/>
                </a:lnTo>
                <a:lnTo>
                  <a:pt x="9642" y="45"/>
                </a:lnTo>
                <a:lnTo>
                  <a:pt x="9592" y="64"/>
                </a:lnTo>
                <a:lnTo>
                  <a:pt x="9543" y="87"/>
                </a:lnTo>
                <a:lnTo>
                  <a:pt x="9492" y="111"/>
                </a:lnTo>
                <a:lnTo>
                  <a:pt x="9443" y="136"/>
                </a:lnTo>
                <a:lnTo>
                  <a:pt x="9393" y="160"/>
                </a:lnTo>
                <a:lnTo>
                  <a:pt x="9344" y="185"/>
                </a:lnTo>
                <a:lnTo>
                  <a:pt x="9293" y="209"/>
                </a:lnTo>
                <a:lnTo>
                  <a:pt x="9244" y="231"/>
                </a:lnTo>
                <a:lnTo>
                  <a:pt x="9194" y="251"/>
                </a:lnTo>
                <a:lnTo>
                  <a:pt x="9145" y="266"/>
                </a:lnTo>
                <a:lnTo>
                  <a:pt x="9096" y="280"/>
                </a:lnTo>
                <a:lnTo>
                  <a:pt x="9045" y="289"/>
                </a:lnTo>
                <a:lnTo>
                  <a:pt x="8996" y="293"/>
                </a:lnTo>
                <a:lnTo>
                  <a:pt x="8951" y="291"/>
                </a:lnTo>
                <a:lnTo>
                  <a:pt x="8906" y="286"/>
                </a:lnTo>
                <a:lnTo>
                  <a:pt x="8863" y="276"/>
                </a:lnTo>
                <a:lnTo>
                  <a:pt x="8818" y="262"/>
                </a:lnTo>
                <a:lnTo>
                  <a:pt x="8773" y="245"/>
                </a:lnTo>
                <a:lnTo>
                  <a:pt x="8728" y="225"/>
                </a:lnTo>
                <a:lnTo>
                  <a:pt x="8685" y="204"/>
                </a:lnTo>
                <a:lnTo>
                  <a:pt x="8640" y="182"/>
                </a:lnTo>
                <a:lnTo>
                  <a:pt x="8595" y="158"/>
                </a:lnTo>
                <a:lnTo>
                  <a:pt x="8552" y="134"/>
                </a:lnTo>
                <a:lnTo>
                  <a:pt x="8507" y="111"/>
                </a:lnTo>
                <a:lnTo>
                  <a:pt x="8462" y="88"/>
                </a:lnTo>
                <a:lnTo>
                  <a:pt x="8419" y="67"/>
                </a:lnTo>
                <a:lnTo>
                  <a:pt x="8374" y="47"/>
                </a:lnTo>
                <a:lnTo>
                  <a:pt x="8329" y="31"/>
                </a:lnTo>
                <a:lnTo>
                  <a:pt x="8285" y="17"/>
                </a:lnTo>
                <a:lnTo>
                  <a:pt x="8241" y="7"/>
                </a:lnTo>
                <a:lnTo>
                  <a:pt x="8196" y="0"/>
                </a:lnTo>
                <a:lnTo>
                  <a:pt x="8151" y="0"/>
                </a:lnTo>
                <a:lnTo>
                  <a:pt x="8103" y="4"/>
                </a:lnTo>
                <a:lnTo>
                  <a:pt x="8054" y="12"/>
                </a:lnTo>
                <a:lnTo>
                  <a:pt x="8005" y="26"/>
                </a:lnTo>
                <a:lnTo>
                  <a:pt x="7956" y="43"/>
                </a:lnTo>
                <a:lnTo>
                  <a:pt x="7908" y="63"/>
                </a:lnTo>
                <a:lnTo>
                  <a:pt x="7859" y="85"/>
                </a:lnTo>
                <a:lnTo>
                  <a:pt x="7810" y="109"/>
                </a:lnTo>
                <a:lnTo>
                  <a:pt x="7761" y="134"/>
                </a:lnTo>
                <a:lnTo>
                  <a:pt x="7712" y="160"/>
                </a:lnTo>
                <a:lnTo>
                  <a:pt x="7663" y="183"/>
                </a:lnTo>
                <a:lnTo>
                  <a:pt x="7614" y="207"/>
                </a:lnTo>
                <a:lnTo>
                  <a:pt x="7566" y="230"/>
                </a:lnTo>
                <a:lnTo>
                  <a:pt x="7517" y="249"/>
                </a:lnTo>
                <a:lnTo>
                  <a:pt x="7468" y="266"/>
                </a:lnTo>
                <a:lnTo>
                  <a:pt x="7419" y="280"/>
                </a:lnTo>
                <a:lnTo>
                  <a:pt x="7370" y="289"/>
                </a:lnTo>
                <a:lnTo>
                  <a:pt x="7321" y="293"/>
                </a:lnTo>
                <a:lnTo>
                  <a:pt x="7275" y="291"/>
                </a:lnTo>
                <a:lnTo>
                  <a:pt x="7227" y="284"/>
                </a:lnTo>
                <a:lnTo>
                  <a:pt x="7179" y="273"/>
                </a:lnTo>
                <a:lnTo>
                  <a:pt x="7133" y="258"/>
                </a:lnTo>
                <a:lnTo>
                  <a:pt x="7086" y="240"/>
                </a:lnTo>
                <a:lnTo>
                  <a:pt x="7038" y="218"/>
                </a:lnTo>
                <a:lnTo>
                  <a:pt x="6992" y="196"/>
                </a:lnTo>
                <a:lnTo>
                  <a:pt x="6944" y="172"/>
                </a:lnTo>
                <a:lnTo>
                  <a:pt x="6896" y="148"/>
                </a:lnTo>
                <a:lnTo>
                  <a:pt x="6850" y="123"/>
                </a:lnTo>
                <a:lnTo>
                  <a:pt x="6802" y="99"/>
                </a:lnTo>
                <a:lnTo>
                  <a:pt x="6756" y="75"/>
                </a:lnTo>
                <a:lnTo>
                  <a:pt x="6708" y="54"/>
                </a:lnTo>
                <a:lnTo>
                  <a:pt x="6662" y="36"/>
                </a:lnTo>
                <a:lnTo>
                  <a:pt x="6615" y="21"/>
                </a:lnTo>
                <a:lnTo>
                  <a:pt x="6567" y="10"/>
                </a:lnTo>
                <a:lnTo>
                  <a:pt x="6521" y="1"/>
                </a:lnTo>
                <a:lnTo>
                  <a:pt x="6473" y="0"/>
                </a:lnTo>
                <a:lnTo>
                  <a:pt x="6427" y="1"/>
                </a:lnTo>
                <a:lnTo>
                  <a:pt x="6380" y="10"/>
                </a:lnTo>
                <a:lnTo>
                  <a:pt x="6334" y="21"/>
                </a:lnTo>
                <a:lnTo>
                  <a:pt x="6288" y="35"/>
                </a:lnTo>
                <a:lnTo>
                  <a:pt x="6242" y="53"/>
                </a:lnTo>
                <a:lnTo>
                  <a:pt x="6195" y="73"/>
                </a:lnTo>
                <a:lnTo>
                  <a:pt x="6148" y="94"/>
                </a:lnTo>
                <a:lnTo>
                  <a:pt x="6102" y="118"/>
                </a:lnTo>
                <a:lnTo>
                  <a:pt x="6055" y="140"/>
                </a:lnTo>
                <a:lnTo>
                  <a:pt x="6009" y="164"/>
                </a:lnTo>
                <a:lnTo>
                  <a:pt x="5961" y="188"/>
                </a:lnTo>
                <a:lnTo>
                  <a:pt x="5915" y="210"/>
                </a:lnTo>
                <a:lnTo>
                  <a:pt x="5869" y="231"/>
                </a:lnTo>
                <a:lnTo>
                  <a:pt x="5821" y="249"/>
                </a:lnTo>
                <a:lnTo>
                  <a:pt x="5775" y="265"/>
                </a:lnTo>
                <a:lnTo>
                  <a:pt x="5729" y="279"/>
                </a:lnTo>
                <a:lnTo>
                  <a:pt x="5681" y="287"/>
                </a:lnTo>
                <a:lnTo>
                  <a:pt x="5635" y="291"/>
                </a:lnTo>
                <a:lnTo>
                  <a:pt x="5587" y="291"/>
                </a:lnTo>
                <a:lnTo>
                  <a:pt x="5541" y="287"/>
                </a:lnTo>
                <a:lnTo>
                  <a:pt x="5493" y="279"/>
                </a:lnTo>
                <a:lnTo>
                  <a:pt x="5447" y="266"/>
                </a:lnTo>
                <a:lnTo>
                  <a:pt x="5399" y="252"/>
                </a:lnTo>
                <a:lnTo>
                  <a:pt x="5353" y="234"/>
                </a:lnTo>
                <a:lnTo>
                  <a:pt x="5305" y="214"/>
                </a:lnTo>
                <a:lnTo>
                  <a:pt x="5259" y="195"/>
                </a:lnTo>
                <a:lnTo>
                  <a:pt x="5211" y="174"/>
                </a:lnTo>
                <a:lnTo>
                  <a:pt x="5164" y="151"/>
                </a:lnTo>
                <a:lnTo>
                  <a:pt x="5117" y="130"/>
                </a:lnTo>
                <a:lnTo>
                  <a:pt x="5070" y="111"/>
                </a:lnTo>
                <a:lnTo>
                  <a:pt x="5024" y="92"/>
                </a:lnTo>
                <a:lnTo>
                  <a:pt x="4976" y="75"/>
                </a:lnTo>
                <a:lnTo>
                  <a:pt x="4928" y="61"/>
                </a:lnTo>
                <a:lnTo>
                  <a:pt x="4882" y="50"/>
                </a:lnTo>
                <a:lnTo>
                  <a:pt x="4834" y="43"/>
                </a:lnTo>
                <a:lnTo>
                  <a:pt x="4787" y="42"/>
                </a:lnTo>
                <a:lnTo>
                  <a:pt x="4739" y="43"/>
                </a:lnTo>
                <a:lnTo>
                  <a:pt x="4690" y="50"/>
                </a:lnTo>
                <a:lnTo>
                  <a:pt x="4641" y="61"/>
                </a:lnTo>
                <a:lnTo>
                  <a:pt x="4593" y="75"/>
                </a:lnTo>
                <a:lnTo>
                  <a:pt x="4544" y="92"/>
                </a:lnTo>
                <a:lnTo>
                  <a:pt x="4495" y="111"/>
                </a:lnTo>
                <a:lnTo>
                  <a:pt x="4447" y="132"/>
                </a:lnTo>
                <a:lnTo>
                  <a:pt x="4398" y="154"/>
                </a:lnTo>
                <a:lnTo>
                  <a:pt x="4349" y="175"/>
                </a:lnTo>
                <a:lnTo>
                  <a:pt x="4302" y="197"/>
                </a:lnTo>
                <a:lnTo>
                  <a:pt x="4253" y="218"/>
                </a:lnTo>
                <a:lnTo>
                  <a:pt x="4204" y="238"/>
                </a:lnTo>
                <a:lnTo>
                  <a:pt x="4156" y="255"/>
                </a:lnTo>
                <a:lnTo>
                  <a:pt x="4107" y="270"/>
                </a:lnTo>
                <a:lnTo>
                  <a:pt x="4059" y="282"/>
                </a:lnTo>
                <a:lnTo>
                  <a:pt x="4010" y="289"/>
                </a:lnTo>
                <a:lnTo>
                  <a:pt x="3962" y="293"/>
                </a:lnTo>
                <a:lnTo>
                  <a:pt x="3912" y="290"/>
                </a:lnTo>
                <a:lnTo>
                  <a:pt x="3861" y="284"/>
                </a:lnTo>
                <a:lnTo>
                  <a:pt x="3811" y="273"/>
                </a:lnTo>
                <a:lnTo>
                  <a:pt x="3761" y="258"/>
                </a:lnTo>
                <a:lnTo>
                  <a:pt x="3710" y="240"/>
                </a:lnTo>
                <a:lnTo>
                  <a:pt x="3660" y="220"/>
                </a:lnTo>
                <a:lnTo>
                  <a:pt x="3609" y="197"/>
                </a:lnTo>
                <a:lnTo>
                  <a:pt x="3559" y="175"/>
                </a:lnTo>
                <a:lnTo>
                  <a:pt x="3508" y="153"/>
                </a:lnTo>
                <a:lnTo>
                  <a:pt x="3458" y="130"/>
                </a:lnTo>
                <a:lnTo>
                  <a:pt x="3407" y="108"/>
                </a:lnTo>
                <a:lnTo>
                  <a:pt x="3357" y="88"/>
                </a:lnTo>
                <a:lnTo>
                  <a:pt x="3306" y="71"/>
                </a:lnTo>
                <a:lnTo>
                  <a:pt x="3256" y="57"/>
                </a:lnTo>
                <a:lnTo>
                  <a:pt x="3205" y="47"/>
                </a:lnTo>
                <a:lnTo>
                  <a:pt x="3154" y="42"/>
                </a:lnTo>
                <a:lnTo>
                  <a:pt x="3103" y="40"/>
                </a:lnTo>
                <a:lnTo>
                  <a:pt x="3050" y="45"/>
                </a:lnTo>
                <a:lnTo>
                  <a:pt x="2997" y="54"/>
                </a:lnTo>
                <a:lnTo>
                  <a:pt x="2945" y="67"/>
                </a:lnTo>
                <a:lnTo>
                  <a:pt x="2891" y="82"/>
                </a:lnTo>
                <a:lnTo>
                  <a:pt x="2838" y="101"/>
                </a:lnTo>
                <a:lnTo>
                  <a:pt x="2785" y="122"/>
                </a:lnTo>
                <a:lnTo>
                  <a:pt x="2732" y="143"/>
                </a:lnTo>
                <a:lnTo>
                  <a:pt x="2678" y="165"/>
                </a:lnTo>
                <a:lnTo>
                  <a:pt x="2625" y="188"/>
                </a:lnTo>
                <a:lnTo>
                  <a:pt x="2572" y="210"/>
                </a:lnTo>
                <a:lnTo>
                  <a:pt x="2519" y="231"/>
                </a:lnTo>
                <a:lnTo>
                  <a:pt x="2465" y="249"/>
                </a:lnTo>
                <a:lnTo>
                  <a:pt x="2413" y="266"/>
                </a:lnTo>
                <a:lnTo>
                  <a:pt x="2360" y="279"/>
                </a:lnTo>
                <a:lnTo>
                  <a:pt x="2307" y="289"/>
                </a:lnTo>
                <a:lnTo>
                  <a:pt x="2255" y="293"/>
                </a:lnTo>
                <a:lnTo>
                  <a:pt x="2207" y="293"/>
                </a:lnTo>
                <a:lnTo>
                  <a:pt x="2160" y="289"/>
                </a:lnTo>
                <a:lnTo>
                  <a:pt x="2112" y="280"/>
                </a:lnTo>
                <a:lnTo>
                  <a:pt x="2064" y="268"/>
                </a:lnTo>
                <a:lnTo>
                  <a:pt x="2017" y="252"/>
                </a:lnTo>
                <a:lnTo>
                  <a:pt x="1969" y="234"/>
                </a:lnTo>
                <a:lnTo>
                  <a:pt x="1921" y="213"/>
                </a:lnTo>
                <a:lnTo>
                  <a:pt x="1875" y="192"/>
                </a:lnTo>
                <a:lnTo>
                  <a:pt x="1828" y="169"/>
                </a:lnTo>
                <a:lnTo>
                  <a:pt x="1780" y="148"/>
                </a:lnTo>
                <a:lnTo>
                  <a:pt x="1732" y="126"/>
                </a:lnTo>
                <a:lnTo>
                  <a:pt x="1685" y="106"/>
                </a:lnTo>
                <a:lnTo>
                  <a:pt x="1638" y="87"/>
                </a:lnTo>
                <a:lnTo>
                  <a:pt x="1591" y="70"/>
                </a:lnTo>
                <a:lnTo>
                  <a:pt x="1543" y="57"/>
                </a:lnTo>
                <a:lnTo>
                  <a:pt x="1495" y="47"/>
                </a:lnTo>
                <a:lnTo>
                  <a:pt x="1446" y="42"/>
                </a:lnTo>
                <a:lnTo>
                  <a:pt x="1399" y="40"/>
                </a:lnTo>
                <a:lnTo>
                  <a:pt x="1352" y="45"/>
                </a:lnTo>
                <a:lnTo>
                  <a:pt x="1306" y="52"/>
                </a:lnTo>
                <a:lnTo>
                  <a:pt x="1260" y="61"/>
                </a:lnTo>
                <a:lnTo>
                  <a:pt x="1214" y="74"/>
                </a:lnTo>
                <a:lnTo>
                  <a:pt x="1167" y="89"/>
                </a:lnTo>
                <a:lnTo>
                  <a:pt x="1120" y="106"/>
                </a:lnTo>
                <a:lnTo>
                  <a:pt x="1073" y="125"/>
                </a:lnTo>
                <a:lnTo>
                  <a:pt x="1027" y="144"/>
                </a:lnTo>
                <a:lnTo>
                  <a:pt x="981" y="165"/>
                </a:lnTo>
                <a:lnTo>
                  <a:pt x="935" y="185"/>
                </a:lnTo>
                <a:lnTo>
                  <a:pt x="888" y="204"/>
                </a:lnTo>
                <a:lnTo>
                  <a:pt x="842" y="223"/>
                </a:lnTo>
                <a:lnTo>
                  <a:pt x="796" y="241"/>
                </a:lnTo>
                <a:lnTo>
                  <a:pt x="750" y="256"/>
                </a:lnTo>
                <a:lnTo>
                  <a:pt x="703" y="269"/>
                </a:lnTo>
                <a:lnTo>
                  <a:pt x="658" y="280"/>
                </a:lnTo>
                <a:lnTo>
                  <a:pt x="623" y="286"/>
                </a:lnTo>
                <a:lnTo>
                  <a:pt x="590" y="290"/>
                </a:lnTo>
                <a:lnTo>
                  <a:pt x="556" y="293"/>
                </a:lnTo>
                <a:lnTo>
                  <a:pt x="522" y="293"/>
                </a:lnTo>
                <a:lnTo>
                  <a:pt x="489" y="290"/>
                </a:lnTo>
                <a:lnTo>
                  <a:pt x="457" y="284"/>
                </a:lnTo>
                <a:lnTo>
                  <a:pt x="423" y="279"/>
                </a:lnTo>
                <a:lnTo>
                  <a:pt x="389" y="270"/>
                </a:lnTo>
                <a:lnTo>
                  <a:pt x="356" y="261"/>
                </a:lnTo>
                <a:lnTo>
                  <a:pt x="322" y="249"/>
                </a:lnTo>
                <a:lnTo>
                  <a:pt x="290" y="237"/>
                </a:lnTo>
                <a:lnTo>
                  <a:pt x="256" y="223"/>
                </a:lnTo>
                <a:lnTo>
                  <a:pt x="223" y="209"/>
                </a:lnTo>
                <a:lnTo>
                  <a:pt x="189" y="193"/>
                </a:lnTo>
                <a:lnTo>
                  <a:pt x="126" y="164"/>
                </a:lnTo>
                <a:lnTo>
                  <a:pt x="64" y="133"/>
                </a:lnTo>
                <a:lnTo>
                  <a:pt x="0" y="102"/>
                </a:lnTo>
              </a:path>
            </a:pathLst>
          </a:custGeom>
          <a:solidFill>
            <a:schemeClr val="bg1"/>
          </a:solidFill>
          <a:ln w="19050">
            <a:solidFill>
              <a:srgbClr val="000000"/>
            </a:solidFill>
            <a:prstDash val="solid"/>
            <a:round/>
            <a:headEnd/>
            <a:tailEnd/>
          </a:ln>
        </p:spPr>
        <p:txBody>
          <a:bodyPr/>
          <a:lstStyle/>
          <a:p>
            <a:endParaRPr lang="en-US" sz="1800"/>
          </a:p>
        </p:txBody>
      </p:sp>
      <p:sp>
        <p:nvSpPr>
          <p:cNvPr id="98353" name="Line 215">
            <a:extLst>
              <a:ext uri="{FF2B5EF4-FFF2-40B4-BE49-F238E27FC236}">
                <a16:creationId xmlns:a16="http://schemas.microsoft.com/office/drawing/2014/main" id="{12962E2C-BF5B-86AA-1EAF-513CD0E30D6F}"/>
              </a:ext>
            </a:extLst>
          </p:cNvPr>
          <p:cNvSpPr>
            <a:spLocks noChangeShapeType="1"/>
          </p:cNvSpPr>
          <p:nvPr/>
        </p:nvSpPr>
        <p:spPr bwMode="auto">
          <a:xfrm>
            <a:off x="2337197" y="2334041"/>
            <a:ext cx="4673204"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54" name="Freeform 216">
            <a:extLst>
              <a:ext uri="{FF2B5EF4-FFF2-40B4-BE49-F238E27FC236}">
                <a16:creationId xmlns:a16="http://schemas.microsoft.com/office/drawing/2014/main" id="{1F229FE6-A172-A4F6-A4FB-37777A50D7EE}"/>
              </a:ext>
            </a:extLst>
          </p:cNvPr>
          <p:cNvSpPr>
            <a:spLocks/>
          </p:cNvSpPr>
          <p:nvPr/>
        </p:nvSpPr>
        <p:spPr bwMode="auto">
          <a:xfrm>
            <a:off x="2374106" y="2201881"/>
            <a:ext cx="4614863" cy="133350"/>
          </a:xfrm>
          <a:custGeom>
            <a:avLst/>
            <a:gdLst>
              <a:gd name="T0" fmla="*/ 2147483647 w 11628"/>
              <a:gd name="T1" fmla="*/ 40563345 h 335"/>
              <a:gd name="T2" fmla="*/ 2147483647 w 11628"/>
              <a:gd name="T3" fmla="*/ 69859478 h 335"/>
              <a:gd name="T4" fmla="*/ 2147483647 w 11628"/>
              <a:gd name="T5" fmla="*/ 87606041 h 335"/>
              <a:gd name="T6" fmla="*/ 2147483647 w 11628"/>
              <a:gd name="T7" fmla="*/ 94366687 h 335"/>
              <a:gd name="T8" fmla="*/ 2147483647 w 11628"/>
              <a:gd name="T9" fmla="*/ 83943891 h 335"/>
              <a:gd name="T10" fmla="*/ 2147483647 w 11628"/>
              <a:gd name="T11" fmla="*/ 55493238 h 335"/>
              <a:gd name="T12" fmla="*/ 2147483647 w 11628"/>
              <a:gd name="T13" fmla="*/ 23662261 h 335"/>
              <a:gd name="T14" fmla="*/ 2147483647 w 11628"/>
              <a:gd name="T15" fmla="*/ 2535375 h 335"/>
              <a:gd name="T16" fmla="*/ 2147483647 w 11628"/>
              <a:gd name="T17" fmla="*/ 6478820 h 335"/>
              <a:gd name="T18" fmla="*/ 2147483647 w 11628"/>
              <a:gd name="T19" fmla="*/ 35774952 h 335"/>
              <a:gd name="T20" fmla="*/ 2147483647 w 11628"/>
              <a:gd name="T21" fmla="*/ 71268078 h 335"/>
              <a:gd name="T22" fmla="*/ 2147483647 w 11628"/>
              <a:gd name="T23" fmla="*/ 90986364 h 335"/>
              <a:gd name="T24" fmla="*/ 2147483647 w 11628"/>
              <a:gd name="T25" fmla="*/ 79155499 h 335"/>
              <a:gd name="T26" fmla="*/ 2147483647 w 11628"/>
              <a:gd name="T27" fmla="*/ 46479043 h 335"/>
              <a:gd name="T28" fmla="*/ 2147483647 w 11628"/>
              <a:gd name="T29" fmla="*/ 13239466 h 335"/>
              <a:gd name="T30" fmla="*/ 2147483647 w 11628"/>
              <a:gd name="T31" fmla="*/ 1126774 h 335"/>
              <a:gd name="T32" fmla="*/ 2147483647 w 11628"/>
              <a:gd name="T33" fmla="*/ 20000112 h 335"/>
              <a:gd name="T34" fmla="*/ 2147483647 w 11628"/>
              <a:gd name="T35" fmla="*/ 54366463 h 335"/>
              <a:gd name="T36" fmla="*/ 2137092500 w 11628"/>
              <a:gd name="T37" fmla="*/ 84789370 h 335"/>
              <a:gd name="T38" fmla="*/ 2074648717 w 11628"/>
              <a:gd name="T39" fmla="*/ 90704537 h 335"/>
              <a:gd name="T40" fmla="*/ 2015284683 w 11628"/>
              <a:gd name="T41" fmla="*/ 67887755 h 335"/>
              <a:gd name="T42" fmla="*/ 1955921179 w 11628"/>
              <a:gd name="T43" fmla="*/ 32676456 h 335"/>
              <a:gd name="T44" fmla="*/ 1897117533 w 11628"/>
              <a:gd name="T45" fmla="*/ 5352045 h 335"/>
              <a:gd name="T46" fmla="*/ 1835513537 w 11628"/>
              <a:gd name="T47" fmla="*/ 5070219 h 335"/>
              <a:gd name="T48" fmla="*/ 1771109721 w 11628"/>
              <a:gd name="T49" fmla="*/ 32676456 h 335"/>
              <a:gd name="T50" fmla="*/ 1706705904 w 11628"/>
              <a:gd name="T51" fmla="*/ 69014530 h 335"/>
              <a:gd name="T52" fmla="*/ 1642302088 w 11628"/>
              <a:gd name="T53" fmla="*/ 92394964 h 335"/>
              <a:gd name="T54" fmla="*/ 1582098267 w 11628"/>
              <a:gd name="T55" fmla="*/ 84789370 h 335"/>
              <a:gd name="T56" fmla="*/ 1522174375 w 11628"/>
              <a:gd name="T57" fmla="*/ 54366463 h 335"/>
              <a:gd name="T58" fmla="*/ 1463090800 w 11628"/>
              <a:gd name="T59" fmla="*/ 20000112 h 335"/>
              <a:gd name="T60" fmla="*/ 1403446838 w 11628"/>
              <a:gd name="T61" fmla="*/ 1126774 h 335"/>
              <a:gd name="T62" fmla="*/ 1340443196 w 11628"/>
              <a:gd name="T63" fmla="*/ 13239466 h 335"/>
              <a:gd name="T64" fmla="*/ 1276319308 w 11628"/>
              <a:gd name="T65" fmla="*/ 46479043 h 335"/>
              <a:gd name="T66" fmla="*/ 1212195421 w 11628"/>
              <a:gd name="T67" fmla="*/ 80000447 h 335"/>
              <a:gd name="T68" fmla="*/ 1150311496 w 11628"/>
              <a:gd name="T69" fmla="*/ 93521739 h 335"/>
              <a:gd name="T70" fmla="*/ 1092907496 w 11628"/>
              <a:gd name="T71" fmla="*/ 76620124 h 335"/>
              <a:gd name="T72" fmla="*/ 1036064412 w 11628"/>
              <a:gd name="T73" fmla="*/ 42816894 h 335"/>
              <a:gd name="T74" fmla="*/ 978660412 w 11628"/>
              <a:gd name="T75" fmla="*/ 11267743 h 335"/>
              <a:gd name="T76" fmla="*/ 920137225 w 11628"/>
              <a:gd name="T77" fmla="*/ 0 h 335"/>
              <a:gd name="T78" fmla="*/ 849572850 w 11628"/>
              <a:gd name="T79" fmla="*/ 18028389 h 335"/>
              <a:gd name="T80" fmla="*/ 778168158 w 11628"/>
              <a:gd name="T81" fmla="*/ 52112915 h 335"/>
              <a:gd name="T82" fmla="*/ 706203608 w 11628"/>
              <a:gd name="T83" fmla="*/ 80563568 h 335"/>
              <a:gd name="T84" fmla="*/ 640399617 w 11628"/>
              <a:gd name="T85" fmla="*/ 83098943 h 335"/>
              <a:gd name="T86" fmla="*/ 578796150 w 11628"/>
              <a:gd name="T87" fmla="*/ 59155387 h 335"/>
              <a:gd name="T88" fmla="*/ 517752012 w 11628"/>
              <a:gd name="T89" fmla="*/ 25915810 h 335"/>
              <a:gd name="T90" fmla="*/ 456708404 w 11628"/>
              <a:gd name="T91" fmla="*/ 2535375 h 335"/>
              <a:gd name="T92" fmla="*/ 401264967 w 11628"/>
              <a:gd name="T93" fmla="*/ 5070219 h 335"/>
              <a:gd name="T94" fmla="*/ 349741596 w 11628"/>
              <a:gd name="T95" fmla="*/ 23943556 h 335"/>
              <a:gd name="T96" fmla="*/ 297938296 w 11628"/>
              <a:gd name="T97" fmla="*/ 50423019 h 335"/>
              <a:gd name="T98" fmla="*/ 249495204 w 11628"/>
              <a:gd name="T99" fmla="*/ 72957974 h 335"/>
              <a:gd name="T100" fmla="*/ 203012675 w 11628"/>
              <a:gd name="T101" fmla="*/ 85916144 h 335"/>
              <a:gd name="T102" fmla="*/ 157649863 w 11628"/>
              <a:gd name="T103" fmla="*/ 83943891 h 335"/>
              <a:gd name="T104" fmla="*/ 112007121 w 11628"/>
              <a:gd name="T105" fmla="*/ 68732703 h 335"/>
              <a:gd name="T106" fmla="*/ 65244133 w 11628"/>
              <a:gd name="T107" fmla="*/ 43380546 h 33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1628" h="335">
                <a:moveTo>
                  <a:pt x="11628" y="2"/>
                </a:moveTo>
                <a:lnTo>
                  <a:pt x="11576" y="39"/>
                </a:lnTo>
                <a:lnTo>
                  <a:pt x="11524" y="74"/>
                </a:lnTo>
                <a:lnTo>
                  <a:pt x="11471" y="109"/>
                </a:lnTo>
                <a:lnTo>
                  <a:pt x="11419" y="144"/>
                </a:lnTo>
                <a:lnTo>
                  <a:pt x="11366" y="176"/>
                </a:lnTo>
                <a:lnTo>
                  <a:pt x="11334" y="196"/>
                </a:lnTo>
                <a:lnTo>
                  <a:pt x="11302" y="214"/>
                </a:lnTo>
                <a:lnTo>
                  <a:pt x="11271" y="231"/>
                </a:lnTo>
                <a:lnTo>
                  <a:pt x="11238" y="248"/>
                </a:lnTo>
                <a:lnTo>
                  <a:pt x="11206" y="263"/>
                </a:lnTo>
                <a:lnTo>
                  <a:pt x="11174" y="277"/>
                </a:lnTo>
                <a:lnTo>
                  <a:pt x="11142" y="290"/>
                </a:lnTo>
                <a:lnTo>
                  <a:pt x="11109" y="301"/>
                </a:lnTo>
                <a:lnTo>
                  <a:pt x="11077" y="311"/>
                </a:lnTo>
                <a:lnTo>
                  <a:pt x="11045" y="319"/>
                </a:lnTo>
                <a:lnTo>
                  <a:pt x="11013" y="326"/>
                </a:lnTo>
                <a:lnTo>
                  <a:pt x="10980" y="332"/>
                </a:lnTo>
                <a:lnTo>
                  <a:pt x="10950" y="335"/>
                </a:lnTo>
                <a:lnTo>
                  <a:pt x="10917" y="335"/>
                </a:lnTo>
                <a:lnTo>
                  <a:pt x="10885" y="333"/>
                </a:lnTo>
                <a:lnTo>
                  <a:pt x="10853" y="330"/>
                </a:lnTo>
                <a:lnTo>
                  <a:pt x="10814" y="323"/>
                </a:lnTo>
                <a:lnTo>
                  <a:pt x="10774" y="312"/>
                </a:lnTo>
                <a:lnTo>
                  <a:pt x="10735" y="298"/>
                </a:lnTo>
                <a:lnTo>
                  <a:pt x="10697" y="281"/>
                </a:lnTo>
                <a:lnTo>
                  <a:pt x="10658" y="263"/>
                </a:lnTo>
                <a:lnTo>
                  <a:pt x="10619" y="242"/>
                </a:lnTo>
                <a:lnTo>
                  <a:pt x="10580" y="220"/>
                </a:lnTo>
                <a:lnTo>
                  <a:pt x="10540" y="197"/>
                </a:lnTo>
                <a:lnTo>
                  <a:pt x="10502" y="173"/>
                </a:lnTo>
                <a:lnTo>
                  <a:pt x="10463" y="151"/>
                </a:lnTo>
                <a:lnTo>
                  <a:pt x="10424" y="127"/>
                </a:lnTo>
                <a:lnTo>
                  <a:pt x="10385" y="105"/>
                </a:lnTo>
                <a:lnTo>
                  <a:pt x="10345" y="84"/>
                </a:lnTo>
                <a:lnTo>
                  <a:pt x="10306" y="64"/>
                </a:lnTo>
                <a:lnTo>
                  <a:pt x="10267" y="46"/>
                </a:lnTo>
                <a:lnTo>
                  <a:pt x="10228" y="30"/>
                </a:lnTo>
                <a:lnTo>
                  <a:pt x="10188" y="18"/>
                </a:lnTo>
                <a:lnTo>
                  <a:pt x="10148" y="9"/>
                </a:lnTo>
                <a:lnTo>
                  <a:pt x="10109" y="4"/>
                </a:lnTo>
                <a:lnTo>
                  <a:pt x="10068" y="2"/>
                </a:lnTo>
                <a:lnTo>
                  <a:pt x="10029" y="4"/>
                </a:lnTo>
                <a:lnTo>
                  <a:pt x="9980" y="11"/>
                </a:lnTo>
                <a:lnTo>
                  <a:pt x="9929" y="23"/>
                </a:lnTo>
                <a:lnTo>
                  <a:pt x="9880" y="39"/>
                </a:lnTo>
                <a:lnTo>
                  <a:pt x="9831" y="57"/>
                </a:lnTo>
                <a:lnTo>
                  <a:pt x="9781" y="79"/>
                </a:lnTo>
                <a:lnTo>
                  <a:pt x="9732" y="103"/>
                </a:lnTo>
                <a:lnTo>
                  <a:pt x="9681" y="127"/>
                </a:lnTo>
                <a:lnTo>
                  <a:pt x="9631" y="154"/>
                </a:lnTo>
                <a:lnTo>
                  <a:pt x="9582" y="179"/>
                </a:lnTo>
                <a:lnTo>
                  <a:pt x="9531" y="206"/>
                </a:lnTo>
                <a:lnTo>
                  <a:pt x="9481" y="230"/>
                </a:lnTo>
                <a:lnTo>
                  <a:pt x="9432" y="253"/>
                </a:lnTo>
                <a:lnTo>
                  <a:pt x="9381" y="274"/>
                </a:lnTo>
                <a:lnTo>
                  <a:pt x="9332" y="293"/>
                </a:lnTo>
                <a:lnTo>
                  <a:pt x="9283" y="307"/>
                </a:lnTo>
                <a:lnTo>
                  <a:pt x="9232" y="318"/>
                </a:lnTo>
                <a:lnTo>
                  <a:pt x="9183" y="323"/>
                </a:lnTo>
                <a:lnTo>
                  <a:pt x="9140" y="325"/>
                </a:lnTo>
                <a:lnTo>
                  <a:pt x="9095" y="321"/>
                </a:lnTo>
                <a:lnTo>
                  <a:pt x="9052" y="312"/>
                </a:lnTo>
                <a:lnTo>
                  <a:pt x="9008" y="298"/>
                </a:lnTo>
                <a:lnTo>
                  <a:pt x="8965" y="281"/>
                </a:lnTo>
                <a:lnTo>
                  <a:pt x="8921" y="262"/>
                </a:lnTo>
                <a:lnTo>
                  <a:pt x="8879" y="239"/>
                </a:lnTo>
                <a:lnTo>
                  <a:pt x="8836" y="215"/>
                </a:lnTo>
                <a:lnTo>
                  <a:pt x="8792" y="190"/>
                </a:lnTo>
                <a:lnTo>
                  <a:pt x="8750" y="165"/>
                </a:lnTo>
                <a:lnTo>
                  <a:pt x="8707" y="138"/>
                </a:lnTo>
                <a:lnTo>
                  <a:pt x="8663" y="113"/>
                </a:lnTo>
                <a:lnTo>
                  <a:pt x="8621" y="89"/>
                </a:lnTo>
                <a:lnTo>
                  <a:pt x="8578" y="67"/>
                </a:lnTo>
                <a:lnTo>
                  <a:pt x="8534" y="47"/>
                </a:lnTo>
                <a:lnTo>
                  <a:pt x="8492" y="29"/>
                </a:lnTo>
                <a:lnTo>
                  <a:pt x="8449" y="16"/>
                </a:lnTo>
                <a:lnTo>
                  <a:pt x="8405" y="7"/>
                </a:lnTo>
                <a:lnTo>
                  <a:pt x="8362" y="2"/>
                </a:lnTo>
                <a:lnTo>
                  <a:pt x="8319" y="4"/>
                </a:lnTo>
                <a:lnTo>
                  <a:pt x="8274" y="9"/>
                </a:lnTo>
                <a:lnTo>
                  <a:pt x="8227" y="19"/>
                </a:lnTo>
                <a:lnTo>
                  <a:pt x="8183" y="33"/>
                </a:lnTo>
                <a:lnTo>
                  <a:pt x="8136" y="51"/>
                </a:lnTo>
                <a:lnTo>
                  <a:pt x="8091" y="71"/>
                </a:lnTo>
                <a:lnTo>
                  <a:pt x="8045" y="94"/>
                </a:lnTo>
                <a:lnTo>
                  <a:pt x="7999" y="117"/>
                </a:lnTo>
                <a:lnTo>
                  <a:pt x="7953" y="143"/>
                </a:lnTo>
                <a:lnTo>
                  <a:pt x="7908" y="168"/>
                </a:lnTo>
                <a:lnTo>
                  <a:pt x="7862" y="193"/>
                </a:lnTo>
                <a:lnTo>
                  <a:pt x="7815" y="218"/>
                </a:lnTo>
                <a:lnTo>
                  <a:pt x="7769" y="242"/>
                </a:lnTo>
                <a:lnTo>
                  <a:pt x="7724" y="265"/>
                </a:lnTo>
                <a:lnTo>
                  <a:pt x="7678" y="284"/>
                </a:lnTo>
                <a:lnTo>
                  <a:pt x="7632" y="301"/>
                </a:lnTo>
                <a:lnTo>
                  <a:pt x="7587" y="314"/>
                </a:lnTo>
                <a:lnTo>
                  <a:pt x="7541" y="323"/>
                </a:lnTo>
                <a:lnTo>
                  <a:pt x="7496" y="328"/>
                </a:lnTo>
                <a:lnTo>
                  <a:pt x="7452" y="328"/>
                </a:lnTo>
                <a:lnTo>
                  <a:pt x="7409" y="322"/>
                </a:lnTo>
                <a:lnTo>
                  <a:pt x="7367" y="312"/>
                </a:lnTo>
                <a:lnTo>
                  <a:pt x="7325" y="300"/>
                </a:lnTo>
                <a:lnTo>
                  <a:pt x="7281" y="281"/>
                </a:lnTo>
                <a:lnTo>
                  <a:pt x="7239" y="262"/>
                </a:lnTo>
                <a:lnTo>
                  <a:pt x="7197" y="241"/>
                </a:lnTo>
                <a:lnTo>
                  <a:pt x="7155" y="217"/>
                </a:lnTo>
                <a:lnTo>
                  <a:pt x="7113" y="192"/>
                </a:lnTo>
                <a:lnTo>
                  <a:pt x="7071" y="166"/>
                </a:lnTo>
                <a:lnTo>
                  <a:pt x="7029" y="141"/>
                </a:lnTo>
                <a:lnTo>
                  <a:pt x="6985" y="116"/>
                </a:lnTo>
                <a:lnTo>
                  <a:pt x="6943" y="92"/>
                </a:lnTo>
                <a:lnTo>
                  <a:pt x="6901" y="70"/>
                </a:lnTo>
                <a:lnTo>
                  <a:pt x="6859" y="50"/>
                </a:lnTo>
                <a:lnTo>
                  <a:pt x="6817" y="33"/>
                </a:lnTo>
                <a:lnTo>
                  <a:pt x="6775" y="19"/>
                </a:lnTo>
                <a:lnTo>
                  <a:pt x="6732" y="9"/>
                </a:lnTo>
                <a:lnTo>
                  <a:pt x="6690" y="4"/>
                </a:lnTo>
                <a:lnTo>
                  <a:pt x="6648" y="4"/>
                </a:lnTo>
                <a:lnTo>
                  <a:pt x="6601" y="8"/>
                </a:lnTo>
                <a:lnTo>
                  <a:pt x="6555" y="18"/>
                </a:lnTo>
                <a:lnTo>
                  <a:pt x="6510" y="32"/>
                </a:lnTo>
                <a:lnTo>
                  <a:pt x="6464" y="49"/>
                </a:lnTo>
                <a:lnTo>
                  <a:pt x="6418" y="70"/>
                </a:lnTo>
                <a:lnTo>
                  <a:pt x="6371" y="92"/>
                </a:lnTo>
                <a:lnTo>
                  <a:pt x="6325" y="116"/>
                </a:lnTo>
                <a:lnTo>
                  <a:pt x="6279" y="143"/>
                </a:lnTo>
                <a:lnTo>
                  <a:pt x="6234" y="169"/>
                </a:lnTo>
                <a:lnTo>
                  <a:pt x="6188" y="194"/>
                </a:lnTo>
                <a:lnTo>
                  <a:pt x="6142" y="221"/>
                </a:lnTo>
                <a:lnTo>
                  <a:pt x="6095" y="245"/>
                </a:lnTo>
                <a:lnTo>
                  <a:pt x="6049" y="267"/>
                </a:lnTo>
                <a:lnTo>
                  <a:pt x="6003" y="288"/>
                </a:lnTo>
                <a:lnTo>
                  <a:pt x="5957" y="305"/>
                </a:lnTo>
                <a:lnTo>
                  <a:pt x="5912" y="319"/>
                </a:lnTo>
                <a:lnTo>
                  <a:pt x="5865" y="328"/>
                </a:lnTo>
                <a:lnTo>
                  <a:pt x="5819" y="332"/>
                </a:lnTo>
                <a:lnTo>
                  <a:pt x="5777" y="332"/>
                </a:lnTo>
                <a:lnTo>
                  <a:pt x="5734" y="325"/>
                </a:lnTo>
                <a:lnTo>
                  <a:pt x="5692" y="315"/>
                </a:lnTo>
                <a:lnTo>
                  <a:pt x="5650" y="301"/>
                </a:lnTo>
                <a:lnTo>
                  <a:pt x="5606" y="284"/>
                </a:lnTo>
                <a:lnTo>
                  <a:pt x="5564" y="263"/>
                </a:lnTo>
                <a:lnTo>
                  <a:pt x="5522" y="242"/>
                </a:lnTo>
                <a:lnTo>
                  <a:pt x="5480" y="218"/>
                </a:lnTo>
                <a:lnTo>
                  <a:pt x="5436" y="193"/>
                </a:lnTo>
                <a:lnTo>
                  <a:pt x="5394" y="168"/>
                </a:lnTo>
                <a:lnTo>
                  <a:pt x="5352" y="141"/>
                </a:lnTo>
                <a:lnTo>
                  <a:pt x="5310" y="117"/>
                </a:lnTo>
                <a:lnTo>
                  <a:pt x="5268" y="94"/>
                </a:lnTo>
                <a:lnTo>
                  <a:pt x="5225" y="71"/>
                </a:lnTo>
                <a:lnTo>
                  <a:pt x="5183" y="50"/>
                </a:lnTo>
                <a:lnTo>
                  <a:pt x="5141" y="33"/>
                </a:lnTo>
                <a:lnTo>
                  <a:pt x="5097" y="19"/>
                </a:lnTo>
                <a:lnTo>
                  <a:pt x="5055" y="9"/>
                </a:lnTo>
                <a:lnTo>
                  <a:pt x="5012" y="4"/>
                </a:lnTo>
                <a:lnTo>
                  <a:pt x="4970" y="2"/>
                </a:lnTo>
                <a:lnTo>
                  <a:pt x="4923" y="8"/>
                </a:lnTo>
                <a:lnTo>
                  <a:pt x="4879" y="16"/>
                </a:lnTo>
                <a:lnTo>
                  <a:pt x="4832" y="30"/>
                </a:lnTo>
                <a:lnTo>
                  <a:pt x="4787" y="47"/>
                </a:lnTo>
                <a:lnTo>
                  <a:pt x="4741" y="67"/>
                </a:lnTo>
                <a:lnTo>
                  <a:pt x="4695" y="89"/>
                </a:lnTo>
                <a:lnTo>
                  <a:pt x="4650" y="113"/>
                </a:lnTo>
                <a:lnTo>
                  <a:pt x="4604" y="138"/>
                </a:lnTo>
                <a:lnTo>
                  <a:pt x="4558" y="165"/>
                </a:lnTo>
                <a:lnTo>
                  <a:pt x="4513" y="190"/>
                </a:lnTo>
                <a:lnTo>
                  <a:pt x="4466" y="215"/>
                </a:lnTo>
                <a:lnTo>
                  <a:pt x="4420" y="241"/>
                </a:lnTo>
                <a:lnTo>
                  <a:pt x="4375" y="263"/>
                </a:lnTo>
                <a:lnTo>
                  <a:pt x="4329" y="284"/>
                </a:lnTo>
                <a:lnTo>
                  <a:pt x="4284" y="301"/>
                </a:lnTo>
                <a:lnTo>
                  <a:pt x="4239" y="316"/>
                </a:lnTo>
                <a:lnTo>
                  <a:pt x="4195" y="326"/>
                </a:lnTo>
                <a:lnTo>
                  <a:pt x="4150" y="332"/>
                </a:lnTo>
                <a:lnTo>
                  <a:pt x="4108" y="332"/>
                </a:lnTo>
                <a:lnTo>
                  <a:pt x="4067" y="328"/>
                </a:lnTo>
                <a:lnTo>
                  <a:pt x="4025" y="319"/>
                </a:lnTo>
                <a:lnTo>
                  <a:pt x="3984" y="307"/>
                </a:lnTo>
                <a:lnTo>
                  <a:pt x="3944" y="291"/>
                </a:lnTo>
                <a:lnTo>
                  <a:pt x="3903" y="272"/>
                </a:lnTo>
                <a:lnTo>
                  <a:pt x="3862" y="251"/>
                </a:lnTo>
                <a:lnTo>
                  <a:pt x="3822" y="228"/>
                </a:lnTo>
                <a:lnTo>
                  <a:pt x="3781" y="203"/>
                </a:lnTo>
                <a:lnTo>
                  <a:pt x="3740" y="178"/>
                </a:lnTo>
                <a:lnTo>
                  <a:pt x="3700" y="152"/>
                </a:lnTo>
                <a:lnTo>
                  <a:pt x="3659" y="127"/>
                </a:lnTo>
                <a:lnTo>
                  <a:pt x="3618" y="103"/>
                </a:lnTo>
                <a:lnTo>
                  <a:pt x="3578" y="81"/>
                </a:lnTo>
                <a:lnTo>
                  <a:pt x="3537" y="58"/>
                </a:lnTo>
                <a:lnTo>
                  <a:pt x="3495" y="40"/>
                </a:lnTo>
                <a:lnTo>
                  <a:pt x="3454" y="25"/>
                </a:lnTo>
                <a:lnTo>
                  <a:pt x="3412" y="12"/>
                </a:lnTo>
                <a:lnTo>
                  <a:pt x="3370" y="4"/>
                </a:lnTo>
                <a:lnTo>
                  <a:pt x="3328" y="0"/>
                </a:lnTo>
                <a:lnTo>
                  <a:pt x="3286" y="0"/>
                </a:lnTo>
                <a:lnTo>
                  <a:pt x="3237" y="4"/>
                </a:lnTo>
                <a:lnTo>
                  <a:pt x="3187" y="14"/>
                </a:lnTo>
                <a:lnTo>
                  <a:pt x="3136" y="28"/>
                </a:lnTo>
                <a:lnTo>
                  <a:pt x="3086" y="44"/>
                </a:lnTo>
                <a:lnTo>
                  <a:pt x="3034" y="64"/>
                </a:lnTo>
                <a:lnTo>
                  <a:pt x="2983" y="87"/>
                </a:lnTo>
                <a:lnTo>
                  <a:pt x="2932" y="110"/>
                </a:lnTo>
                <a:lnTo>
                  <a:pt x="2881" y="134"/>
                </a:lnTo>
                <a:lnTo>
                  <a:pt x="2829" y="159"/>
                </a:lnTo>
                <a:lnTo>
                  <a:pt x="2779" y="185"/>
                </a:lnTo>
                <a:lnTo>
                  <a:pt x="2727" y="208"/>
                </a:lnTo>
                <a:lnTo>
                  <a:pt x="2675" y="231"/>
                </a:lnTo>
                <a:lnTo>
                  <a:pt x="2625" y="252"/>
                </a:lnTo>
                <a:lnTo>
                  <a:pt x="2573" y="270"/>
                </a:lnTo>
                <a:lnTo>
                  <a:pt x="2522" y="286"/>
                </a:lnTo>
                <a:lnTo>
                  <a:pt x="2472" y="297"/>
                </a:lnTo>
                <a:lnTo>
                  <a:pt x="2421" y="302"/>
                </a:lnTo>
                <a:lnTo>
                  <a:pt x="2376" y="305"/>
                </a:lnTo>
                <a:lnTo>
                  <a:pt x="2332" y="302"/>
                </a:lnTo>
                <a:lnTo>
                  <a:pt x="2287" y="295"/>
                </a:lnTo>
                <a:lnTo>
                  <a:pt x="2243" y="284"/>
                </a:lnTo>
                <a:lnTo>
                  <a:pt x="2198" y="269"/>
                </a:lnTo>
                <a:lnTo>
                  <a:pt x="2155" y="251"/>
                </a:lnTo>
                <a:lnTo>
                  <a:pt x="2111" y="231"/>
                </a:lnTo>
                <a:lnTo>
                  <a:pt x="2067" y="210"/>
                </a:lnTo>
                <a:lnTo>
                  <a:pt x="2023" y="186"/>
                </a:lnTo>
                <a:lnTo>
                  <a:pt x="1980" y="162"/>
                </a:lnTo>
                <a:lnTo>
                  <a:pt x="1936" y="138"/>
                </a:lnTo>
                <a:lnTo>
                  <a:pt x="1893" y="115"/>
                </a:lnTo>
                <a:lnTo>
                  <a:pt x="1849" y="92"/>
                </a:lnTo>
                <a:lnTo>
                  <a:pt x="1806" y="71"/>
                </a:lnTo>
                <a:lnTo>
                  <a:pt x="1762" y="51"/>
                </a:lnTo>
                <a:lnTo>
                  <a:pt x="1719" y="35"/>
                </a:lnTo>
                <a:lnTo>
                  <a:pt x="1676" y="21"/>
                </a:lnTo>
                <a:lnTo>
                  <a:pt x="1631" y="9"/>
                </a:lnTo>
                <a:lnTo>
                  <a:pt x="1587" y="4"/>
                </a:lnTo>
                <a:lnTo>
                  <a:pt x="1544" y="2"/>
                </a:lnTo>
                <a:lnTo>
                  <a:pt x="1507" y="5"/>
                </a:lnTo>
                <a:lnTo>
                  <a:pt x="1469" y="9"/>
                </a:lnTo>
                <a:lnTo>
                  <a:pt x="1433" y="18"/>
                </a:lnTo>
                <a:lnTo>
                  <a:pt x="1397" y="28"/>
                </a:lnTo>
                <a:lnTo>
                  <a:pt x="1360" y="40"/>
                </a:lnTo>
                <a:lnTo>
                  <a:pt x="1322" y="53"/>
                </a:lnTo>
                <a:lnTo>
                  <a:pt x="1286" y="68"/>
                </a:lnTo>
                <a:lnTo>
                  <a:pt x="1249" y="85"/>
                </a:lnTo>
                <a:lnTo>
                  <a:pt x="1212" y="103"/>
                </a:lnTo>
                <a:lnTo>
                  <a:pt x="1175" y="122"/>
                </a:lnTo>
                <a:lnTo>
                  <a:pt x="1137" y="140"/>
                </a:lnTo>
                <a:lnTo>
                  <a:pt x="1101" y="159"/>
                </a:lnTo>
                <a:lnTo>
                  <a:pt x="1064" y="179"/>
                </a:lnTo>
                <a:lnTo>
                  <a:pt x="1027" y="197"/>
                </a:lnTo>
                <a:lnTo>
                  <a:pt x="990" y="215"/>
                </a:lnTo>
                <a:lnTo>
                  <a:pt x="956" y="231"/>
                </a:lnTo>
                <a:lnTo>
                  <a:pt x="923" y="245"/>
                </a:lnTo>
                <a:lnTo>
                  <a:pt x="891" y="259"/>
                </a:lnTo>
                <a:lnTo>
                  <a:pt x="857" y="272"/>
                </a:lnTo>
                <a:lnTo>
                  <a:pt x="825" y="283"/>
                </a:lnTo>
                <a:lnTo>
                  <a:pt x="791" y="291"/>
                </a:lnTo>
                <a:lnTo>
                  <a:pt x="759" y="300"/>
                </a:lnTo>
                <a:lnTo>
                  <a:pt x="725" y="305"/>
                </a:lnTo>
                <a:lnTo>
                  <a:pt x="693" y="308"/>
                </a:lnTo>
                <a:lnTo>
                  <a:pt x="659" y="308"/>
                </a:lnTo>
                <a:lnTo>
                  <a:pt x="627" y="307"/>
                </a:lnTo>
                <a:lnTo>
                  <a:pt x="595" y="304"/>
                </a:lnTo>
                <a:lnTo>
                  <a:pt x="563" y="298"/>
                </a:lnTo>
                <a:lnTo>
                  <a:pt x="530" y="291"/>
                </a:lnTo>
                <a:lnTo>
                  <a:pt x="498" y="281"/>
                </a:lnTo>
                <a:lnTo>
                  <a:pt x="466" y="270"/>
                </a:lnTo>
                <a:lnTo>
                  <a:pt x="432" y="258"/>
                </a:lnTo>
                <a:lnTo>
                  <a:pt x="400" y="244"/>
                </a:lnTo>
                <a:lnTo>
                  <a:pt x="366" y="228"/>
                </a:lnTo>
                <a:lnTo>
                  <a:pt x="333" y="211"/>
                </a:lnTo>
                <a:lnTo>
                  <a:pt x="300" y="193"/>
                </a:lnTo>
                <a:lnTo>
                  <a:pt x="267" y="173"/>
                </a:lnTo>
                <a:lnTo>
                  <a:pt x="233" y="154"/>
                </a:lnTo>
                <a:lnTo>
                  <a:pt x="176" y="117"/>
                </a:lnTo>
                <a:lnTo>
                  <a:pt x="118" y="81"/>
                </a:lnTo>
                <a:lnTo>
                  <a:pt x="59" y="42"/>
                </a:lnTo>
                <a:lnTo>
                  <a:pt x="0" y="4"/>
                </a:lnTo>
              </a:path>
            </a:pathLst>
          </a:custGeom>
          <a:solidFill>
            <a:srgbClr val="77B800"/>
          </a:solidFill>
          <a:ln w="19050">
            <a:solidFill>
              <a:srgbClr val="000000"/>
            </a:solidFill>
            <a:prstDash val="solid"/>
            <a:round/>
            <a:headEnd/>
            <a:tailEnd/>
          </a:ln>
        </p:spPr>
        <p:txBody>
          <a:bodyPr/>
          <a:lstStyle/>
          <a:p>
            <a:endParaRPr lang="en-US" sz="1800"/>
          </a:p>
        </p:txBody>
      </p:sp>
      <p:sp>
        <p:nvSpPr>
          <p:cNvPr id="98355" name="Line 217">
            <a:extLst>
              <a:ext uri="{FF2B5EF4-FFF2-40B4-BE49-F238E27FC236}">
                <a16:creationId xmlns:a16="http://schemas.microsoft.com/office/drawing/2014/main" id="{4184AFAC-DF00-9246-5D7D-A6AFD73ED160}"/>
              </a:ext>
            </a:extLst>
          </p:cNvPr>
          <p:cNvSpPr>
            <a:spLocks noChangeShapeType="1"/>
          </p:cNvSpPr>
          <p:nvPr/>
        </p:nvSpPr>
        <p:spPr bwMode="auto">
          <a:xfrm>
            <a:off x="2337197" y="2334041"/>
            <a:ext cx="4673204"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9850" name="Line 218">
            <a:extLst>
              <a:ext uri="{FF2B5EF4-FFF2-40B4-BE49-F238E27FC236}">
                <a16:creationId xmlns:a16="http://schemas.microsoft.com/office/drawing/2014/main" id="{6C134549-7BC5-9F20-B829-FE111BC3C927}"/>
              </a:ext>
            </a:extLst>
          </p:cNvPr>
          <p:cNvSpPr>
            <a:spLocks noChangeShapeType="1"/>
          </p:cNvSpPr>
          <p:nvPr/>
        </p:nvSpPr>
        <p:spPr bwMode="auto">
          <a:xfrm flipH="1">
            <a:off x="7029450" y="2680513"/>
            <a:ext cx="51435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9851" name="Line 219">
            <a:extLst>
              <a:ext uri="{FF2B5EF4-FFF2-40B4-BE49-F238E27FC236}">
                <a16:creationId xmlns:a16="http://schemas.microsoft.com/office/drawing/2014/main" id="{1A4D6671-38DE-3EB5-73BC-DA0B3871869D}"/>
              </a:ext>
            </a:extLst>
          </p:cNvPr>
          <p:cNvSpPr>
            <a:spLocks noChangeShapeType="1"/>
          </p:cNvSpPr>
          <p:nvPr/>
        </p:nvSpPr>
        <p:spPr bwMode="auto">
          <a:xfrm>
            <a:off x="1724025" y="2680513"/>
            <a:ext cx="5715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9853" name="Text Box 221">
            <a:extLst>
              <a:ext uri="{FF2B5EF4-FFF2-40B4-BE49-F238E27FC236}">
                <a16:creationId xmlns:a16="http://schemas.microsoft.com/office/drawing/2014/main" id="{50AF3A38-0FAA-4775-6BF5-E2EF24F71910}"/>
              </a:ext>
            </a:extLst>
          </p:cNvPr>
          <p:cNvSpPr txBox="1">
            <a:spLocks noChangeArrowheads="1"/>
          </p:cNvSpPr>
          <p:nvPr/>
        </p:nvSpPr>
        <p:spPr bwMode="auto">
          <a:xfrm>
            <a:off x="3863578" y="3513951"/>
            <a:ext cx="140294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Rippling of Plate</a:t>
            </a:r>
          </a:p>
        </p:txBody>
      </p:sp>
      <p:sp>
        <p:nvSpPr>
          <p:cNvPr id="3" name="Slide Number Placeholder 2">
            <a:extLst>
              <a:ext uri="{FF2B5EF4-FFF2-40B4-BE49-F238E27FC236}">
                <a16:creationId xmlns:a16="http://schemas.microsoft.com/office/drawing/2014/main" id="{053EF4DA-0169-A5A1-33C1-164C7DCD8332}"/>
              </a:ext>
            </a:extLst>
          </p:cNvPr>
          <p:cNvSpPr>
            <a:spLocks noGrp="1"/>
          </p:cNvSpPr>
          <p:nvPr>
            <p:ph type="sldNum" sz="quarter" idx="4"/>
          </p:nvPr>
        </p:nvSpPr>
        <p:spPr/>
        <p:txBody>
          <a:bodyPr/>
          <a:lstStyle/>
          <a:p>
            <a:fld id="{3A2281A5-0AAD-5C43-9874-F8F3A9F5B29A}" type="slidenum">
              <a:rPr lang="en-US" smtClean="0"/>
              <a:pPr/>
              <a:t>41</a:t>
            </a:fld>
            <a:endParaRPr lang="en-US"/>
          </a:p>
        </p:txBody>
      </p:sp>
      <p:sp>
        <p:nvSpPr>
          <p:cNvPr id="98332" name="Line 194">
            <a:extLst>
              <a:ext uri="{FF2B5EF4-FFF2-40B4-BE49-F238E27FC236}">
                <a16:creationId xmlns:a16="http://schemas.microsoft.com/office/drawing/2014/main" id="{C2977DBE-1B94-1E01-8319-C5FAA069B011}"/>
              </a:ext>
            </a:extLst>
          </p:cNvPr>
          <p:cNvSpPr>
            <a:spLocks noChangeShapeType="1"/>
          </p:cNvSpPr>
          <p:nvPr/>
        </p:nvSpPr>
        <p:spPr bwMode="auto">
          <a:xfrm>
            <a:off x="2652713" y="2104250"/>
            <a:ext cx="0" cy="47267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35" name="Line 197">
            <a:extLst>
              <a:ext uri="{FF2B5EF4-FFF2-40B4-BE49-F238E27FC236}">
                <a16:creationId xmlns:a16="http://schemas.microsoft.com/office/drawing/2014/main" id="{14334252-CB28-96DD-BF76-73D7267227BA}"/>
              </a:ext>
            </a:extLst>
          </p:cNvPr>
          <p:cNvSpPr>
            <a:spLocks noChangeShapeType="1"/>
          </p:cNvSpPr>
          <p:nvPr/>
        </p:nvSpPr>
        <p:spPr bwMode="auto">
          <a:xfrm>
            <a:off x="3305175" y="2104250"/>
            <a:ext cx="0" cy="47267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37" name="Line 199">
            <a:extLst>
              <a:ext uri="{FF2B5EF4-FFF2-40B4-BE49-F238E27FC236}">
                <a16:creationId xmlns:a16="http://schemas.microsoft.com/office/drawing/2014/main" id="{0C6BE3F3-F3A0-4461-A687-192C7FE6F400}"/>
              </a:ext>
            </a:extLst>
          </p:cNvPr>
          <p:cNvSpPr>
            <a:spLocks noChangeShapeType="1"/>
          </p:cNvSpPr>
          <p:nvPr/>
        </p:nvSpPr>
        <p:spPr bwMode="auto">
          <a:xfrm>
            <a:off x="4002882" y="2104250"/>
            <a:ext cx="0" cy="47267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41" name="Line 203">
            <a:extLst>
              <a:ext uri="{FF2B5EF4-FFF2-40B4-BE49-F238E27FC236}">
                <a16:creationId xmlns:a16="http://schemas.microsoft.com/office/drawing/2014/main" id="{F5509D3B-E78F-E29F-D168-C68D3D12890B}"/>
              </a:ext>
            </a:extLst>
          </p:cNvPr>
          <p:cNvSpPr>
            <a:spLocks noChangeShapeType="1"/>
          </p:cNvSpPr>
          <p:nvPr/>
        </p:nvSpPr>
        <p:spPr bwMode="auto">
          <a:xfrm>
            <a:off x="4663678" y="2104250"/>
            <a:ext cx="0" cy="47267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44" name="Line 206">
            <a:extLst>
              <a:ext uri="{FF2B5EF4-FFF2-40B4-BE49-F238E27FC236}">
                <a16:creationId xmlns:a16="http://schemas.microsoft.com/office/drawing/2014/main" id="{01CDDDF9-EE11-0EB6-BF16-90DCC54392CE}"/>
              </a:ext>
            </a:extLst>
          </p:cNvPr>
          <p:cNvSpPr>
            <a:spLocks noChangeShapeType="1"/>
          </p:cNvSpPr>
          <p:nvPr/>
        </p:nvSpPr>
        <p:spPr bwMode="auto">
          <a:xfrm>
            <a:off x="5332809" y="2087582"/>
            <a:ext cx="0" cy="48934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47" name="Line 209">
            <a:extLst>
              <a:ext uri="{FF2B5EF4-FFF2-40B4-BE49-F238E27FC236}">
                <a16:creationId xmlns:a16="http://schemas.microsoft.com/office/drawing/2014/main" id="{07D27EE7-1614-0446-B9F9-E55252C9854B}"/>
              </a:ext>
            </a:extLst>
          </p:cNvPr>
          <p:cNvSpPr>
            <a:spLocks noChangeShapeType="1"/>
          </p:cNvSpPr>
          <p:nvPr/>
        </p:nvSpPr>
        <p:spPr bwMode="auto">
          <a:xfrm>
            <a:off x="5990034" y="2087582"/>
            <a:ext cx="0" cy="48934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98349" name="Line 211">
            <a:extLst>
              <a:ext uri="{FF2B5EF4-FFF2-40B4-BE49-F238E27FC236}">
                <a16:creationId xmlns:a16="http://schemas.microsoft.com/office/drawing/2014/main" id="{0E038226-7B09-C85D-AC09-AB1DC956532F}"/>
              </a:ext>
            </a:extLst>
          </p:cNvPr>
          <p:cNvSpPr>
            <a:spLocks noChangeShapeType="1"/>
          </p:cNvSpPr>
          <p:nvPr/>
        </p:nvSpPr>
        <p:spPr bwMode="auto">
          <a:xfrm>
            <a:off x="6675834" y="2087582"/>
            <a:ext cx="0" cy="48934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98" name="Rectangle 58">
            <a:extLst>
              <a:ext uri="{FF2B5EF4-FFF2-40B4-BE49-F238E27FC236}">
                <a16:creationId xmlns:a16="http://schemas.microsoft.com/office/drawing/2014/main" id="{CD0E8795-E7BF-1A87-624C-343175DFBED8}"/>
              </a:ext>
            </a:extLst>
          </p:cNvPr>
          <p:cNvSpPr>
            <a:spLocks noGrp="1" noChangeArrowheads="1"/>
          </p:cNvSpPr>
          <p:nvPr>
            <p:ph type="title"/>
          </p:nvPr>
        </p:nvSpPr>
        <p:spPr/>
        <p:txBody>
          <a:bodyPr/>
          <a:lstStyle/>
          <a:p>
            <a:pPr>
              <a:defRPr/>
            </a:pPr>
            <a:r>
              <a:rPr kumimoji="1" lang="en-CA"/>
              <a:t>Compression Member</a:t>
            </a:r>
            <a:endParaRPr kumimoji="1" lang="en-US"/>
          </a:p>
        </p:txBody>
      </p:sp>
      <p:sp>
        <p:nvSpPr>
          <p:cNvPr id="624695" name="Text Box 55">
            <a:extLst>
              <a:ext uri="{FF2B5EF4-FFF2-40B4-BE49-F238E27FC236}">
                <a16:creationId xmlns:a16="http://schemas.microsoft.com/office/drawing/2014/main" id="{3482C185-2F05-67F5-F8FB-C3C8294FD414}"/>
              </a:ext>
            </a:extLst>
          </p:cNvPr>
          <p:cNvSpPr txBox="1">
            <a:spLocks noChangeArrowheads="1"/>
          </p:cNvSpPr>
          <p:nvPr/>
        </p:nvSpPr>
        <p:spPr bwMode="auto">
          <a:xfrm>
            <a:off x="3699076" y="4344883"/>
            <a:ext cx="140294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Rippling of Plate</a:t>
            </a:r>
          </a:p>
        </p:txBody>
      </p:sp>
      <p:pic>
        <p:nvPicPr>
          <p:cNvPr id="100355" name="Picture 57" descr="1">
            <a:extLst>
              <a:ext uri="{FF2B5EF4-FFF2-40B4-BE49-F238E27FC236}">
                <a16:creationId xmlns:a16="http://schemas.microsoft.com/office/drawing/2014/main" id="{2197ABCD-7568-81B9-0D36-11255EC3EA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3150" y="1297610"/>
            <a:ext cx="4114800" cy="288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EE73DC2C-9B37-D970-0D45-BCF1A5E6273F}"/>
              </a:ext>
            </a:extLst>
          </p:cNvPr>
          <p:cNvSpPr>
            <a:spLocks noGrp="1"/>
          </p:cNvSpPr>
          <p:nvPr>
            <p:ph type="sldNum" sz="quarter" idx="4"/>
          </p:nvPr>
        </p:nvSpPr>
        <p:spPr/>
        <p:txBody>
          <a:bodyPr/>
          <a:lstStyle/>
          <a:p>
            <a:fld id="{3A2281A5-0AAD-5C43-9874-F8F3A9F5B29A}" type="slidenum">
              <a:rPr lang="en-US" smtClean="0"/>
              <a:pPr/>
              <a:t>42</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430" name="Rectangle 38">
            <a:extLst>
              <a:ext uri="{FF2B5EF4-FFF2-40B4-BE49-F238E27FC236}">
                <a16:creationId xmlns:a16="http://schemas.microsoft.com/office/drawing/2014/main" id="{FF5D3433-A25D-483C-331D-40FFE064A2E7}"/>
              </a:ext>
            </a:extLst>
          </p:cNvPr>
          <p:cNvSpPr>
            <a:spLocks noGrp="1" noChangeArrowheads="1"/>
          </p:cNvSpPr>
          <p:nvPr>
            <p:ph type="title"/>
          </p:nvPr>
        </p:nvSpPr>
        <p:spPr/>
        <p:txBody>
          <a:bodyPr/>
          <a:lstStyle/>
          <a:p>
            <a:pPr>
              <a:defRPr/>
            </a:pPr>
            <a:r>
              <a:rPr kumimoji="1" lang="en-CA"/>
              <a:t>Compression Member</a:t>
            </a:r>
            <a:endParaRPr kumimoji="1" lang="en-US"/>
          </a:p>
        </p:txBody>
      </p:sp>
      <p:sp>
        <p:nvSpPr>
          <p:cNvPr id="102402" name="AutoShape 3">
            <a:extLst>
              <a:ext uri="{FF2B5EF4-FFF2-40B4-BE49-F238E27FC236}">
                <a16:creationId xmlns:a16="http://schemas.microsoft.com/office/drawing/2014/main" id="{599A5B86-4E7B-8C84-6A16-BE7A1C1D72E6}"/>
              </a:ext>
            </a:extLst>
          </p:cNvPr>
          <p:cNvSpPr>
            <a:spLocks noChangeAspect="1" noChangeArrowheads="1" noTextEdit="1"/>
          </p:cNvSpPr>
          <p:nvPr/>
        </p:nvSpPr>
        <p:spPr bwMode="auto">
          <a:xfrm>
            <a:off x="1885950" y="1844279"/>
            <a:ext cx="5486400" cy="1293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800"/>
          </a:p>
        </p:txBody>
      </p:sp>
      <p:sp>
        <p:nvSpPr>
          <p:cNvPr id="102403" name="Line 4">
            <a:extLst>
              <a:ext uri="{FF2B5EF4-FFF2-40B4-BE49-F238E27FC236}">
                <a16:creationId xmlns:a16="http://schemas.microsoft.com/office/drawing/2014/main" id="{87A9EDB2-D568-C95E-0662-DE9CD6FBDF48}"/>
              </a:ext>
            </a:extLst>
          </p:cNvPr>
          <p:cNvSpPr>
            <a:spLocks noChangeShapeType="1"/>
          </p:cNvSpPr>
          <p:nvPr/>
        </p:nvSpPr>
        <p:spPr bwMode="auto">
          <a:xfrm>
            <a:off x="2722960" y="1927622"/>
            <a:ext cx="3639740"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04" name="Line 5">
            <a:extLst>
              <a:ext uri="{FF2B5EF4-FFF2-40B4-BE49-F238E27FC236}">
                <a16:creationId xmlns:a16="http://schemas.microsoft.com/office/drawing/2014/main" id="{0ED32417-BE63-5207-8188-CB559D64E256}"/>
              </a:ext>
            </a:extLst>
          </p:cNvPr>
          <p:cNvSpPr>
            <a:spLocks noChangeShapeType="1"/>
          </p:cNvSpPr>
          <p:nvPr/>
        </p:nvSpPr>
        <p:spPr bwMode="auto">
          <a:xfrm>
            <a:off x="2003823" y="2764631"/>
            <a:ext cx="5069681"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05" name="Line 6">
            <a:extLst>
              <a:ext uri="{FF2B5EF4-FFF2-40B4-BE49-F238E27FC236}">
                <a16:creationId xmlns:a16="http://schemas.microsoft.com/office/drawing/2014/main" id="{8ABDBCF4-EDAC-7E26-AA9C-5AF54E6CC8E1}"/>
              </a:ext>
            </a:extLst>
          </p:cNvPr>
          <p:cNvSpPr>
            <a:spLocks noChangeShapeType="1"/>
          </p:cNvSpPr>
          <p:nvPr/>
        </p:nvSpPr>
        <p:spPr bwMode="auto">
          <a:xfrm>
            <a:off x="6362700" y="1927622"/>
            <a:ext cx="0"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06" name="Line 7">
            <a:extLst>
              <a:ext uri="{FF2B5EF4-FFF2-40B4-BE49-F238E27FC236}">
                <a16:creationId xmlns:a16="http://schemas.microsoft.com/office/drawing/2014/main" id="{59C7F1B7-8AAD-2A2B-08EF-3ACA80CD17F9}"/>
              </a:ext>
            </a:extLst>
          </p:cNvPr>
          <p:cNvSpPr>
            <a:spLocks noChangeShapeType="1"/>
          </p:cNvSpPr>
          <p:nvPr/>
        </p:nvSpPr>
        <p:spPr bwMode="auto">
          <a:xfrm>
            <a:off x="5600700" y="1927622"/>
            <a:ext cx="0"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07" name="Line 8">
            <a:extLst>
              <a:ext uri="{FF2B5EF4-FFF2-40B4-BE49-F238E27FC236}">
                <a16:creationId xmlns:a16="http://schemas.microsoft.com/office/drawing/2014/main" id="{A967064A-E0D3-E5F9-8D64-2916FE230962}"/>
              </a:ext>
            </a:extLst>
          </p:cNvPr>
          <p:cNvSpPr>
            <a:spLocks noChangeShapeType="1"/>
          </p:cNvSpPr>
          <p:nvPr/>
        </p:nvSpPr>
        <p:spPr bwMode="auto">
          <a:xfrm>
            <a:off x="4898231" y="1927622"/>
            <a:ext cx="0"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08" name="Line 9">
            <a:extLst>
              <a:ext uri="{FF2B5EF4-FFF2-40B4-BE49-F238E27FC236}">
                <a16:creationId xmlns:a16="http://schemas.microsoft.com/office/drawing/2014/main" id="{C7BC2738-08FE-4609-E38D-5CA481D8C36D}"/>
              </a:ext>
            </a:extLst>
          </p:cNvPr>
          <p:cNvSpPr>
            <a:spLocks noChangeShapeType="1"/>
          </p:cNvSpPr>
          <p:nvPr/>
        </p:nvSpPr>
        <p:spPr bwMode="auto">
          <a:xfrm>
            <a:off x="4179094" y="1927622"/>
            <a:ext cx="0"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09" name="Line 10">
            <a:extLst>
              <a:ext uri="{FF2B5EF4-FFF2-40B4-BE49-F238E27FC236}">
                <a16:creationId xmlns:a16="http://schemas.microsoft.com/office/drawing/2014/main" id="{484A31BF-B630-9E4A-F624-B370463C3CF5}"/>
              </a:ext>
            </a:extLst>
          </p:cNvPr>
          <p:cNvSpPr>
            <a:spLocks noChangeShapeType="1"/>
          </p:cNvSpPr>
          <p:nvPr/>
        </p:nvSpPr>
        <p:spPr bwMode="auto">
          <a:xfrm>
            <a:off x="3450431" y="1927622"/>
            <a:ext cx="0"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10" name="Line 11">
            <a:extLst>
              <a:ext uri="{FF2B5EF4-FFF2-40B4-BE49-F238E27FC236}">
                <a16:creationId xmlns:a16="http://schemas.microsoft.com/office/drawing/2014/main" id="{55440345-5AE4-D86D-12A3-512D9067865A}"/>
              </a:ext>
            </a:extLst>
          </p:cNvPr>
          <p:cNvSpPr>
            <a:spLocks noChangeShapeType="1"/>
          </p:cNvSpPr>
          <p:nvPr/>
        </p:nvSpPr>
        <p:spPr bwMode="auto">
          <a:xfrm>
            <a:off x="2722960" y="1927622"/>
            <a:ext cx="0"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11" name="Line 12">
            <a:extLst>
              <a:ext uri="{FF2B5EF4-FFF2-40B4-BE49-F238E27FC236}">
                <a16:creationId xmlns:a16="http://schemas.microsoft.com/office/drawing/2014/main" id="{09E9E4D8-1A21-EDC7-6BF6-67DCEA116E68}"/>
              </a:ext>
            </a:extLst>
          </p:cNvPr>
          <p:cNvSpPr>
            <a:spLocks noChangeShapeType="1"/>
          </p:cNvSpPr>
          <p:nvPr/>
        </p:nvSpPr>
        <p:spPr bwMode="auto">
          <a:xfrm flipV="1">
            <a:off x="2003822" y="1927622"/>
            <a:ext cx="719138"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12" name="Line 13">
            <a:extLst>
              <a:ext uri="{FF2B5EF4-FFF2-40B4-BE49-F238E27FC236}">
                <a16:creationId xmlns:a16="http://schemas.microsoft.com/office/drawing/2014/main" id="{9BA2E789-FA37-856F-8FC4-F6AA4DC04D13}"/>
              </a:ext>
            </a:extLst>
          </p:cNvPr>
          <p:cNvSpPr>
            <a:spLocks noChangeShapeType="1"/>
          </p:cNvSpPr>
          <p:nvPr/>
        </p:nvSpPr>
        <p:spPr bwMode="auto">
          <a:xfrm>
            <a:off x="2722960" y="1927622"/>
            <a:ext cx="727472"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13" name="Line 14">
            <a:extLst>
              <a:ext uri="{FF2B5EF4-FFF2-40B4-BE49-F238E27FC236}">
                <a16:creationId xmlns:a16="http://schemas.microsoft.com/office/drawing/2014/main" id="{CDF34CAA-DB53-6B0C-75C3-FCA7B77A5058}"/>
              </a:ext>
            </a:extLst>
          </p:cNvPr>
          <p:cNvSpPr>
            <a:spLocks noChangeShapeType="1"/>
          </p:cNvSpPr>
          <p:nvPr/>
        </p:nvSpPr>
        <p:spPr bwMode="auto">
          <a:xfrm>
            <a:off x="3450431" y="1927622"/>
            <a:ext cx="728663"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14" name="Line 15">
            <a:extLst>
              <a:ext uri="{FF2B5EF4-FFF2-40B4-BE49-F238E27FC236}">
                <a16:creationId xmlns:a16="http://schemas.microsoft.com/office/drawing/2014/main" id="{1CEDB849-8B0B-C211-ED68-F7E00B81648B}"/>
              </a:ext>
            </a:extLst>
          </p:cNvPr>
          <p:cNvSpPr>
            <a:spLocks noChangeShapeType="1"/>
          </p:cNvSpPr>
          <p:nvPr/>
        </p:nvSpPr>
        <p:spPr bwMode="auto">
          <a:xfrm flipV="1">
            <a:off x="4179094" y="1927622"/>
            <a:ext cx="719138"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15" name="Line 16">
            <a:extLst>
              <a:ext uri="{FF2B5EF4-FFF2-40B4-BE49-F238E27FC236}">
                <a16:creationId xmlns:a16="http://schemas.microsoft.com/office/drawing/2014/main" id="{88D69CD5-902A-FB35-DB0C-2C75C8B23D95}"/>
              </a:ext>
            </a:extLst>
          </p:cNvPr>
          <p:cNvSpPr>
            <a:spLocks noChangeShapeType="1"/>
          </p:cNvSpPr>
          <p:nvPr/>
        </p:nvSpPr>
        <p:spPr bwMode="auto">
          <a:xfrm>
            <a:off x="4179094" y="1927622"/>
            <a:ext cx="719138"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16" name="Line 17">
            <a:extLst>
              <a:ext uri="{FF2B5EF4-FFF2-40B4-BE49-F238E27FC236}">
                <a16:creationId xmlns:a16="http://schemas.microsoft.com/office/drawing/2014/main" id="{A6474BFF-2E16-AEE9-A730-25A3B1AA2DAB}"/>
              </a:ext>
            </a:extLst>
          </p:cNvPr>
          <p:cNvSpPr>
            <a:spLocks noChangeShapeType="1"/>
          </p:cNvSpPr>
          <p:nvPr/>
        </p:nvSpPr>
        <p:spPr bwMode="auto">
          <a:xfrm flipV="1">
            <a:off x="4898232" y="1927622"/>
            <a:ext cx="702469"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17" name="Line 18">
            <a:extLst>
              <a:ext uri="{FF2B5EF4-FFF2-40B4-BE49-F238E27FC236}">
                <a16:creationId xmlns:a16="http://schemas.microsoft.com/office/drawing/2014/main" id="{09CF9745-64DE-1463-ABBA-49DD82C47DB4}"/>
              </a:ext>
            </a:extLst>
          </p:cNvPr>
          <p:cNvSpPr>
            <a:spLocks noChangeShapeType="1"/>
          </p:cNvSpPr>
          <p:nvPr/>
        </p:nvSpPr>
        <p:spPr bwMode="auto">
          <a:xfrm flipV="1">
            <a:off x="5600700" y="1927622"/>
            <a:ext cx="762000"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18" name="Line 19">
            <a:extLst>
              <a:ext uri="{FF2B5EF4-FFF2-40B4-BE49-F238E27FC236}">
                <a16:creationId xmlns:a16="http://schemas.microsoft.com/office/drawing/2014/main" id="{C0623FCD-B1BF-9018-55E8-6CBE865091E0}"/>
              </a:ext>
            </a:extLst>
          </p:cNvPr>
          <p:cNvSpPr>
            <a:spLocks noChangeShapeType="1"/>
          </p:cNvSpPr>
          <p:nvPr/>
        </p:nvSpPr>
        <p:spPr bwMode="auto">
          <a:xfrm>
            <a:off x="6362700" y="1927622"/>
            <a:ext cx="710804" cy="83700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19" name="Line 20">
            <a:extLst>
              <a:ext uri="{FF2B5EF4-FFF2-40B4-BE49-F238E27FC236}">
                <a16:creationId xmlns:a16="http://schemas.microsoft.com/office/drawing/2014/main" id="{4BF43DB6-0E2D-3C70-33A0-39E1F7E7AA3E}"/>
              </a:ext>
            </a:extLst>
          </p:cNvPr>
          <p:cNvSpPr>
            <a:spLocks noChangeShapeType="1"/>
          </p:cNvSpPr>
          <p:nvPr/>
        </p:nvSpPr>
        <p:spPr bwMode="auto">
          <a:xfrm flipV="1">
            <a:off x="7018735" y="2839642"/>
            <a:ext cx="4763" cy="404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20" name="Freeform 21">
            <a:extLst>
              <a:ext uri="{FF2B5EF4-FFF2-40B4-BE49-F238E27FC236}">
                <a16:creationId xmlns:a16="http://schemas.microsoft.com/office/drawing/2014/main" id="{A29DD9C4-2FA9-C1CB-ECF9-0F5514797311}"/>
              </a:ext>
            </a:extLst>
          </p:cNvPr>
          <p:cNvSpPr>
            <a:spLocks/>
          </p:cNvSpPr>
          <p:nvPr/>
        </p:nvSpPr>
        <p:spPr bwMode="auto">
          <a:xfrm>
            <a:off x="6999685" y="2768204"/>
            <a:ext cx="129778" cy="111919"/>
          </a:xfrm>
          <a:custGeom>
            <a:avLst/>
            <a:gdLst>
              <a:gd name="T0" fmla="*/ 0 w 327"/>
              <a:gd name="T1" fmla="*/ 78964896 h 282"/>
              <a:gd name="T2" fmla="*/ 91565148 w 327"/>
              <a:gd name="T3" fmla="*/ 78964896 h 282"/>
              <a:gd name="T4" fmla="*/ 45642610 w 327"/>
              <a:gd name="T5" fmla="*/ 0 h 282"/>
              <a:gd name="T6" fmla="*/ 0 w 327"/>
              <a:gd name="T7" fmla="*/ 78964896 h 28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27" h="282">
                <a:moveTo>
                  <a:pt x="0" y="282"/>
                </a:moveTo>
                <a:lnTo>
                  <a:pt x="327" y="282"/>
                </a:lnTo>
                <a:lnTo>
                  <a:pt x="163" y="0"/>
                </a:lnTo>
                <a:lnTo>
                  <a:pt x="0" y="282"/>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2421" name="Line 22">
            <a:extLst>
              <a:ext uri="{FF2B5EF4-FFF2-40B4-BE49-F238E27FC236}">
                <a16:creationId xmlns:a16="http://schemas.microsoft.com/office/drawing/2014/main" id="{8AC0AC08-CB53-4A71-5EA8-84DE728E640C}"/>
              </a:ext>
            </a:extLst>
          </p:cNvPr>
          <p:cNvSpPr>
            <a:spLocks noChangeShapeType="1"/>
          </p:cNvSpPr>
          <p:nvPr/>
        </p:nvSpPr>
        <p:spPr bwMode="auto">
          <a:xfrm>
            <a:off x="6999685" y="2880122"/>
            <a:ext cx="12977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22" name="Line 23">
            <a:extLst>
              <a:ext uri="{FF2B5EF4-FFF2-40B4-BE49-F238E27FC236}">
                <a16:creationId xmlns:a16="http://schemas.microsoft.com/office/drawing/2014/main" id="{78959473-D4B1-AE0F-3252-F1D972FC60C4}"/>
              </a:ext>
            </a:extLst>
          </p:cNvPr>
          <p:cNvSpPr>
            <a:spLocks noChangeShapeType="1"/>
          </p:cNvSpPr>
          <p:nvPr/>
        </p:nvSpPr>
        <p:spPr bwMode="auto">
          <a:xfrm flipH="1" flipV="1">
            <a:off x="7065169" y="2768204"/>
            <a:ext cx="64294" cy="11191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23" name="Line 24">
            <a:extLst>
              <a:ext uri="{FF2B5EF4-FFF2-40B4-BE49-F238E27FC236}">
                <a16:creationId xmlns:a16="http://schemas.microsoft.com/office/drawing/2014/main" id="{0C8594B4-0B61-A960-995B-156354F0869A}"/>
              </a:ext>
            </a:extLst>
          </p:cNvPr>
          <p:cNvSpPr>
            <a:spLocks noChangeShapeType="1"/>
          </p:cNvSpPr>
          <p:nvPr/>
        </p:nvSpPr>
        <p:spPr bwMode="auto">
          <a:xfrm flipV="1">
            <a:off x="6999685" y="2767013"/>
            <a:ext cx="65484" cy="11311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24" name="Line 25">
            <a:extLst>
              <a:ext uri="{FF2B5EF4-FFF2-40B4-BE49-F238E27FC236}">
                <a16:creationId xmlns:a16="http://schemas.microsoft.com/office/drawing/2014/main" id="{D6D56601-0ED5-9748-B99F-B32F9BBB7673}"/>
              </a:ext>
            </a:extLst>
          </p:cNvPr>
          <p:cNvSpPr>
            <a:spLocks noChangeShapeType="1"/>
          </p:cNvSpPr>
          <p:nvPr/>
        </p:nvSpPr>
        <p:spPr bwMode="auto">
          <a:xfrm flipV="1">
            <a:off x="1969294" y="2838450"/>
            <a:ext cx="4763" cy="3929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25" name="Freeform 26">
            <a:extLst>
              <a:ext uri="{FF2B5EF4-FFF2-40B4-BE49-F238E27FC236}">
                <a16:creationId xmlns:a16="http://schemas.microsoft.com/office/drawing/2014/main" id="{C0CD38E0-5660-BAF3-9324-DEC83E5FE0B1}"/>
              </a:ext>
            </a:extLst>
          </p:cNvPr>
          <p:cNvSpPr>
            <a:spLocks/>
          </p:cNvSpPr>
          <p:nvPr/>
        </p:nvSpPr>
        <p:spPr bwMode="auto">
          <a:xfrm>
            <a:off x="1950244" y="2765823"/>
            <a:ext cx="129779" cy="111919"/>
          </a:xfrm>
          <a:custGeom>
            <a:avLst/>
            <a:gdLst>
              <a:gd name="T0" fmla="*/ 0 w 327"/>
              <a:gd name="T1" fmla="*/ 78408805 h 284"/>
              <a:gd name="T2" fmla="*/ 91566206 w 327"/>
              <a:gd name="T3" fmla="*/ 78408805 h 284"/>
              <a:gd name="T4" fmla="*/ 45923333 w 327"/>
              <a:gd name="T5" fmla="*/ 0 h 284"/>
              <a:gd name="T6" fmla="*/ 0 w 327"/>
              <a:gd name="T7" fmla="*/ 78408805 h 2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27" h="284">
                <a:moveTo>
                  <a:pt x="0" y="284"/>
                </a:moveTo>
                <a:lnTo>
                  <a:pt x="327" y="284"/>
                </a:lnTo>
                <a:lnTo>
                  <a:pt x="164" y="0"/>
                </a:lnTo>
                <a:lnTo>
                  <a:pt x="0" y="284"/>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2426" name="Line 27">
            <a:extLst>
              <a:ext uri="{FF2B5EF4-FFF2-40B4-BE49-F238E27FC236}">
                <a16:creationId xmlns:a16="http://schemas.microsoft.com/office/drawing/2014/main" id="{1719FE8E-34E9-3F09-0701-C0ADC69D6759}"/>
              </a:ext>
            </a:extLst>
          </p:cNvPr>
          <p:cNvSpPr>
            <a:spLocks noChangeShapeType="1"/>
          </p:cNvSpPr>
          <p:nvPr/>
        </p:nvSpPr>
        <p:spPr bwMode="auto">
          <a:xfrm>
            <a:off x="1950244" y="2877741"/>
            <a:ext cx="12977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27" name="Line 28">
            <a:extLst>
              <a:ext uri="{FF2B5EF4-FFF2-40B4-BE49-F238E27FC236}">
                <a16:creationId xmlns:a16="http://schemas.microsoft.com/office/drawing/2014/main" id="{91467B43-1CA9-5E08-1F6A-DB3A437BD622}"/>
              </a:ext>
            </a:extLst>
          </p:cNvPr>
          <p:cNvSpPr>
            <a:spLocks noChangeShapeType="1"/>
          </p:cNvSpPr>
          <p:nvPr/>
        </p:nvSpPr>
        <p:spPr bwMode="auto">
          <a:xfrm flipH="1" flipV="1">
            <a:off x="2015729" y="2765823"/>
            <a:ext cx="64294" cy="11191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28" name="Line 29">
            <a:extLst>
              <a:ext uri="{FF2B5EF4-FFF2-40B4-BE49-F238E27FC236}">
                <a16:creationId xmlns:a16="http://schemas.microsoft.com/office/drawing/2014/main" id="{73D4C5FC-FB86-DA7E-9DC9-06FDFEA069A8}"/>
              </a:ext>
            </a:extLst>
          </p:cNvPr>
          <p:cNvSpPr>
            <a:spLocks noChangeShapeType="1"/>
          </p:cNvSpPr>
          <p:nvPr/>
        </p:nvSpPr>
        <p:spPr bwMode="auto">
          <a:xfrm flipV="1">
            <a:off x="1950244" y="2764632"/>
            <a:ext cx="65485" cy="11311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29" name="Line 30">
            <a:extLst>
              <a:ext uri="{FF2B5EF4-FFF2-40B4-BE49-F238E27FC236}">
                <a16:creationId xmlns:a16="http://schemas.microsoft.com/office/drawing/2014/main" id="{B9DE8C6D-08E4-C60B-F7F6-C0A25653AAEE}"/>
              </a:ext>
            </a:extLst>
          </p:cNvPr>
          <p:cNvSpPr>
            <a:spLocks noChangeShapeType="1"/>
          </p:cNvSpPr>
          <p:nvPr/>
        </p:nvSpPr>
        <p:spPr bwMode="auto">
          <a:xfrm flipH="1">
            <a:off x="3450431" y="2345531"/>
            <a:ext cx="728663"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430" name="Line 31">
            <a:extLst>
              <a:ext uri="{FF2B5EF4-FFF2-40B4-BE49-F238E27FC236}">
                <a16:creationId xmlns:a16="http://schemas.microsoft.com/office/drawing/2014/main" id="{E1310AAD-C2EE-9EE8-F94E-332E01CADBE6}"/>
              </a:ext>
            </a:extLst>
          </p:cNvPr>
          <p:cNvSpPr>
            <a:spLocks noChangeShapeType="1"/>
          </p:cNvSpPr>
          <p:nvPr/>
        </p:nvSpPr>
        <p:spPr bwMode="auto">
          <a:xfrm>
            <a:off x="4898232" y="2345531"/>
            <a:ext cx="702469" cy="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1424" name="Text Box 32">
            <a:extLst>
              <a:ext uri="{FF2B5EF4-FFF2-40B4-BE49-F238E27FC236}">
                <a16:creationId xmlns:a16="http://schemas.microsoft.com/office/drawing/2014/main" id="{18257EDA-3D6C-3DE0-1B60-ABC53533F9AB}"/>
              </a:ext>
            </a:extLst>
          </p:cNvPr>
          <p:cNvSpPr txBox="1">
            <a:spLocks noChangeArrowheads="1"/>
          </p:cNvSpPr>
          <p:nvPr/>
        </p:nvSpPr>
        <p:spPr bwMode="auto">
          <a:xfrm>
            <a:off x="4229100" y="3200401"/>
            <a:ext cx="75693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Bracing</a:t>
            </a:r>
          </a:p>
        </p:txBody>
      </p:sp>
      <p:sp>
        <p:nvSpPr>
          <p:cNvPr id="571425" name="Line 33">
            <a:extLst>
              <a:ext uri="{FF2B5EF4-FFF2-40B4-BE49-F238E27FC236}">
                <a16:creationId xmlns:a16="http://schemas.microsoft.com/office/drawing/2014/main" id="{39133A0E-0BE9-D336-E45A-2A03C9300EED}"/>
              </a:ext>
            </a:extLst>
          </p:cNvPr>
          <p:cNvSpPr>
            <a:spLocks noChangeShapeType="1"/>
          </p:cNvSpPr>
          <p:nvPr/>
        </p:nvSpPr>
        <p:spPr bwMode="auto">
          <a:xfrm flipV="1">
            <a:off x="3429000" y="2343150"/>
            <a:ext cx="285750" cy="9715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71426" name="Line 34">
            <a:extLst>
              <a:ext uri="{FF2B5EF4-FFF2-40B4-BE49-F238E27FC236}">
                <a16:creationId xmlns:a16="http://schemas.microsoft.com/office/drawing/2014/main" id="{376A45E3-B030-8FC1-6396-B9BB1D4ED8D0}"/>
              </a:ext>
            </a:extLst>
          </p:cNvPr>
          <p:cNvSpPr>
            <a:spLocks noChangeShapeType="1"/>
          </p:cNvSpPr>
          <p:nvPr/>
        </p:nvSpPr>
        <p:spPr bwMode="auto">
          <a:xfrm>
            <a:off x="3429000" y="3314700"/>
            <a:ext cx="7429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71428" name="Line 36">
            <a:extLst>
              <a:ext uri="{FF2B5EF4-FFF2-40B4-BE49-F238E27FC236}">
                <a16:creationId xmlns:a16="http://schemas.microsoft.com/office/drawing/2014/main" id="{972582A4-34E1-C803-ECEA-B206FE676F2F}"/>
              </a:ext>
            </a:extLst>
          </p:cNvPr>
          <p:cNvSpPr>
            <a:spLocks noChangeShapeType="1"/>
          </p:cNvSpPr>
          <p:nvPr/>
        </p:nvSpPr>
        <p:spPr bwMode="auto">
          <a:xfrm flipH="1" flipV="1">
            <a:off x="5372100" y="2343150"/>
            <a:ext cx="171450" cy="9715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71429" name="Line 37">
            <a:extLst>
              <a:ext uri="{FF2B5EF4-FFF2-40B4-BE49-F238E27FC236}">
                <a16:creationId xmlns:a16="http://schemas.microsoft.com/office/drawing/2014/main" id="{AD8FEB77-EA23-AC01-1EBD-FE56A8577877}"/>
              </a:ext>
            </a:extLst>
          </p:cNvPr>
          <p:cNvSpPr>
            <a:spLocks noChangeShapeType="1"/>
          </p:cNvSpPr>
          <p:nvPr/>
        </p:nvSpPr>
        <p:spPr bwMode="auto">
          <a:xfrm flipH="1">
            <a:off x="4914900" y="3314700"/>
            <a:ext cx="6286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307C864E-841C-25FA-4082-C2E9EBAFA0B4}"/>
              </a:ext>
            </a:extLst>
          </p:cNvPr>
          <p:cNvSpPr>
            <a:spLocks noGrp="1"/>
          </p:cNvSpPr>
          <p:nvPr>
            <p:ph type="sldNum" sz="quarter" idx="4"/>
          </p:nvPr>
        </p:nvSpPr>
        <p:spPr/>
        <p:txBody>
          <a:bodyPr/>
          <a:lstStyle/>
          <a:p>
            <a:fld id="{3A2281A5-0AAD-5C43-9874-F8F3A9F5B29A}" type="slidenum">
              <a:rPr lang="en-US" smtClean="0"/>
              <a:pPr/>
              <a:t>43</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594" name="Rectangle 106">
            <a:extLst>
              <a:ext uri="{FF2B5EF4-FFF2-40B4-BE49-F238E27FC236}">
                <a16:creationId xmlns:a16="http://schemas.microsoft.com/office/drawing/2014/main" id="{C2B10AE0-2BA4-FF9A-7F82-39758781FA76}"/>
              </a:ext>
            </a:extLst>
          </p:cNvPr>
          <p:cNvSpPr>
            <a:spLocks noGrp="1" noChangeArrowheads="1"/>
          </p:cNvSpPr>
          <p:nvPr>
            <p:ph type="title"/>
          </p:nvPr>
        </p:nvSpPr>
        <p:spPr/>
        <p:txBody>
          <a:bodyPr/>
          <a:lstStyle/>
          <a:p>
            <a:pPr>
              <a:defRPr/>
            </a:pPr>
            <a:r>
              <a:rPr kumimoji="1" lang="en-CA"/>
              <a:t>Class Exercise</a:t>
            </a:r>
            <a:endParaRPr kumimoji="1" lang="en-US"/>
          </a:p>
        </p:txBody>
      </p:sp>
      <p:sp>
        <p:nvSpPr>
          <p:cNvPr id="104450" name="Line 41">
            <a:extLst>
              <a:ext uri="{FF2B5EF4-FFF2-40B4-BE49-F238E27FC236}">
                <a16:creationId xmlns:a16="http://schemas.microsoft.com/office/drawing/2014/main" id="{DA9FBF2C-A5D2-1FFB-6D5D-F877E3FEB52A}"/>
              </a:ext>
            </a:extLst>
          </p:cNvPr>
          <p:cNvSpPr>
            <a:spLocks noChangeShapeType="1"/>
          </p:cNvSpPr>
          <p:nvPr/>
        </p:nvSpPr>
        <p:spPr bwMode="auto">
          <a:xfrm>
            <a:off x="1925241" y="1892319"/>
            <a:ext cx="4979194" cy="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51" name="Line 42">
            <a:extLst>
              <a:ext uri="{FF2B5EF4-FFF2-40B4-BE49-F238E27FC236}">
                <a16:creationId xmlns:a16="http://schemas.microsoft.com/office/drawing/2014/main" id="{69CD29CC-4B23-4D8C-5688-C0823AEABA2D}"/>
              </a:ext>
            </a:extLst>
          </p:cNvPr>
          <p:cNvSpPr>
            <a:spLocks noChangeShapeType="1"/>
          </p:cNvSpPr>
          <p:nvPr/>
        </p:nvSpPr>
        <p:spPr bwMode="auto">
          <a:xfrm>
            <a:off x="6904435" y="1892319"/>
            <a:ext cx="0"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52" name="Line 43">
            <a:extLst>
              <a:ext uri="{FF2B5EF4-FFF2-40B4-BE49-F238E27FC236}">
                <a16:creationId xmlns:a16="http://schemas.microsoft.com/office/drawing/2014/main" id="{B84AD5DC-C638-31F2-BF02-505C6FB29D1E}"/>
              </a:ext>
            </a:extLst>
          </p:cNvPr>
          <p:cNvSpPr>
            <a:spLocks noChangeShapeType="1"/>
          </p:cNvSpPr>
          <p:nvPr/>
        </p:nvSpPr>
        <p:spPr bwMode="auto">
          <a:xfrm flipH="1">
            <a:off x="1925241" y="2959119"/>
            <a:ext cx="4979194" cy="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53" name="Line 44">
            <a:extLst>
              <a:ext uri="{FF2B5EF4-FFF2-40B4-BE49-F238E27FC236}">
                <a16:creationId xmlns:a16="http://schemas.microsoft.com/office/drawing/2014/main" id="{032D17F7-0D64-4FC9-3BDC-0693B4DEB34A}"/>
              </a:ext>
            </a:extLst>
          </p:cNvPr>
          <p:cNvSpPr>
            <a:spLocks noChangeShapeType="1"/>
          </p:cNvSpPr>
          <p:nvPr/>
        </p:nvSpPr>
        <p:spPr bwMode="auto">
          <a:xfrm flipV="1">
            <a:off x="1925241" y="1892319"/>
            <a:ext cx="0"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54" name="Line 45">
            <a:extLst>
              <a:ext uri="{FF2B5EF4-FFF2-40B4-BE49-F238E27FC236}">
                <a16:creationId xmlns:a16="http://schemas.microsoft.com/office/drawing/2014/main" id="{5FD0A22A-ABDD-35EC-3E29-F97F0E00B498}"/>
              </a:ext>
            </a:extLst>
          </p:cNvPr>
          <p:cNvSpPr>
            <a:spLocks noChangeShapeType="1"/>
          </p:cNvSpPr>
          <p:nvPr/>
        </p:nvSpPr>
        <p:spPr bwMode="auto">
          <a:xfrm flipV="1">
            <a:off x="1925241" y="1892319"/>
            <a:ext cx="635794"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55" name="Line 46">
            <a:extLst>
              <a:ext uri="{FF2B5EF4-FFF2-40B4-BE49-F238E27FC236}">
                <a16:creationId xmlns:a16="http://schemas.microsoft.com/office/drawing/2014/main" id="{1D5FBEFE-3078-2742-F582-C7FAD9C26FC5}"/>
              </a:ext>
            </a:extLst>
          </p:cNvPr>
          <p:cNvSpPr>
            <a:spLocks noChangeShapeType="1"/>
          </p:cNvSpPr>
          <p:nvPr/>
        </p:nvSpPr>
        <p:spPr bwMode="auto">
          <a:xfrm>
            <a:off x="2561035" y="1892319"/>
            <a:ext cx="0" cy="431006"/>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56" name="Line 47">
            <a:extLst>
              <a:ext uri="{FF2B5EF4-FFF2-40B4-BE49-F238E27FC236}">
                <a16:creationId xmlns:a16="http://schemas.microsoft.com/office/drawing/2014/main" id="{81005FA7-0683-2F92-3712-48CA1FD93E6F}"/>
              </a:ext>
            </a:extLst>
          </p:cNvPr>
          <p:cNvSpPr>
            <a:spLocks noChangeShapeType="1"/>
          </p:cNvSpPr>
          <p:nvPr/>
        </p:nvSpPr>
        <p:spPr bwMode="auto">
          <a:xfrm>
            <a:off x="2561035" y="2391192"/>
            <a:ext cx="0" cy="67865"/>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57" name="Line 48">
            <a:extLst>
              <a:ext uri="{FF2B5EF4-FFF2-40B4-BE49-F238E27FC236}">
                <a16:creationId xmlns:a16="http://schemas.microsoft.com/office/drawing/2014/main" id="{0B9FBEFD-97A0-5B5D-2A0E-A82F6005BA3B}"/>
              </a:ext>
            </a:extLst>
          </p:cNvPr>
          <p:cNvSpPr>
            <a:spLocks noChangeShapeType="1"/>
          </p:cNvSpPr>
          <p:nvPr/>
        </p:nvSpPr>
        <p:spPr bwMode="auto">
          <a:xfrm>
            <a:off x="2561035" y="2526922"/>
            <a:ext cx="0" cy="432197"/>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58" name="Line 49">
            <a:extLst>
              <a:ext uri="{FF2B5EF4-FFF2-40B4-BE49-F238E27FC236}">
                <a16:creationId xmlns:a16="http://schemas.microsoft.com/office/drawing/2014/main" id="{C1359051-0F0A-B76E-76F7-776B9D560F0B}"/>
              </a:ext>
            </a:extLst>
          </p:cNvPr>
          <p:cNvSpPr>
            <a:spLocks noChangeShapeType="1"/>
          </p:cNvSpPr>
          <p:nvPr/>
        </p:nvSpPr>
        <p:spPr bwMode="auto">
          <a:xfrm flipV="1">
            <a:off x="2561035" y="1892319"/>
            <a:ext cx="0"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59" name="Line 50">
            <a:extLst>
              <a:ext uri="{FF2B5EF4-FFF2-40B4-BE49-F238E27FC236}">
                <a16:creationId xmlns:a16="http://schemas.microsoft.com/office/drawing/2014/main" id="{9B34A0D0-4EC2-B25C-722D-DCA2694A596B}"/>
              </a:ext>
            </a:extLst>
          </p:cNvPr>
          <p:cNvSpPr>
            <a:spLocks noChangeShapeType="1"/>
          </p:cNvSpPr>
          <p:nvPr/>
        </p:nvSpPr>
        <p:spPr bwMode="auto">
          <a:xfrm>
            <a:off x="2561035" y="1892319"/>
            <a:ext cx="636984"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60" name="Line 51">
            <a:extLst>
              <a:ext uri="{FF2B5EF4-FFF2-40B4-BE49-F238E27FC236}">
                <a16:creationId xmlns:a16="http://schemas.microsoft.com/office/drawing/2014/main" id="{CF473A25-A656-D320-D1EC-A00AD4717692}"/>
              </a:ext>
            </a:extLst>
          </p:cNvPr>
          <p:cNvSpPr>
            <a:spLocks noChangeShapeType="1"/>
          </p:cNvSpPr>
          <p:nvPr/>
        </p:nvSpPr>
        <p:spPr bwMode="auto">
          <a:xfrm flipV="1">
            <a:off x="3198019" y="1892319"/>
            <a:ext cx="0"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61" name="Line 52">
            <a:extLst>
              <a:ext uri="{FF2B5EF4-FFF2-40B4-BE49-F238E27FC236}">
                <a16:creationId xmlns:a16="http://schemas.microsoft.com/office/drawing/2014/main" id="{077C3131-C705-A38A-35FA-E4BE6B69660D}"/>
              </a:ext>
            </a:extLst>
          </p:cNvPr>
          <p:cNvSpPr>
            <a:spLocks noChangeShapeType="1"/>
          </p:cNvSpPr>
          <p:nvPr/>
        </p:nvSpPr>
        <p:spPr bwMode="auto">
          <a:xfrm flipV="1">
            <a:off x="3198019" y="1892319"/>
            <a:ext cx="610791"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62" name="Line 53">
            <a:extLst>
              <a:ext uri="{FF2B5EF4-FFF2-40B4-BE49-F238E27FC236}">
                <a16:creationId xmlns:a16="http://schemas.microsoft.com/office/drawing/2014/main" id="{11CFBFBC-4BAE-15C7-E288-789080324F0C}"/>
              </a:ext>
            </a:extLst>
          </p:cNvPr>
          <p:cNvSpPr>
            <a:spLocks noChangeShapeType="1"/>
          </p:cNvSpPr>
          <p:nvPr/>
        </p:nvSpPr>
        <p:spPr bwMode="auto">
          <a:xfrm flipV="1">
            <a:off x="4414838" y="1892319"/>
            <a:ext cx="0"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63" name="Line 54">
            <a:extLst>
              <a:ext uri="{FF2B5EF4-FFF2-40B4-BE49-F238E27FC236}">
                <a16:creationId xmlns:a16="http://schemas.microsoft.com/office/drawing/2014/main" id="{54CB7A0C-211F-B784-94B1-56DD94C8AD3C}"/>
              </a:ext>
            </a:extLst>
          </p:cNvPr>
          <p:cNvSpPr>
            <a:spLocks noChangeShapeType="1"/>
          </p:cNvSpPr>
          <p:nvPr/>
        </p:nvSpPr>
        <p:spPr bwMode="auto">
          <a:xfrm flipV="1">
            <a:off x="4414837" y="1892319"/>
            <a:ext cx="614363"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64" name="Line 55">
            <a:extLst>
              <a:ext uri="{FF2B5EF4-FFF2-40B4-BE49-F238E27FC236}">
                <a16:creationId xmlns:a16="http://schemas.microsoft.com/office/drawing/2014/main" id="{63ABED15-F97F-7308-649A-D1B6C5D08987}"/>
              </a:ext>
            </a:extLst>
          </p:cNvPr>
          <p:cNvSpPr>
            <a:spLocks noChangeShapeType="1"/>
          </p:cNvSpPr>
          <p:nvPr/>
        </p:nvSpPr>
        <p:spPr bwMode="auto">
          <a:xfrm>
            <a:off x="5029200" y="1892319"/>
            <a:ext cx="0"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65" name="Line 56">
            <a:extLst>
              <a:ext uri="{FF2B5EF4-FFF2-40B4-BE49-F238E27FC236}">
                <a16:creationId xmlns:a16="http://schemas.microsoft.com/office/drawing/2014/main" id="{64FFF3EA-2631-3062-3E69-6F912B90456A}"/>
              </a:ext>
            </a:extLst>
          </p:cNvPr>
          <p:cNvSpPr>
            <a:spLocks noChangeShapeType="1"/>
          </p:cNvSpPr>
          <p:nvPr/>
        </p:nvSpPr>
        <p:spPr bwMode="auto">
          <a:xfrm flipV="1">
            <a:off x="5666185" y="1892319"/>
            <a:ext cx="615553"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66" name="Line 57">
            <a:extLst>
              <a:ext uri="{FF2B5EF4-FFF2-40B4-BE49-F238E27FC236}">
                <a16:creationId xmlns:a16="http://schemas.microsoft.com/office/drawing/2014/main" id="{3FDF0639-E970-75B2-0048-63B90EF97C6C}"/>
              </a:ext>
            </a:extLst>
          </p:cNvPr>
          <p:cNvSpPr>
            <a:spLocks noChangeShapeType="1"/>
          </p:cNvSpPr>
          <p:nvPr/>
        </p:nvSpPr>
        <p:spPr bwMode="auto">
          <a:xfrm>
            <a:off x="6281738" y="1892319"/>
            <a:ext cx="622697"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67" name="Line 58">
            <a:extLst>
              <a:ext uri="{FF2B5EF4-FFF2-40B4-BE49-F238E27FC236}">
                <a16:creationId xmlns:a16="http://schemas.microsoft.com/office/drawing/2014/main" id="{BAB2A11E-205D-AF07-E5E9-6262314FBA8B}"/>
              </a:ext>
            </a:extLst>
          </p:cNvPr>
          <p:cNvSpPr>
            <a:spLocks noChangeShapeType="1"/>
          </p:cNvSpPr>
          <p:nvPr/>
        </p:nvSpPr>
        <p:spPr bwMode="auto">
          <a:xfrm flipV="1">
            <a:off x="5666185" y="1892319"/>
            <a:ext cx="0"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68" name="Line 59">
            <a:extLst>
              <a:ext uri="{FF2B5EF4-FFF2-40B4-BE49-F238E27FC236}">
                <a16:creationId xmlns:a16="http://schemas.microsoft.com/office/drawing/2014/main" id="{B2F1F453-DF01-6C40-56D5-7557620F05E3}"/>
              </a:ext>
            </a:extLst>
          </p:cNvPr>
          <p:cNvSpPr>
            <a:spLocks noChangeShapeType="1"/>
          </p:cNvSpPr>
          <p:nvPr/>
        </p:nvSpPr>
        <p:spPr bwMode="auto">
          <a:xfrm>
            <a:off x="5029200" y="1892319"/>
            <a:ext cx="636985"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69" name="Line 60">
            <a:extLst>
              <a:ext uri="{FF2B5EF4-FFF2-40B4-BE49-F238E27FC236}">
                <a16:creationId xmlns:a16="http://schemas.microsoft.com/office/drawing/2014/main" id="{7281535F-93FF-0BC9-F4B7-6941E3E79D27}"/>
              </a:ext>
            </a:extLst>
          </p:cNvPr>
          <p:cNvSpPr>
            <a:spLocks noChangeShapeType="1"/>
          </p:cNvSpPr>
          <p:nvPr/>
        </p:nvSpPr>
        <p:spPr bwMode="auto">
          <a:xfrm>
            <a:off x="6281738" y="1892319"/>
            <a:ext cx="0"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70" name="Line 61">
            <a:extLst>
              <a:ext uri="{FF2B5EF4-FFF2-40B4-BE49-F238E27FC236}">
                <a16:creationId xmlns:a16="http://schemas.microsoft.com/office/drawing/2014/main" id="{BC876088-04BE-9CE9-ABA1-2195EF8C1327}"/>
              </a:ext>
            </a:extLst>
          </p:cNvPr>
          <p:cNvSpPr>
            <a:spLocks noChangeShapeType="1"/>
          </p:cNvSpPr>
          <p:nvPr/>
        </p:nvSpPr>
        <p:spPr bwMode="auto">
          <a:xfrm>
            <a:off x="3808810" y="1892319"/>
            <a:ext cx="0"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71" name="Line 62">
            <a:extLst>
              <a:ext uri="{FF2B5EF4-FFF2-40B4-BE49-F238E27FC236}">
                <a16:creationId xmlns:a16="http://schemas.microsoft.com/office/drawing/2014/main" id="{3CDF4C1F-2CB0-7756-4CF9-005361B1C376}"/>
              </a:ext>
            </a:extLst>
          </p:cNvPr>
          <p:cNvSpPr>
            <a:spLocks noChangeShapeType="1"/>
          </p:cNvSpPr>
          <p:nvPr/>
        </p:nvSpPr>
        <p:spPr bwMode="auto">
          <a:xfrm flipV="1">
            <a:off x="1864519" y="3051988"/>
            <a:ext cx="5954" cy="5119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72" name="Freeform 63">
            <a:extLst>
              <a:ext uri="{FF2B5EF4-FFF2-40B4-BE49-F238E27FC236}">
                <a16:creationId xmlns:a16="http://schemas.microsoft.com/office/drawing/2014/main" id="{38ABF704-57BD-4265-C429-00812E3DCC8D}"/>
              </a:ext>
            </a:extLst>
          </p:cNvPr>
          <p:cNvSpPr>
            <a:spLocks/>
          </p:cNvSpPr>
          <p:nvPr/>
        </p:nvSpPr>
        <p:spPr bwMode="auto">
          <a:xfrm>
            <a:off x="1840706" y="2959119"/>
            <a:ext cx="166688" cy="144066"/>
          </a:xfrm>
          <a:custGeom>
            <a:avLst/>
            <a:gdLst>
              <a:gd name="T0" fmla="*/ 0 w 420"/>
              <a:gd name="T1" fmla="*/ 101646831 h 363"/>
              <a:gd name="T2" fmla="*/ 117607292 w 420"/>
              <a:gd name="T3" fmla="*/ 101646831 h 363"/>
              <a:gd name="T4" fmla="*/ 59083575 w 420"/>
              <a:gd name="T5" fmla="*/ 0 h 363"/>
              <a:gd name="T6" fmla="*/ 0 w 420"/>
              <a:gd name="T7" fmla="*/ 101646831 h 36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0" h="363">
                <a:moveTo>
                  <a:pt x="0" y="363"/>
                </a:moveTo>
                <a:lnTo>
                  <a:pt x="420" y="363"/>
                </a:lnTo>
                <a:lnTo>
                  <a:pt x="211" y="0"/>
                </a:lnTo>
                <a:lnTo>
                  <a:pt x="0" y="363"/>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4473" name="Line 64">
            <a:extLst>
              <a:ext uri="{FF2B5EF4-FFF2-40B4-BE49-F238E27FC236}">
                <a16:creationId xmlns:a16="http://schemas.microsoft.com/office/drawing/2014/main" id="{19FB09C6-90ED-C6C0-5C98-E73F1B4AD87A}"/>
              </a:ext>
            </a:extLst>
          </p:cNvPr>
          <p:cNvSpPr>
            <a:spLocks noChangeShapeType="1"/>
          </p:cNvSpPr>
          <p:nvPr/>
        </p:nvSpPr>
        <p:spPr bwMode="auto">
          <a:xfrm>
            <a:off x="1840706" y="3103185"/>
            <a:ext cx="1666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74" name="Line 65">
            <a:extLst>
              <a:ext uri="{FF2B5EF4-FFF2-40B4-BE49-F238E27FC236}">
                <a16:creationId xmlns:a16="http://schemas.microsoft.com/office/drawing/2014/main" id="{D4CA554E-1CDB-CF13-585C-58FFC3276D48}"/>
              </a:ext>
            </a:extLst>
          </p:cNvPr>
          <p:cNvSpPr>
            <a:spLocks noChangeShapeType="1"/>
          </p:cNvSpPr>
          <p:nvPr/>
        </p:nvSpPr>
        <p:spPr bwMode="auto">
          <a:xfrm flipH="1" flipV="1">
            <a:off x="1925241" y="2959119"/>
            <a:ext cx="82153" cy="14406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75" name="Line 66">
            <a:extLst>
              <a:ext uri="{FF2B5EF4-FFF2-40B4-BE49-F238E27FC236}">
                <a16:creationId xmlns:a16="http://schemas.microsoft.com/office/drawing/2014/main" id="{1E335B8E-FAA9-DF76-B660-73CEC091AB59}"/>
              </a:ext>
            </a:extLst>
          </p:cNvPr>
          <p:cNvSpPr>
            <a:spLocks noChangeShapeType="1"/>
          </p:cNvSpPr>
          <p:nvPr/>
        </p:nvSpPr>
        <p:spPr bwMode="auto">
          <a:xfrm flipV="1">
            <a:off x="1840707" y="2957929"/>
            <a:ext cx="84535" cy="14525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76" name="Line 67">
            <a:extLst>
              <a:ext uri="{FF2B5EF4-FFF2-40B4-BE49-F238E27FC236}">
                <a16:creationId xmlns:a16="http://schemas.microsoft.com/office/drawing/2014/main" id="{D5D2F1CD-2A61-E524-0112-4BDCC72A12FF}"/>
              </a:ext>
            </a:extLst>
          </p:cNvPr>
          <p:cNvSpPr>
            <a:spLocks noChangeShapeType="1"/>
          </p:cNvSpPr>
          <p:nvPr/>
        </p:nvSpPr>
        <p:spPr bwMode="auto">
          <a:xfrm flipV="1">
            <a:off x="6844904" y="3051988"/>
            <a:ext cx="5953" cy="5119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77" name="Freeform 68">
            <a:extLst>
              <a:ext uri="{FF2B5EF4-FFF2-40B4-BE49-F238E27FC236}">
                <a16:creationId xmlns:a16="http://schemas.microsoft.com/office/drawing/2014/main" id="{B926A923-36E6-04DB-A0E1-404CA3574125}"/>
              </a:ext>
            </a:extLst>
          </p:cNvPr>
          <p:cNvSpPr>
            <a:spLocks/>
          </p:cNvSpPr>
          <p:nvPr/>
        </p:nvSpPr>
        <p:spPr bwMode="auto">
          <a:xfrm>
            <a:off x="6822281" y="2959119"/>
            <a:ext cx="166688" cy="144066"/>
          </a:xfrm>
          <a:custGeom>
            <a:avLst/>
            <a:gdLst>
              <a:gd name="T0" fmla="*/ 0 w 420"/>
              <a:gd name="T1" fmla="*/ 101646831 h 363"/>
              <a:gd name="T2" fmla="*/ 117607292 w 420"/>
              <a:gd name="T3" fmla="*/ 101646831 h 363"/>
              <a:gd name="T4" fmla="*/ 58523717 w 420"/>
              <a:gd name="T5" fmla="*/ 0 h 363"/>
              <a:gd name="T6" fmla="*/ 0 w 420"/>
              <a:gd name="T7" fmla="*/ 101646831 h 36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0" h="363">
                <a:moveTo>
                  <a:pt x="0" y="363"/>
                </a:moveTo>
                <a:lnTo>
                  <a:pt x="420" y="363"/>
                </a:lnTo>
                <a:lnTo>
                  <a:pt x="209" y="0"/>
                </a:lnTo>
                <a:lnTo>
                  <a:pt x="0" y="363"/>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4478" name="Line 69">
            <a:extLst>
              <a:ext uri="{FF2B5EF4-FFF2-40B4-BE49-F238E27FC236}">
                <a16:creationId xmlns:a16="http://schemas.microsoft.com/office/drawing/2014/main" id="{8C7FF567-A710-1A29-72EB-B9A96526F2F8}"/>
              </a:ext>
            </a:extLst>
          </p:cNvPr>
          <p:cNvSpPr>
            <a:spLocks noChangeShapeType="1"/>
          </p:cNvSpPr>
          <p:nvPr/>
        </p:nvSpPr>
        <p:spPr bwMode="auto">
          <a:xfrm>
            <a:off x="6822281" y="3103185"/>
            <a:ext cx="1666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79" name="Line 70">
            <a:extLst>
              <a:ext uri="{FF2B5EF4-FFF2-40B4-BE49-F238E27FC236}">
                <a16:creationId xmlns:a16="http://schemas.microsoft.com/office/drawing/2014/main" id="{E832CAE7-A302-FDE2-8C2D-6D6B0149FCA3}"/>
              </a:ext>
            </a:extLst>
          </p:cNvPr>
          <p:cNvSpPr>
            <a:spLocks noChangeShapeType="1"/>
          </p:cNvSpPr>
          <p:nvPr/>
        </p:nvSpPr>
        <p:spPr bwMode="auto">
          <a:xfrm flipH="1" flipV="1">
            <a:off x="6904435" y="2959119"/>
            <a:ext cx="84534" cy="14406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80" name="Line 71">
            <a:extLst>
              <a:ext uri="{FF2B5EF4-FFF2-40B4-BE49-F238E27FC236}">
                <a16:creationId xmlns:a16="http://schemas.microsoft.com/office/drawing/2014/main" id="{654A3E85-C323-A519-C925-122125CDBC7C}"/>
              </a:ext>
            </a:extLst>
          </p:cNvPr>
          <p:cNvSpPr>
            <a:spLocks noChangeShapeType="1"/>
          </p:cNvSpPr>
          <p:nvPr/>
        </p:nvSpPr>
        <p:spPr bwMode="auto">
          <a:xfrm flipV="1">
            <a:off x="6822282" y="2957929"/>
            <a:ext cx="83344" cy="14525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4481" name="Line 72">
            <a:extLst>
              <a:ext uri="{FF2B5EF4-FFF2-40B4-BE49-F238E27FC236}">
                <a16:creationId xmlns:a16="http://schemas.microsoft.com/office/drawing/2014/main" id="{51A240EE-42B4-8951-3775-F8F351D9EBDE}"/>
              </a:ext>
            </a:extLst>
          </p:cNvPr>
          <p:cNvSpPr>
            <a:spLocks noChangeShapeType="1"/>
          </p:cNvSpPr>
          <p:nvPr/>
        </p:nvSpPr>
        <p:spPr bwMode="auto">
          <a:xfrm>
            <a:off x="3808810" y="1892319"/>
            <a:ext cx="606028" cy="1066800"/>
          </a:xfrm>
          <a:prstGeom prst="line">
            <a:avLst/>
          </a:prstGeom>
          <a:noFill/>
          <a:ln w="365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5561" name="Oval 73">
            <a:extLst>
              <a:ext uri="{FF2B5EF4-FFF2-40B4-BE49-F238E27FC236}">
                <a16:creationId xmlns:a16="http://schemas.microsoft.com/office/drawing/2014/main" id="{A788EFF9-1DAF-3F7F-1C93-0DD41B2D108A}"/>
              </a:ext>
            </a:extLst>
          </p:cNvPr>
          <p:cNvSpPr>
            <a:spLocks noChangeArrowheads="1"/>
          </p:cNvSpPr>
          <p:nvPr/>
        </p:nvSpPr>
        <p:spPr bwMode="auto">
          <a:xfrm rot="1555578">
            <a:off x="2057401" y="1875650"/>
            <a:ext cx="346472" cy="1200150"/>
          </a:xfrm>
          <a:prstGeom prst="ellipse">
            <a:avLst/>
          </a:prstGeom>
          <a:noFill/>
          <a:ln w="28575">
            <a:solidFill>
              <a:schemeClr val="accent4"/>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5562" name="Text Box 74">
            <a:extLst>
              <a:ext uri="{FF2B5EF4-FFF2-40B4-BE49-F238E27FC236}">
                <a16:creationId xmlns:a16="http://schemas.microsoft.com/office/drawing/2014/main" id="{B819F0A0-7AD6-12BA-3018-63BF47F5D867}"/>
              </a:ext>
            </a:extLst>
          </p:cNvPr>
          <p:cNvSpPr txBox="1">
            <a:spLocks noChangeArrowheads="1"/>
          </p:cNvSpPr>
          <p:nvPr/>
        </p:nvSpPr>
        <p:spPr bwMode="auto">
          <a:xfrm>
            <a:off x="1771650" y="1647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U0</a:t>
            </a:r>
          </a:p>
        </p:txBody>
      </p:sp>
      <p:sp>
        <p:nvSpPr>
          <p:cNvPr id="575563" name="Text Box 75">
            <a:extLst>
              <a:ext uri="{FF2B5EF4-FFF2-40B4-BE49-F238E27FC236}">
                <a16:creationId xmlns:a16="http://schemas.microsoft.com/office/drawing/2014/main" id="{7BBDB116-01FB-466C-5448-5B57D0F54081}"/>
              </a:ext>
            </a:extLst>
          </p:cNvPr>
          <p:cNvSpPr txBox="1">
            <a:spLocks noChangeArrowheads="1"/>
          </p:cNvSpPr>
          <p:nvPr/>
        </p:nvSpPr>
        <p:spPr bwMode="auto">
          <a:xfrm>
            <a:off x="2400300" y="1647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U1</a:t>
            </a:r>
          </a:p>
        </p:txBody>
      </p:sp>
      <p:sp>
        <p:nvSpPr>
          <p:cNvPr id="575564" name="Text Box 76">
            <a:extLst>
              <a:ext uri="{FF2B5EF4-FFF2-40B4-BE49-F238E27FC236}">
                <a16:creationId xmlns:a16="http://schemas.microsoft.com/office/drawing/2014/main" id="{B3F94284-95AE-403C-8365-1AF6BE32771A}"/>
              </a:ext>
            </a:extLst>
          </p:cNvPr>
          <p:cNvSpPr txBox="1">
            <a:spLocks noChangeArrowheads="1"/>
          </p:cNvSpPr>
          <p:nvPr/>
        </p:nvSpPr>
        <p:spPr bwMode="auto">
          <a:xfrm>
            <a:off x="3028950" y="1647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U2</a:t>
            </a:r>
          </a:p>
        </p:txBody>
      </p:sp>
      <p:sp>
        <p:nvSpPr>
          <p:cNvPr id="575565" name="Text Box 77">
            <a:extLst>
              <a:ext uri="{FF2B5EF4-FFF2-40B4-BE49-F238E27FC236}">
                <a16:creationId xmlns:a16="http://schemas.microsoft.com/office/drawing/2014/main" id="{B02EE468-E9E9-3D50-1BF8-D53173B93295}"/>
              </a:ext>
            </a:extLst>
          </p:cNvPr>
          <p:cNvSpPr txBox="1">
            <a:spLocks noChangeArrowheads="1"/>
          </p:cNvSpPr>
          <p:nvPr/>
        </p:nvSpPr>
        <p:spPr bwMode="auto">
          <a:xfrm>
            <a:off x="3657600" y="1647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U3</a:t>
            </a:r>
          </a:p>
        </p:txBody>
      </p:sp>
      <p:sp>
        <p:nvSpPr>
          <p:cNvPr id="575566" name="Text Box 78">
            <a:extLst>
              <a:ext uri="{FF2B5EF4-FFF2-40B4-BE49-F238E27FC236}">
                <a16:creationId xmlns:a16="http://schemas.microsoft.com/office/drawing/2014/main" id="{8DEA8C04-0453-8F6C-0436-2B794B45A2AD}"/>
              </a:ext>
            </a:extLst>
          </p:cNvPr>
          <p:cNvSpPr txBox="1">
            <a:spLocks noChangeArrowheads="1"/>
          </p:cNvSpPr>
          <p:nvPr/>
        </p:nvSpPr>
        <p:spPr bwMode="auto">
          <a:xfrm>
            <a:off x="4229100" y="1647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U4</a:t>
            </a:r>
          </a:p>
        </p:txBody>
      </p:sp>
      <p:sp>
        <p:nvSpPr>
          <p:cNvPr id="575567" name="Text Box 79">
            <a:extLst>
              <a:ext uri="{FF2B5EF4-FFF2-40B4-BE49-F238E27FC236}">
                <a16:creationId xmlns:a16="http://schemas.microsoft.com/office/drawing/2014/main" id="{C9DDE087-E9FE-E23B-4699-49C30BCE438D}"/>
              </a:ext>
            </a:extLst>
          </p:cNvPr>
          <p:cNvSpPr txBox="1">
            <a:spLocks noChangeArrowheads="1"/>
          </p:cNvSpPr>
          <p:nvPr/>
        </p:nvSpPr>
        <p:spPr bwMode="auto">
          <a:xfrm>
            <a:off x="4857750" y="1647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U5</a:t>
            </a:r>
          </a:p>
        </p:txBody>
      </p:sp>
      <p:sp>
        <p:nvSpPr>
          <p:cNvPr id="575568" name="Text Box 80">
            <a:extLst>
              <a:ext uri="{FF2B5EF4-FFF2-40B4-BE49-F238E27FC236}">
                <a16:creationId xmlns:a16="http://schemas.microsoft.com/office/drawing/2014/main" id="{A5536F91-79C1-26A6-DDE2-AAEEAA103C9B}"/>
              </a:ext>
            </a:extLst>
          </p:cNvPr>
          <p:cNvSpPr txBox="1">
            <a:spLocks noChangeArrowheads="1"/>
          </p:cNvSpPr>
          <p:nvPr/>
        </p:nvSpPr>
        <p:spPr bwMode="auto">
          <a:xfrm>
            <a:off x="5486400" y="1647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U6</a:t>
            </a:r>
          </a:p>
        </p:txBody>
      </p:sp>
      <p:sp>
        <p:nvSpPr>
          <p:cNvPr id="575569" name="Text Box 81">
            <a:extLst>
              <a:ext uri="{FF2B5EF4-FFF2-40B4-BE49-F238E27FC236}">
                <a16:creationId xmlns:a16="http://schemas.microsoft.com/office/drawing/2014/main" id="{5076C34C-D2D1-9EDF-69C4-E9DE1E3011F0}"/>
              </a:ext>
            </a:extLst>
          </p:cNvPr>
          <p:cNvSpPr txBox="1">
            <a:spLocks noChangeArrowheads="1"/>
          </p:cNvSpPr>
          <p:nvPr/>
        </p:nvSpPr>
        <p:spPr bwMode="auto">
          <a:xfrm>
            <a:off x="6115050" y="1647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U7</a:t>
            </a:r>
          </a:p>
        </p:txBody>
      </p:sp>
      <p:sp>
        <p:nvSpPr>
          <p:cNvPr id="575570" name="Text Box 82">
            <a:extLst>
              <a:ext uri="{FF2B5EF4-FFF2-40B4-BE49-F238E27FC236}">
                <a16:creationId xmlns:a16="http://schemas.microsoft.com/office/drawing/2014/main" id="{52BB8830-ABAA-9FF1-533A-D90AFDFB45BB}"/>
              </a:ext>
            </a:extLst>
          </p:cNvPr>
          <p:cNvSpPr txBox="1">
            <a:spLocks noChangeArrowheads="1"/>
          </p:cNvSpPr>
          <p:nvPr/>
        </p:nvSpPr>
        <p:spPr bwMode="auto">
          <a:xfrm>
            <a:off x="6743700" y="1647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U8</a:t>
            </a:r>
          </a:p>
        </p:txBody>
      </p:sp>
      <p:sp>
        <p:nvSpPr>
          <p:cNvPr id="575571" name="Text Box 83">
            <a:extLst>
              <a:ext uri="{FF2B5EF4-FFF2-40B4-BE49-F238E27FC236}">
                <a16:creationId xmlns:a16="http://schemas.microsoft.com/office/drawing/2014/main" id="{31CA4BF9-4590-923B-8740-9C17C7327A83}"/>
              </a:ext>
            </a:extLst>
          </p:cNvPr>
          <p:cNvSpPr txBox="1">
            <a:spLocks noChangeArrowheads="1"/>
          </p:cNvSpPr>
          <p:nvPr/>
        </p:nvSpPr>
        <p:spPr bwMode="auto">
          <a:xfrm>
            <a:off x="1771650" y="31329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L0</a:t>
            </a:r>
          </a:p>
        </p:txBody>
      </p:sp>
      <p:sp>
        <p:nvSpPr>
          <p:cNvPr id="575572" name="Text Box 84">
            <a:extLst>
              <a:ext uri="{FF2B5EF4-FFF2-40B4-BE49-F238E27FC236}">
                <a16:creationId xmlns:a16="http://schemas.microsoft.com/office/drawing/2014/main" id="{1D0C51FF-934E-C5B5-85ED-77146B2F9483}"/>
              </a:ext>
            </a:extLst>
          </p:cNvPr>
          <p:cNvSpPr txBox="1">
            <a:spLocks noChangeArrowheads="1"/>
          </p:cNvSpPr>
          <p:nvPr/>
        </p:nvSpPr>
        <p:spPr bwMode="auto">
          <a:xfrm>
            <a:off x="2400300" y="31329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L1</a:t>
            </a:r>
          </a:p>
        </p:txBody>
      </p:sp>
      <p:sp>
        <p:nvSpPr>
          <p:cNvPr id="575573" name="Text Box 85">
            <a:extLst>
              <a:ext uri="{FF2B5EF4-FFF2-40B4-BE49-F238E27FC236}">
                <a16:creationId xmlns:a16="http://schemas.microsoft.com/office/drawing/2014/main" id="{AF75F7D4-C8EA-0979-BD7A-861A6FD5A097}"/>
              </a:ext>
            </a:extLst>
          </p:cNvPr>
          <p:cNvSpPr txBox="1">
            <a:spLocks noChangeArrowheads="1"/>
          </p:cNvSpPr>
          <p:nvPr/>
        </p:nvSpPr>
        <p:spPr bwMode="auto">
          <a:xfrm>
            <a:off x="3028950" y="31329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L2</a:t>
            </a:r>
          </a:p>
        </p:txBody>
      </p:sp>
      <p:sp>
        <p:nvSpPr>
          <p:cNvPr id="575574" name="Text Box 86">
            <a:extLst>
              <a:ext uri="{FF2B5EF4-FFF2-40B4-BE49-F238E27FC236}">
                <a16:creationId xmlns:a16="http://schemas.microsoft.com/office/drawing/2014/main" id="{342106DB-B24A-A6B1-EBA0-C7D0D18BB11D}"/>
              </a:ext>
            </a:extLst>
          </p:cNvPr>
          <p:cNvSpPr txBox="1">
            <a:spLocks noChangeArrowheads="1"/>
          </p:cNvSpPr>
          <p:nvPr/>
        </p:nvSpPr>
        <p:spPr bwMode="auto">
          <a:xfrm>
            <a:off x="3657600" y="31329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L3</a:t>
            </a:r>
          </a:p>
        </p:txBody>
      </p:sp>
      <p:sp>
        <p:nvSpPr>
          <p:cNvPr id="575575" name="Text Box 87">
            <a:extLst>
              <a:ext uri="{FF2B5EF4-FFF2-40B4-BE49-F238E27FC236}">
                <a16:creationId xmlns:a16="http://schemas.microsoft.com/office/drawing/2014/main" id="{09074FF8-036F-98EA-D6A5-8FA81E06FD1B}"/>
              </a:ext>
            </a:extLst>
          </p:cNvPr>
          <p:cNvSpPr txBox="1">
            <a:spLocks noChangeArrowheads="1"/>
          </p:cNvSpPr>
          <p:nvPr/>
        </p:nvSpPr>
        <p:spPr bwMode="auto">
          <a:xfrm>
            <a:off x="4229100" y="31329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L4</a:t>
            </a:r>
          </a:p>
        </p:txBody>
      </p:sp>
      <p:sp>
        <p:nvSpPr>
          <p:cNvPr id="575576" name="Text Box 88">
            <a:extLst>
              <a:ext uri="{FF2B5EF4-FFF2-40B4-BE49-F238E27FC236}">
                <a16:creationId xmlns:a16="http://schemas.microsoft.com/office/drawing/2014/main" id="{231E19D6-5522-863E-16DC-1D6914E95469}"/>
              </a:ext>
            </a:extLst>
          </p:cNvPr>
          <p:cNvSpPr txBox="1">
            <a:spLocks noChangeArrowheads="1"/>
          </p:cNvSpPr>
          <p:nvPr/>
        </p:nvSpPr>
        <p:spPr bwMode="auto">
          <a:xfrm>
            <a:off x="4857750" y="31329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L5</a:t>
            </a:r>
          </a:p>
        </p:txBody>
      </p:sp>
      <p:sp>
        <p:nvSpPr>
          <p:cNvPr id="575577" name="Text Box 89">
            <a:extLst>
              <a:ext uri="{FF2B5EF4-FFF2-40B4-BE49-F238E27FC236}">
                <a16:creationId xmlns:a16="http://schemas.microsoft.com/office/drawing/2014/main" id="{C66B6B5B-100C-A1D8-02C5-4D2F08916D18}"/>
              </a:ext>
            </a:extLst>
          </p:cNvPr>
          <p:cNvSpPr txBox="1">
            <a:spLocks noChangeArrowheads="1"/>
          </p:cNvSpPr>
          <p:nvPr/>
        </p:nvSpPr>
        <p:spPr bwMode="auto">
          <a:xfrm>
            <a:off x="5486400" y="31329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L6</a:t>
            </a:r>
          </a:p>
        </p:txBody>
      </p:sp>
      <p:sp>
        <p:nvSpPr>
          <p:cNvPr id="575578" name="Text Box 90">
            <a:extLst>
              <a:ext uri="{FF2B5EF4-FFF2-40B4-BE49-F238E27FC236}">
                <a16:creationId xmlns:a16="http://schemas.microsoft.com/office/drawing/2014/main" id="{CA8FD602-B0B0-B6FD-BCF4-72ADCB1D9809}"/>
              </a:ext>
            </a:extLst>
          </p:cNvPr>
          <p:cNvSpPr txBox="1">
            <a:spLocks noChangeArrowheads="1"/>
          </p:cNvSpPr>
          <p:nvPr/>
        </p:nvSpPr>
        <p:spPr bwMode="auto">
          <a:xfrm>
            <a:off x="6115050" y="31329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L7</a:t>
            </a:r>
          </a:p>
        </p:txBody>
      </p:sp>
      <p:sp>
        <p:nvSpPr>
          <p:cNvPr id="575579" name="Text Box 91">
            <a:extLst>
              <a:ext uri="{FF2B5EF4-FFF2-40B4-BE49-F238E27FC236}">
                <a16:creationId xmlns:a16="http://schemas.microsoft.com/office/drawing/2014/main" id="{11564AD6-33AF-C2B4-6240-5868ADC40DE1}"/>
              </a:ext>
            </a:extLst>
          </p:cNvPr>
          <p:cNvSpPr txBox="1">
            <a:spLocks noChangeArrowheads="1"/>
          </p:cNvSpPr>
          <p:nvPr/>
        </p:nvSpPr>
        <p:spPr bwMode="auto">
          <a:xfrm>
            <a:off x="6743700" y="31329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L8</a:t>
            </a:r>
          </a:p>
        </p:txBody>
      </p:sp>
      <p:sp>
        <p:nvSpPr>
          <p:cNvPr id="575580" name="Oval 92">
            <a:extLst>
              <a:ext uri="{FF2B5EF4-FFF2-40B4-BE49-F238E27FC236}">
                <a16:creationId xmlns:a16="http://schemas.microsoft.com/office/drawing/2014/main" id="{B8BE18FA-17B3-A37C-F8E9-203FFB8A40EB}"/>
              </a:ext>
            </a:extLst>
          </p:cNvPr>
          <p:cNvSpPr>
            <a:spLocks noChangeArrowheads="1"/>
          </p:cNvSpPr>
          <p:nvPr/>
        </p:nvSpPr>
        <p:spPr bwMode="auto">
          <a:xfrm>
            <a:off x="3143250" y="2790050"/>
            <a:ext cx="742950" cy="285750"/>
          </a:xfrm>
          <a:prstGeom prst="ellipse">
            <a:avLst/>
          </a:prstGeom>
          <a:noFill/>
          <a:ln w="28575">
            <a:solidFill>
              <a:schemeClr val="accent4"/>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5581" name="Oval 93">
            <a:extLst>
              <a:ext uri="{FF2B5EF4-FFF2-40B4-BE49-F238E27FC236}">
                <a16:creationId xmlns:a16="http://schemas.microsoft.com/office/drawing/2014/main" id="{25D8C811-54B1-FE02-0846-A272F24E2BC9}"/>
              </a:ext>
            </a:extLst>
          </p:cNvPr>
          <p:cNvSpPr>
            <a:spLocks noChangeArrowheads="1"/>
          </p:cNvSpPr>
          <p:nvPr/>
        </p:nvSpPr>
        <p:spPr bwMode="auto">
          <a:xfrm rot="1555578">
            <a:off x="4514851" y="1818500"/>
            <a:ext cx="346472" cy="1200150"/>
          </a:xfrm>
          <a:prstGeom prst="ellipse">
            <a:avLst/>
          </a:prstGeom>
          <a:noFill/>
          <a:ln w="28575">
            <a:solidFill>
              <a:schemeClr val="accent4"/>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5582" name="Oval 94">
            <a:extLst>
              <a:ext uri="{FF2B5EF4-FFF2-40B4-BE49-F238E27FC236}">
                <a16:creationId xmlns:a16="http://schemas.microsoft.com/office/drawing/2014/main" id="{148DE9B4-5200-4747-BBCE-5211F6D8CBEA}"/>
              </a:ext>
            </a:extLst>
          </p:cNvPr>
          <p:cNvSpPr>
            <a:spLocks noChangeArrowheads="1"/>
          </p:cNvSpPr>
          <p:nvPr/>
        </p:nvSpPr>
        <p:spPr bwMode="auto">
          <a:xfrm>
            <a:off x="5486400" y="1875650"/>
            <a:ext cx="400050" cy="1085850"/>
          </a:xfrm>
          <a:prstGeom prst="ellipse">
            <a:avLst/>
          </a:prstGeom>
          <a:noFill/>
          <a:ln w="28575">
            <a:solidFill>
              <a:schemeClr val="accent4"/>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5586" name="Oval 98">
            <a:extLst>
              <a:ext uri="{FF2B5EF4-FFF2-40B4-BE49-F238E27FC236}">
                <a16:creationId xmlns:a16="http://schemas.microsoft.com/office/drawing/2014/main" id="{D0E97005-DB6B-B2E3-BBB4-EB3C7FE949F4}"/>
              </a:ext>
            </a:extLst>
          </p:cNvPr>
          <p:cNvSpPr>
            <a:spLocks noChangeArrowheads="1"/>
          </p:cNvSpPr>
          <p:nvPr/>
        </p:nvSpPr>
        <p:spPr bwMode="auto">
          <a:xfrm>
            <a:off x="1844279" y="2147113"/>
            <a:ext cx="342900" cy="3429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5587" name="Text Box 99">
            <a:extLst>
              <a:ext uri="{FF2B5EF4-FFF2-40B4-BE49-F238E27FC236}">
                <a16:creationId xmlns:a16="http://schemas.microsoft.com/office/drawing/2014/main" id="{8560116D-5370-C8C1-25A8-B8184A4D8A85}"/>
              </a:ext>
            </a:extLst>
          </p:cNvPr>
          <p:cNvSpPr txBox="1">
            <a:spLocks noChangeArrowheads="1"/>
          </p:cNvSpPr>
          <p:nvPr/>
        </p:nvSpPr>
        <p:spPr bwMode="auto">
          <a:xfrm>
            <a:off x="1885950" y="2161400"/>
            <a:ext cx="292068" cy="3231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500" b="1" dirty="0">
                <a:solidFill>
                  <a:schemeClr val="bg1"/>
                </a:solidFill>
                <a:latin typeface="Arial" charset="0"/>
                <a:ea typeface="ＭＳ Ｐゴシック" charset="0"/>
              </a:rPr>
              <a:t>1</a:t>
            </a:r>
          </a:p>
        </p:txBody>
      </p:sp>
      <p:sp>
        <p:nvSpPr>
          <p:cNvPr id="575588" name="Oval 100">
            <a:extLst>
              <a:ext uri="{FF2B5EF4-FFF2-40B4-BE49-F238E27FC236}">
                <a16:creationId xmlns:a16="http://schemas.microsoft.com/office/drawing/2014/main" id="{288C92DE-AC46-0ADB-6C1D-D386649E9FFE}"/>
              </a:ext>
            </a:extLst>
          </p:cNvPr>
          <p:cNvSpPr>
            <a:spLocks noChangeArrowheads="1"/>
          </p:cNvSpPr>
          <p:nvPr/>
        </p:nvSpPr>
        <p:spPr bwMode="auto">
          <a:xfrm>
            <a:off x="3330179" y="3004363"/>
            <a:ext cx="342900" cy="3429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5589" name="Text Box 101">
            <a:extLst>
              <a:ext uri="{FF2B5EF4-FFF2-40B4-BE49-F238E27FC236}">
                <a16:creationId xmlns:a16="http://schemas.microsoft.com/office/drawing/2014/main" id="{BE1F59AC-F650-F759-1346-9D2AA1FE1695}"/>
              </a:ext>
            </a:extLst>
          </p:cNvPr>
          <p:cNvSpPr txBox="1">
            <a:spLocks noChangeArrowheads="1"/>
          </p:cNvSpPr>
          <p:nvPr/>
        </p:nvSpPr>
        <p:spPr bwMode="auto">
          <a:xfrm>
            <a:off x="3371850" y="3018650"/>
            <a:ext cx="292068" cy="3231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500" b="1" dirty="0">
                <a:solidFill>
                  <a:schemeClr val="bg1"/>
                </a:solidFill>
                <a:latin typeface="Arial" charset="0"/>
                <a:ea typeface="ＭＳ Ｐゴシック" charset="0"/>
              </a:rPr>
              <a:t>2</a:t>
            </a:r>
          </a:p>
        </p:txBody>
      </p:sp>
      <p:sp>
        <p:nvSpPr>
          <p:cNvPr id="575590" name="Oval 102">
            <a:extLst>
              <a:ext uri="{FF2B5EF4-FFF2-40B4-BE49-F238E27FC236}">
                <a16:creationId xmlns:a16="http://schemas.microsoft.com/office/drawing/2014/main" id="{C424AB4C-C52E-E850-595E-2B1C1B9A0D66}"/>
              </a:ext>
            </a:extLst>
          </p:cNvPr>
          <p:cNvSpPr>
            <a:spLocks noChangeArrowheads="1"/>
          </p:cNvSpPr>
          <p:nvPr/>
        </p:nvSpPr>
        <p:spPr bwMode="auto">
          <a:xfrm>
            <a:off x="4358879" y="2089963"/>
            <a:ext cx="342900" cy="3429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5591" name="Text Box 103">
            <a:extLst>
              <a:ext uri="{FF2B5EF4-FFF2-40B4-BE49-F238E27FC236}">
                <a16:creationId xmlns:a16="http://schemas.microsoft.com/office/drawing/2014/main" id="{85CE5789-E0BF-5903-7E0C-CBC4CE99DD1B}"/>
              </a:ext>
            </a:extLst>
          </p:cNvPr>
          <p:cNvSpPr txBox="1">
            <a:spLocks noChangeArrowheads="1"/>
          </p:cNvSpPr>
          <p:nvPr/>
        </p:nvSpPr>
        <p:spPr bwMode="auto">
          <a:xfrm>
            <a:off x="4400550" y="2104250"/>
            <a:ext cx="292068" cy="3231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500" b="1" dirty="0">
                <a:solidFill>
                  <a:schemeClr val="bg1"/>
                </a:solidFill>
                <a:latin typeface="Arial" charset="0"/>
                <a:ea typeface="ＭＳ Ｐゴシック" charset="0"/>
              </a:rPr>
              <a:t>3</a:t>
            </a:r>
          </a:p>
        </p:txBody>
      </p:sp>
      <p:sp>
        <p:nvSpPr>
          <p:cNvPr id="575592" name="Oval 104">
            <a:extLst>
              <a:ext uri="{FF2B5EF4-FFF2-40B4-BE49-F238E27FC236}">
                <a16:creationId xmlns:a16="http://schemas.microsoft.com/office/drawing/2014/main" id="{198E2520-CF09-C3FB-EC81-55525A1575F9}"/>
              </a:ext>
            </a:extLst>
          </p:cNvPr>
          <p:cNvSpPr>
            <a:spLocks noChangeArrowheads="1"/>
          </p:cNvSpPr>
          <p:nvPr/>
        </p:nvSpPr>
        <p:spPr bwMode="auto">
          <a:xfrm>
            <a:off x="5273279" y="2147113"/>
            <a:ext cx="342900" cy="3429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5593" name="Text Box 105">
            <a:extLst>
              <a:ext uri="{FF2B5EF4-FFF2-40B4-BE49-F238E27FC236}">
                <a16:creationId xmlns:a16="http://schemas.microsoft.com/office/drawing/2014/main" id="{91416FE9-B87F-5787-A964-01FB7DAD989E}"/>
              </a:ext>
            </a:extLst>
          </p:cNvPr>
          <p:cNvSpPr txBox="1">
            <a:spLocks noChangeArrowheads="1"/>
          </p:cNvSpPr>
          <p:nvPr/>
        </p:nvSpPr>
        <p:spPr bwMode="auto">
          <a:xfrm>
            <a:off x="5314950" y="2161400"/>
            <a:ext cx="292068" cy="3231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500" b="1" dirty="0">
                <a:solidFill>
                  <a:schemeClr val="bg1"/>
                </a:solidFill>
                <a:latin typeface="Arial" charset="0"/>
                <a:ea typeface="ＭＳ Ｐゴシック" charset="0"/>
              </a:rPr>
              <a:t>4</a:t>
            </a:r>
          </a:p>
        </p:txBody>
      </p:sp>
      <p:sp>
        <p:nvSpPr>
          <p:cNvPr id="3" name="Slide Number Placeholder 2">
            <a:extLst>
              <a:ext uri="{FF2B5EF4-FFF2-40B4-BE49-F238E27FC236}">
                <a16:creationId xmlns:a16="http://schemas.microsoft.com/office/drawing/2014/main" id="{D7D16D15-8E58-5C53-7D00-C3646B66FAC1}"/>
              </a:ext>
            </a:extLst>
          </p:cNvPr>
          <p:cNvSpPr>
            <a:spLocks noGrp="1"/>
          </p:cNvSpPr>
          <p:nvPr>
            <p:ph type="sldNum" sz="quarter" idx="4"/>
          </p:nvPr>
        </p:nvSpPr>
        <p:spPr/>
        <p:txBody>
          <a:bodyPr/>
          <a:lstStyle/>
          <a:p>
            <a:fld id="{3A2281A5-0AAD-5C43-9874-F8F3A9F5B29A}" type="slidenum">
              <a:rPr lang="en-US" smtClean="0"/>
              <a:pPr/>
              <a:t>44</a:t>
            </a:fld>
            <a:endParaRPr lang="en-US"/>
          </a:p>
        </p:txBody>
      </p:sp>
    </p:spTree>
  </p:cSld>
  <p:clrMapOvr>
    <a:masterClrMapping/>
  </p:clrMapOvr>
  <p:extLst>
    <p:ext uri="{6950BFC3-D8DA-4A85-94F7-54DA5524770B}">
      <p188:commentRel xmlns:p188="http://schemas.microsoft.com/office/powerpoint/2018/8/main" r:id="rId3"/>
    </p:ext>
  </p:extLs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649" name="Rectangle 113">
            <a:extLst>
              <a:ext uri="{FF2B5EF4-FFF2-40B4-BE49-F238E27FC236}">
                <a16:creationId xmlns:a16="http://schemas.microsoft.com/office/drawing/2014/main" id="{744CE249-EA17-379E-A76E-99DEC4BBEF3B}"/>
              </a:ext>
            </a:extLst>
          </p:cNvPr>
          <p:cNvSpPr>
            <a:spLocks noGrp="1" noChangeArrowheads="1"/>
          </p:cNvSpPr>
          <p:nvPr>
            <p:ph type="title"/>
          </p:nvPr>
        </p:nvSpPr>
        <p:spPr/>
        <p:txBody>
          <a:bodyPr/>
          <a:lstStyle/>
          <a:p>
            <a:pPr>
              <a:defRPr/>
            </a:pPr>
            <a:r>
              <a:rPr kumimoji="1" lang="en-CA"/>
              <a:t>Class Exercise</a:t>
            </a:r>
            <a:endParaRPr kumimoji="1" lang="en-US"/>
          </a:p>
        </p:txBody>
      </p:sp>
      <p:sp>
        <p:nvSpPr>
          <p:cNvPr id="577572" name="Text Box 36">
            <a:extLst>
              <a:ext uri="{FF2B5EF4-FFF2-40B4-BE49-F238E27FC236}">
                <a16:creationId xmlns:a16="http://schemas.microsoft.com/office/drawing/2014/main" id="{37DF4D2E-D9F8-42DA-87AC-03DC2DC994A8}"/>
              </a:ext>
            </a:extLst>
          </p:cNvPr>
          <p:cNvSpPr txBox="1">
            <a:spLocks noChangeArrowheads="1"/>
          </p:cNvSpPr>
          <p:nvPr/>
        </p:nvSpPr>
        <p:spPr bwMode="auto">
          <a:xfrm>
            <a:off x="2057400" y="14287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U1</a:t>
            </a:r>
          </a:p>
        </p:txBody>
      </p:sp>
      <p:sp>
        <p:nvSpPr>
          <p:cNvPr id="577573" name="Text Box 37">
            <a:extLst>
              <a:ext uri="{FF2B5EF4-FFF2-40B4-BE49-F238E27FC236}">
                <a16:creationId xmlns:a16="http://schemas.microsoft.com/office/drawing/2014/main" id="{9802BC4F-357C-5F91-31F6-46944C91AA20}"/>
              </a:ext>
            </a:extLst>
          </p:cNvPr>
          <p:cNvSpPr txBox="1">
            <a:spLocks noChangeArrowheads="1"/>
          </p:cNvSpPr>
          <p:nvPr/>
        </p:nvSpPr>
        <p:spPr bwMode="auto">
          <a:xfrm>
            <a:off x="2686050" y="14287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U2</a:t>
            </a:r>
          </a:p>
        </p:txBody>
      </p:sp>
      <p:sp>
        <p:nvSpPr>
          <p:cNvPr id="577574" name="Text Box 38">
            <a:extLst>
              <a:ext uri="{FF2B5EF4-FFF2-40B4-BE49-F238E27FC236}">
                <a16:creationId xmlns:a16="http://schemas.microsoft.com/office/drawing/2014/main" id="{84EBF1A8-FC6F-81F4-08DA-F19F005055A3}"/>
              </a:ext>
            </a:extLst>
          </p:cNvPr>
          <p:cNvSpPr txBox="1">
            <a:spLocks noChangeArrowheads="1"/>
          </p:cNvSpPr>
          <p:nvPr/>
        </p:nvSpPr>
        <p:spPr bwMode="auto">
          <a:xfrm>
            <a:off x="3314700" y="14287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U3</a:t>
            </a:r>
          </a:p>
        </p:txBody>
      </p:sp>
      <p:sp>
        <p:nvSpPr>
          <p:cNvPr id="577575" name="Text Box 39">
            <a:extLst>
              <a:ext uri="{FF2B5EF4-FFF2-40B4-BE49-F238E27FC236}">
                <a16:creationId xmlns:a16="http://schemas.microsoft.com/office/drawing/2014/main" id="{F4638D52-2EB9-50F1-BE33-4632A6871D39}"/>
              </a:ext>
            </a:extLst>
          </p:cNvPr>
          <p:cNvSpPr txBox="1">
            <a:spLocks noChangeArrowheads="1"/>
          </p:cNvSpPr>
          <p:nvPr/>
        </p:nvSpPr>
        <p:spPr bwMode="auto">
          <a:xfrm>
            <a:off x="3943350" y="14287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U4</a:t>
            </a:r>
          </a:p>
        </p:txBody>
      </p:sp>
      <p:sp>
        <p:nvSpPr>
          <p:cNvPr id="577576" name="Text Box 40">
            <a:extLst>
              <a:ext uri="{FF2B5EF4-FFF2-40B4-BE49-F238E27FC236}">
                <a16:creationId xmlns:a16="http://schemas.microsoft.com/office/drawing/2014/main" id="{C7C81B01-FD18-7469-0D26-4B7DEBBB3A28}"/>
              </a:ext>
            </a:extLst>
          </p:cNvPr>
          <p:cNvSpPr txBox="1">
            <a:spLocks noChangeArrowheads="1"/>
          </p:cNvSpPr>
          <p:nvPr/>
        </p:nvSpPr>
        <p:spPr bwMode="auto">
          <a:xfrm>
            <a:off x="4514850" y="14287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U5</a:t>
            </a:r>
          </a:p>
        </p:txBody>
      </p:sp>
      <p:sp>
        <p:nvSpPr>
          <p:cNvPr id="577577" name="Text Box 41">
            <a:extLst>
              <a:ext uri="{FF2B5EF4-FFF2-40B4-BE49-F238E27FC236}">
                <a16:creationId xmlns:a16="http://schemas.microsoft.com/office/drawing/2014/main" id="{4F09B783-3625-EB99-95AC-149BFFB8D4EB}"/>
              </a:ext>
            </a:extLst>
          </p:cNvPr>
          <p:cNvSpPr txBox="1">
            <a:spLocks noChangeArrowheads="1"/>
          </p:cNvSpPr>
          <p:nvPr/>
        </p:nvSpPr>
        <p:spPr bwMode="auto">
          <a:xfrm>
            <a:off x="5143500" y="14287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U6</a:t>
            </a:r>
          </a:p>
        </p:txBody>
      </p:sp>
      <p:sp>
        <p:nvSpPr>
          <p:cNvPr id="577578" name="Text Box 42">
            <a:extLst>
              <a:ext uri="{FF2B5EF4-FFF2-40B4-BE49-F238E27FC236}">
                <a16:creationId xmlns:a16="http://schemas.microsoft.com/office/drawing/2014/main" id="{F68D3024-52E0-3A96-DA9B-FF6DE636C9C3}"/>
              </a:ext>
            </a:extLst>
          </p:cNvPr>
          <p:cNvSpPr txBox="1">
            <a:spLocks noChangeArrowheads="1"/>
          </p:cNvSpPr>
          <p:nvPr/>
        </p:nvSpPr>
        <p:spPr bwMode="auto">
          <a:xfrm>
            <a:off x="5772150" y="14287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U7</a:t>
            </a:r>
          </a:p>
        </p:txBody>
      </p:sp>
      <p:sp>
        <p:nvSpPr>
          <p:cNvPr id="577579" name="Text Box 43">
            <a:extLst>
              <a:ext uri="{FF2B5EF4-FFF2-40B4-BE49-F238E27FC236}">
                <a16:creationId xmlns:a16="http://schemas.microsoft.com/office/drawing/2014/main" id="{C152E953-7DF6-4345-F0A8-88EA869470B7}"/>
              </a:ext>
            </a:extLst>
          </p:cNvPr>
          <p:cNvSpPr txBox="1">
            <a:spLocks noChangeArrowheads="1"/>
          </p:cNvSpPr>
          <p:nvPr/>
        </p:nvSpPr>
        <p:spPr bwMode="auto">
          <a:xfrm>
            <a:off x="6400800" y="14287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U8</a:t>
            </a:r>
          </a:p>
        </p:txBody>
      </p:sp>
      <p:sp>
        <p:nvSpPr>
          <p:cNvPr id="577581" name="Text Box 45">
            <a:extLst>
              <a:ext uri="{FF2B5EF4-FFF2-40B4-BE49-F238E27FC236}">
                <a16:creationId xmlns:a16="http://schemas.microsoft.com/office/drawing/2014/main" id="{C2EF2F63-70D5-6E99-83F6-F155A66A45ED}"/>
              </a:ext>
            </a:extLst>
          </p:cNvPr>
          <p:cNvSpPr txBox="1">
            <a:spLocks noChangeArrowheads="1"/>
          </p:cNvSpPr>
          <p:nvPr/>
        </p:nvSpPr>
        <p:spPr bwMode="auto">
          <a:xfrm>
            <a:off x="1485900" y="29146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L0</a:t>
            </a:r>
          </a:p>
        </p:txBody>
      </p:sp>
      <p:sp>
        <p:nvSpPr>
          <p:cNvPr id="577582" name="Text Box 46">
            <a:extLst>
              <a:ext uri="{FF2B5EF4-FFF2-40B4-BE49-F238E27FC236}">
                <a16:creationId xmlns:a16="http://schemas.microsoft.com/office/drawing/2014/main" id="{F52FFCCE-B896-4A2F-82DF-A2CF97126AA9}"/>
              </a:ext>
            </a:extLst>
          </p:cNvPr>
          <p:cNvSpPr txBox="1">
            <a:spLocks noChangeArrowheads="1"/>
          </p:cNvSpPr>
          <p:nvPr/>
        </p:nvSpPr>
        <p:spPr bwMode="auto">
          <a:xfrm>
            <a:off x="2057400" y="29146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L1</a:t>
            </a:r>
          </a:p>
        </p:txBody>
      </p:sp>
      <p:sp>
        <p:nvSpPr>
          <p:cNvPr id="577583" name="Text Box 47">
            <a:extLst>
              <a:ext uri="{FF2B5EF4-FFF2-40B4-BE49-F238E27FC236}">
                <a16:creationId xmlns:a16="http://schemas.microsoft.com/office/drawing/2014/main" id="{58185901-F0B2-D1E2-0E61-F0A493BF9701}"/>
              </a:ext>
            </a:extLst>
          </p:cNvPr>
          <p:cNvSpPr txBox="1">
            <a:spLocks noChangeArrowheads="1"/>
          </p:cNvSpPr>
          <p:nvPr/>
        </p:nvSpPr>
        <p:spPr bwMode="auto">
          <a:xfrm>
            <a:off x="2743200" y="29146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L2</a:t>
            </a:r>
          </a:p>
        </p:txBody>
      </p:sp>
      <p:sp>
        <p:nvSpPr>
          <p:cNvPr id="577584" name="Text Box 48">
            <a:extLst>
              <a:ext uri="{FF2B5EF4-FFF2-40B4-BE49-F238E27FC236}">
                <a16:creationId xmlns:a16="http://schemas.microsoft.com/office/drawing/2014/main" id="{28C06A97-9932-CE8B-EFF1-B03F24CF3143}"/>
              </a:ext>
            </a:extLst>
          </p:cNvPr>
          <p:cNvSpPr txBox="1">
            <a:spLocks noChangeArrowheads="1"/>
          </p:cNvSpPr>
          <p:nvPr/>
        </p:nvSpPr>
        <p:spPr bwMode="auto">
          <a:xfrm>
            <a:off x="3371850" y="29146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L3</a:t>
            </a:r>
          </a:p>
        </p:txBody>
      </p:sp>
      <p:sp>
        <p:nvSpPr>
          <p:cNvPr id="577585" name="Text Box 49">
            <a:extLst>
              <a:ext uri="{FF2B5EF4-FFF2-40B4-BE49-F238E27FC236}">
                <a16:creationId xmlns:a16="http://schemas.microsoft.com/office/drawing/2014/main" id="{687B3528-1636-C9AF-7DDF-776D72232E45}"/>
              </a:ext>
            </a:extLst>
          </p:cNvPr>
          <p:cNvSpPr txBox="1">
            <a:spLocks noChangeArrowheads="1"/>
          </p:cNvSpPr>
          <p:nvPr/>
        </p:nvSpPr>
        <p:spPr bwMode="auto">
          <a:xfrm>
            <a:off x="3943350" y="29146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L4</a:t>
            </a:r>
          </a:p>
        </p:txBody>
      </p:sp>
      <p:sp>
        <p:nvSpPr>
          <p:cNvPr id="577586" name="Text Box 50">
            <a:extLst>
              <a:ext uri="{FF2B5EF4-FFF2-40B4-BE49-F238E27FC236}">
                <a16:creationId xmlns:a16="http://schemas.microsoft.com/office/drawing/2014/main" id="{7B1C54E7-C751-BCDD-7B4C-D8885D20316D}"/>
              </a:ext>
            </a:extLst>
          </p:cNvPr>
          <p:cNvSpPr txBox="1">
            <a:spLocks noChangeArrowheads="1"/>
          </p:cNvSpPr>
          <p:nvPr/>
        </p:nvSpPr>
        <p:spPr bwMode="auto">
          <a:xfrm>
            <a:off x="4572000" y="29146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L5</a:t>
            </a:r>
          </a:p>
        </p:txBody>
      </p:sp>
      <p:sp>
        <p:nvSpPr>
          <p:cNvPr id="577587" name="Text Box 51">
            <a:extLst>
              <a:ext uri="{FF2B5EF4-FFF2-40B4-BE49-F238E27FC236}">
                <a16:creationId xmlns:a16="http://schemas.microsoft.com/office/drawing/2014/main" id="{4C16E8E3-80C7-FE1E-0FAD-346F8774B203}"/>
              </a:ext>
            </a:extLst>
          </p:cNvPr>
          <p:cNvSpPr txBox="1">
            <a:spLocks noChangeArrowheads="1"/>
          </p:cNvSpPr>
          <p:nvPr/>
        </p:nvSpPr>
        <p:spPr bwMode="auto">
          <a:xfrm>
            <a:off x="5200650" y="29146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L6</a:t>
            </a:r>
          </a:p>
        </p:txBody>
      </p:sp>
      <p:sp>
        <p:nvSpPr>
          <p:cNvPr id="577588" name="Text Box 52">
            <a:extLst>
              <a:ext uri="{FF2B5EF4-FFF2-40B4-BE49-F238E27FC236}">
                <a16:creationId xmlns:a16="http://schemas.microsoft.com/office/drawing/2014/main" id="{DD9C7D26-7165-38F1-6B12-4661F26A9F08}"/>
              </a:ext>
            </a:extLst>
          </p:cNvPr>
          <p:cNvSpPr txBox="1">
            <a:spLocks noChangeArrowheads="1"/>
          </p:cNvSpPr>
          <p:nvPr/>
        </p:nvSpPr>
        <p:spPr bwMode="auto">
          <a:xfrm>
            <a:off x="5829300" y="29146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L7</a:t>
            </a:r>
          </a:p>
        </p:txBody>
      </p:sp>
      <p:sp>
        <p:nvSpPr>
          <p:cNvPr id="577589" name="Text Box 53">
            <a:extLst>
              <a:ext uri="{FF2B5EF4-FFF2-40B4-BE49-F238E27FC236}">
                <a16:creationId xmlns:a16="http://schemas.microsoft.com/office/drawing/2014/main" id="{A23168FA-BF6D-9682-942A-4BE3C5E7B7A1}"/>
              </a:ext>
            </a:extLst>
          </p:cNvPr>
          <p:cNvSpPr txBox="1">
            <a:spLocks noChangeArrowheads="1"/>
          </p:cNvSpPr>
          <p:nvPr/>
        </p:nvSpPr>
        <p:spPr bwMode="auto">
          <a:xfrm>
            <a:off x="6457950" y="29146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L8</a:t>
            </a:r>
          </a:p>
        </p:txBody>
      </p:sp>
      <p:sp>
        <p:nvSpPr>
          <p:cNvPr id="106515" name="Line 69">
            <a:extLst>
              <a:ext uri="{FF2B5EF4-FFF2-40B4-BE49-F238E27FC236}">
                <a16:creationId xmlns:a16="http://schemas.microsoft.com/office/drawing/2014/main" id="{B1B8A6F8-7CF1-8A47-AD46-F8886EFF7DCC}"/>
              </a:ext>
            </a:extLst>
          </p:cNvPr>
          <p:cNvSpPr>
            <a:spLocks noChangeShapeType="1"/>
          </p:cNvSpPr>
          <p:nvPr/>
        </p:nvSpPr>
        <p:spPr bwMode="auto">
          <a:xfrm>
            <a:off x="2237185" y="1679972"/>
            <a:ext cx="4269581" cy="0"/>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16" name="Line 70">
            <a:extLst>
              <a:ext uri="{FF2B5EF4-FFF2-40B4-BE49-F238E27FC236}">
                <a16:creationId xmlns:a16="http://schemas.microsoft.com/office/drawing/2014/main" id="{F1A7D3C4-860A-99F7-8A2C-2D866535A782}"/>
              </a:ext>
            </a:extLst>
          </p:cNvPr>
          <p:cNvSpPr>
            <a:spLocks noChangeShapeType="1"/>
          </p:cNvSpPr>
          <p:nvPr/>
        </p:nvSpPr>
        <p:spPr bwMode="auto">
          <a:xfrm>
            <a:off x="6506767" y="1679973"/>
            <a:ext cx="620315"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17" name="Line 71">
            <a:extLst>
              <a:ext uri="{FF2B5EF4-FFF2-40B4-BE49-F238E27FC236}">
                <a16:creationId xmlns:a16="http://schemas.microsoft.com/office/drawing/2014/main" id="{37DCE332-E8EC-CF60-3595-01921DE45B10}"/>
              </a:ext>
            </a:extLst>
          </p:cNvPr>
          <p:cNvSpPr>
            <a:spLocks noChangeShapeType="1"/>
          </p:cNvSpPr>
          <p:nvPr/>
        </p:nvSpPr>
        <p:spPr bwMode="auto">
          <a:xfrm flipH="1">
            <a:off x="1638301" y="2772966"/>
            <a:ext cx="5488781" cy="0"/>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18" name="Line 72">
            <a:extLst>
              <a:ext uri="{FF2B5EF4-FFF2-40B4-BE49-F238E27FC236}">
                <a16:creationId xmlns:a16="http://schemas.microsoft.com/office/drawing/2014/main" id="{8D0B90B2-4CBD-9DF9-A91E-8950634F2093}"/>
              </a:ext>
            </a:extLst>
          </p:cNvPr>
          <p:cNvSpPr>
            <a:spLocks noChangeShapeType="1"/>
          </p:cNvSpPr>
          <p:nvPr/>
        </p:nvSpPr>
        <p:spPr bwMode="auto">
          <a:xfrm flipV="1">
            <a:off x="1638300" y="1679973"/>
            <a:ext cx="598885"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19" name="Line 73">
            <a:extLst>
              <a:ext uri="{FF2B5EF4-FFF2-40B4-BE49-F238E27FC236}">
                <a16:creationId xmlns:a16="http://schemas.microsoft.com/office/drawing/2014/main" id="{8F2BBEB8-3A6A-9486-B151-AD1F89909824}"/>
              </a:ext>
            </a:extLst>
          </p:cNvPr>
          <p:cNvSpPr>
            <a:spLocks noChangeShapeType="1"/>
          </p:cNvSpPr>
          <p:nvPr/>
        </p:nvSpPr>
        <p:spPr bwMode="auto">
          <a:xfrm>
            <a:off x="2237185" y="1679973"/>
            <a:ext cx="0"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20" name="Line 74">
            <a:extLst>
              <a:ext uri="{FF2B5EF4-FFF2-40B4-BE49-F238E27FC236}">
                <a16:creationId xmlns:a16="http://schemas.microsoft.com/office/drawing/2014/main" id="{BCF2A6B1-B2AD-D8C6-9FB0-41FD89ED757A}"/>
              </a:ext>
            </a:extLst>
          </p:cNvPr>
          <p:cNvSpPr>
            <a:spLocks noChangeShapeType="1"/>
          </p:cNvSpPr>
          <p:nvPr/>
        </p:nvSpPr>
        <p:spPr bwMode="auto">
          <a:xfrm>
            <a:off x="2889647" y="1679973"/>
            <a:ext cx="0"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21" name="Line 75">
            <a:extLst>
              <a:ext uri="{FF2B5EF4-FFF2-40B4-BE49-F238E27FC236}">
                <a16:creationId xmlns:a16="http://schemas.microsoft.com/office/drawing/2014/main" id="{756CE4AA-BD78-6494-809D-F6AEBE40618C}"/>
              </a:ext>
            </a:extLst>
          </p:cNvPr>
          <p:cNvSpPr>
            <a:spLocks noChangeShapeType="1"/>
          </p:cNvSpPr>
          <p:nvPr/>
        </p:nvSpPr>
        <p:spPr bwMode="auto">
          <a:xfrm>
            <a:off x="2889647" y="1679973"/>
            <a:ext cx="598884"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22" name="Line 76">
            <a:extLst>
              <a:ext uri="{FF2B5EF4-FFF2-40B4-BE49-F238E27FC236}">
                <a16:creationId xmlns:a16="http://schemas.microsoft.com/office/drawing/2014/main" id="{7CF74357-8977-80ED-C789-61ECC224FBC4}"/>
              </a:ext>
            </a:extLst>
          </p:cNvPr>
          <p:cNvSpPr>
            <a:spLocks noChangeShapeType="1"/>
          </p:cNvSpPr>
          <p:nvPr/>
        </p:nvSpPr>
        <p:spPr bwMode="auto">
          <a:xfrm flipV="1">
            <a:off x="3488531" y="1679973"/>
            <a:ext cx="0"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23" name="Line 77">
            <a:extLst>
              <a:ext uri="{FF2B5EF4-FFF2-40B4-BE49-F238E27FC236}">
                <a16:creationId xmlns:a16="http://schemas.microsoft.com/office/drawing/2014/main" id="{78B63E9B-066D-017F-8E50-41D49AE63CB9}"/>
              </a:ext>
            </a:extLst>
          </p:cNvPr>
          <p:cNvSpPr>
            <a:spLocks noChangeShapeType="1"/>
          </p:cNvSpPr>
          <p:nvPr/>
        </p:nvSpPr>
        <p:spPr bwMode="auto">
          <a:xfrm>
            <a:off x="3488531" y="1679973"/>
            <a:ext cx="600075"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24" name="Line 78">
            <a:extLst>
              <a:ext uri="{FF2B5EF4-FFF2-40B4-BE49-F238E27FC236}">
                <a16:creationId xmlns:a16="http://schemas.microsoft.com/office/drawing/2014/main" id="{EA3E0332-EB42-6D94-8535-5C28AEE5BC4C}"/>
              </a:ext>
            </a:extLst>
          </p:cNvPr>
          <p:cNvSpPr>
            <a:spLocks noChangeShapeType="1"/>
          </p:cNvSpPr>
          <p:nvPr/>
        </p:nvSpPr>
        <p:spPr bwMode="auto">
          <a:xfrm flipV="1">
            <a:off x="4088606" y="1679973"/>
            <a:ext cx="0"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25" name="Line 79">
            <a:extLst>
              <a:ext uri="{FF2B5EF4-FFF2-40B4-BE49-F238E27FC236}">
                <a16:creationId xmlns:a16="http://schemas.microsoft.com/office/drawing/2014/main" id="{EEB55A06-7710-9C0F-AD96-89CFCE369228}"/>
              </a:ext>
            </a:extLst>
          </p:cNvPr>
          <p:cNvSpPr>
            <a:spLocks noChangeShapeType="1"/>
          </p:cNvSpPr>
          <p:nvPr/>
        </p:nvSpPr>
        <p:spPr bwMode="auto">
          <a:xfrm>
            <a:off x="4088607" y="1679973"/>
            <a:ext cx="598885"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26" name="Line 80">
            <a:extLst>
              <a:ext uri="{FF2B5EF4-FFF2-40B4-BE49-F238E27FC236}">
                <a16:creationId xmlns:a16="http://schemas.microsoft.com/office/drawing/2014/main" id="{146898F6-8C36-67D3-F332-861DBC510814}"/>
              </a:ext>
            </a:extLst>
          </p:cNvPr>
          <p:cNvSpPr>
            <a:spLocks noChangeShapeType="1"/>
          </p:cNvSpPr>
          <p:nvPr/>
        </p:nvSpPr>
        <p:spPr bwMode="auto">
          <a:xfrm flipV="1">
            <a:off x="4687491" y="1679973"/>
            <a:ext cx="0"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27" name="Line 81">
            <a:extLst>
              <a:ext uri="{FF2B5EF4-FFF2-40B4-BE49-F238E27FC236}">
                <a16:creationId xmlns:a16="http://schemas.microsoft.com/office/drawing/2014/main" id="{6880884C-FD06-9115-F85A-856D1A574D87}"/>
              </a:ext>
            </a:extLst>
          </p:cNvPr>
          <p:cNvSpPr>
            <a:spLocks noChangeShapeType="1"/>
          </p:cNvSpPr>
          <p:nvPr/>
        </p:nvSpPr>
        <p:spPr bwMode="auto">
          <a:xfrm>
            <a:off x="5318522" y="1679973"/>
            <a:ext cx="0"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28" name="Line 82">
            <a:extLst>
              <a:ext uri="{FF2B5EF4-FFF2-40B4-BE49-F238E27FC236}">
                <a16:creationId xmlns:a16="http://schemas.microsoft.com/office/drawing/2014/main" id="{EA12CD33-3B1A-8563-D8C6-943983B91F6E}"/>
              </a:ext>
            </a:extLst>
          </p:cNvPr>
          <p:cNvSpPr>
            <a:spLocks noChangeShapeType="1"/>
          </p:cNvSpPr>
          <p:nvPr/>
        </p:nvSpPr>
        <p:spPr bwMode="auto">
          <a:xfrm flipV="1">
            <a:off x="5318523" y="1679973"/>
            <a:ext cx="588169"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29" name="Line 83">
            <a:extLst>
              <a:ext uri="{FF2B5EF4-FFF2-40B4-BE49-F238E27FC236}">
                <a16:creationId xmlns:a16="http://schemas.microsoft.com/office/drawing/2014/main" id="{7A0CA3A3-1633-9F12-5457-AC7E9DDD2951}"/>
              </a:ext>
            </a:extLst>
          </p:cNvPr>
          <p:cNvSpPr>
            <a:spLocks noChangeShapeType="1"/>
          </p:cNvSpPr>
          <p:nvPr/>
        </p:nvSpPr>
        <p:spPr bwMode="auto">
          <a:xfrm>
            <a:off x="5906691" y="1679973"/>
            <a:ext cx="0"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30" name="Line 84">
            <a:extLst>
              <a:ext uri="{FF2B5EF4-FFF2-40B4-BE49-F238E27FC236}">
                <a16:creationId xmlns:a16="http://schemas.microsoft.com/office/drawing/2014/main" id="{EEFDF79E-CBE1-F19A-D703-424CC1CD60C7}"/>
              </a:ext>
            </a:extLst>
          </p:cNvPr>
          <p:cNvSpPr>
            <a:spLocks noChangeShapeType="1"/>
          </p:cNvSpPr>
          <p:nvPr/>
        </p:nvSpPr>
        <p:spPr bwMode="auto">
          <a:xfrm flipV="1">
            <a:off x="5906691" y="1679973"/>
            <a:ext cx="600075"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31" name="Line 85">
            <a:extLst>
              <a:ext uri="{FF2B5EF4-FFF2-40B4-BE49-F238E27FC236}">
                <a16:creationId xmlns:a16="http://schemas.microsoft.com/office/drawing/2014/main" id="{839BB88C-127D-A4FD-9C67-BB9E6268941D}"/>
              </a:ext>
            </a:extLst>
          </p:cNvPr>
          <p:cNvSpPr>
            <a:spLocks noChangeShapeType="1"/>
          </p:cNvSpPr>
          <p:nvPr/>
        </p:nvSpPr>
        <p:spPr bwMode="auto">
          <a:xfrm>
            <a:off x="6506766" y="1679973"/>
            <a:ext cx="0"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32" name="Line 86">
            <a:extLst>
              <a:ext uri="{FF2B5EF4-FFF2-40B4-BE49-F238E27FC236}">
                <a16:creationId xmlns:a16="http://schemas.microsoft.com/office/drawing/2014/main" id="{36044469-C455-CF44-9E53-B5722DC3BF6C}"/>
              </a:ext>
            </a:extLst>
          </p:cNvPr>
          <p:cNvSpPr>
            <a:spLocks noChangeShapeType="1"/>
          </p:cNvSpPr>
          <p:nvPr/>
        </p:nvSpPr>
        <p:spPr bwMode="auto">
          <a:xfrm>
            <a:off x="2237185" y="1679973"/>
            <a:ext cx="652463"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33" name="Line 87">
            <a:extLst>
              <a:ext uri="{FF2B5EF4-FFF2-40B4-BE49-F238E27FC236}">
                <a16:creationId xmlns:a16="http://schemas.microsoft.com/office/drawing/2014/main" id="{1FDB37B2-608C-BA05-F354-864857E98CCB}"/>
              </a:ext>
            </a:extLst>
          </p:cNvPr>
          <p:cNvSpPr>
            <a:spLocks noChangeShapeType="1"/>
          </p:cNvSpPr>
          <p:nvPr/>
        </p:nvSpPr>
        <p:spPr bwMode="auto">
          <a:xfrm flipH="1">
            <a:off x="4687492" y="1679973"/>
            <a:ext cx="631031"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34" name="Line 88">
            <a:extLst>
              <a:ext uri="{FF2B5EF4-FFF2-40B4-BE49-F238E27FC236}">
                <a16:creationId xmlns:a16="http://schemas.microsoft.com/office/drawing/2014/main" id="{49899319-8E89-F4BF-375F-2F71578DD722}"/>
              </a:ext>
            </a:extLst>
          </p:cNvPr>
          <p:cNvSpPr>
            <a:spLocks noChangeShapeType="1"/>
          </p:cNvSpPr>
          <p:nvPr/>
        </p:nvSpPr>
        <p:spPr bwMode="auto">
          <a:xfrm flipH="1">
            <a:off x="4088607" y="1679973"/>
            <a:ext cx="598885"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35" name="Line 89">
            <a:extLst>
              <a:ext uri="{FF2B5EF4-FFF2-40B4-BE49-F238E27FC236}">
                <a16:creationId xmlns:a16="http://schemas.microsoft.com/office/drawing/2014/main" id="{23F199E0-77F9-4BBE-0A5A-B31EF86CC15D}"/>
              </a:ext>
            </a:extLst>
          </p:cNvPr>
          <p:cNvSpPr>
            <a:spLocks noChangeShapeType="1"/>
          </p:cNvSpPr>
          <p:nvPr/>
        </p:nvSpPr>
        <p:spPr bwMode="auto">
          <a:xfrm flipH="1">
            <a:off x="3488531" y="1679973"/>
            <a:ext cx="600075" cy="109299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36" name="Line 90">
            <a:extLst>
              <a:ext uri="{FF2B5EF4-FFF2-40B4-BE49-F238E27FC236}">
                <a16:creationId xmlns:a16="http://schemas.microsoft.com/office/drawing/2014/main" id="{FE3D3247-DDB6-7498-1C55-131774078A43}"/>
              </a:ext>
            </a:extLst>
          </p:cNvPr>
          <p:cNvSpPr>
            <a:spLocks noChangeShapeType="1"/>
          </p:cNvSpPr>
          <p:nvPr/>
        </p:nvSpPr>
        <p:spPr bwMode="auto">
          <a:xfrm flipV="1">
            <a:off x="1579960" y="2864644"/>
            <a:ext cx="5953" cy="5000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37" name="Freeform 91">
            <a:extLst>
              <a:ext uri="{FF2B5EF4-FFF2-40B4-BE49-F238E27FC236}">
                <a16:creationId xmlns:a16="http://schemas.microsoft.com/office/drawing/2014/main" id="{CC74C550-B29C-76D1-4557-B8851883CCC8}"/>
              </a:ext>
            </a:extLst>
          </p:cNvPr>
          <p:cNvSpPr>
            <a:spLocks/>
          </p:cNvSpPr>
          <p:nvPr/>
        </p:nvSpPr>
        <p:spPr bwMode="auto">
          <a:xfrm>
            <a:off x="1557338" y="2772966"/>
            <a:ext cx="163116" cy="141684"/>
          </a:xfrm>
          <a:custGeom>
            <a:avLst/>
            <a:gdLst>
              <a:gd name="T0" fmla="*/ 0 w 411"/>
              <a:gd name="T1" fmla="*/ 100246471 h 356"/>
              <a:gd name="T2" fmla="*/ 115087665 w 411"/>
              <a:gd name="T3" fmla="*/ 100246471 h 356"/>
              <a:gd name="T4" fmla="*/ 57403603 w 411"/>
              <a:gd name="T5" fmla="*/ 0 h 356"/>
              <a:gd name="T6" fmla="*/ 0 w 411"/>
              <a:gd name="T7" fmla="*/ 100246471 h 35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1" h="356">
                <a:moveTo>
                  <a:pt x="0" y="356"/>
                </a:moveTo>
                <a:lnTo>
                  <a:pt x="411" y="356"/>
                </a:lnTo>
                <a:lnTo>
                  <a:pt x="205" y="0"/>
                </a:lnTo>
                <a:lnTo>
                  <a:pt x="0" y="35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6538" name="Line 92">
            <a:extLst>
              <a:ext uri="{FF2B5EF4-FFF2-40B4-BE49-F238E27FC236}">
                <a16:creationId xmlns:a16="http://schemas.microsoft.com/office/drawing/2014/main" id="{45E79101-C330-4AB4-E848-186F1BBF0BAD}"/>
              </a:ext>
            </a:extLst>
          </p:cNvPr>
          <p:cNvSpPr>
            <a:spLocks noChangeShapeType="1"/>
          </p:cNvSpPr>
          <p:nvPr/>
        </p:nvSpPr>
        <p:spPr bwMode="auto">
          <a:xfrm>
            <a:off x="1557338" y="2914650"/>
            <a:ext cx="163116"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39" name="Line 93">
            <a:extLst>
              <a:ext uri="{FF2B5EF4-FFF2-40B4-BE49-F238E27FC236}">
                <a16:creationId xmlns:a16="http://schemas.microsoft.com/office/drawing/2014/main" id="{06F3558D-6A61-E8E4-760C-ACC3A36ED051}"/>
              </a:ext>
            </a:extLst>
          </p:cNvPr>
          <p:cNvSpPr>
            <a:spLocks noChangeShapeType="1"/>
          </p:cNvSpPr>
          <p:nvPr/>
        </p:nvSpPr>
        <p:spPr bwMode="auto">
          <a:xfrm flipH="1" flipV="1">
            <a:off x="1638300" y="2772966"/>
            <a:ext cx="82154" cy="141684"/>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40" name="Line 94">
            <a:extLst>
              <a:ext uri="{FF2B5EF4-FFF2-40B4-BE49-F238E27FC236}">
                <a16:creationId xmlns:a16="http://schemas.microsoft.com/office/drawing/2014/main" id="{0F39B850-7EDB-E6E2-31ED-7E27273F2EDF}"/>
              </a:ext>
            </a:extLst>
          </p:cNvPr>
          <p:cNvSpPr>
            <a:spLocks noChangeShapeType="1"/>
          </p:cNvSpPr>
          <p:nvPr/>
        </p:nvSpPr>
        <p:spPr bwMode="auto">
          <a:xfrm flipV="1">
            <a:off x="1557337" y="2771775"/>
            <a:ext cx="80963" cy="14287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41" name="Line 95">
            <a:extLst>
              <a:ext uri="{FF2B5EF4-FFF2-40B4-BE49-F238E27FC236}">
                <a16:creationId xmlns:a16="http://schemas.microsoft.com/office/drawing/2014/main" id="{106088BB-3037-BA4B-C98D-B273E4C8A9A2}"/>
              </a:ext>
            </a:extLst>
          </p:cNvPr>
          <p:cNvSpPr>
            <a:spLocks noChangeShapeType="1"/>
          </p:cNvSpPr>
          <p:nvPr/>
        </p:nvSpPr>
        <p:spPr bwMode="auto">
          <a:xfrm flipV="1">
            <a:off x="7068741" y="2864644"/>
            <a:ext cx="5953" cy="5000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42" name="Freeform 96">
            <a:extLst>
              <a:ext uri="{FF2B5EF4-FFF2-40B4-BE49-F238E27FC236}">
                <a16:creationId xmlns:a16="http://schemas.microsoft.com/office/drawing/2014/main" id="{9E42A1E8-2CD0-18C9-6DEF-54D8CC891299}"/>
              </a:ext>
            </a:extLst>
          </p:cNvPr>
          <p:cNvSpPr>
            <a:spLocks/>
          </p:cNvSpPr>
          <p:nvPr/>
        </p:nvSpPr>
        <p:spPr bwMode="auto">
          <a:xfrm>
            <a:off x="7044929" y="2772966"/>
            <a:ext cx="163115" cy="141684"/>
          </a:xfrm>
          <a:custGeom>
            <a:avLst/>
            <a:gdLst>
              <a:gd name="T0" fmla="*/ 0 w 411"/>
              <a:gd name="T1" fmla="*/ 100246471 h 356"/>
              <a:gd name="T2" fmla="*/ 115086606 w 411"/>
              <a:gd name="T3" fmla="*/ 100246471 h 356"/>
              <a:gd name="T4" fmla="*/ 57683267 w 411"/>
              <a:gd name="T5" fmla="*/ 0 h 356"/>
              <a:gd name="T6" fmla="*/ 0 w 411"/>
              <a:gd name="T7" fmla="*/ 100246471 h 35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11" h="356">
                <a:moveTo>
                  <a:pt x="0" y="356"/>
                </a:moveTo>
                <a:lnTo>
                  <a:pt x="411" y="356"/>
                </a:lnTo>
                <a:lnTo>
                  <a:pt x="206" y="0"/>
                </a:lnTo>
                <a:lnTo>
                  <a:pt x="0" y="35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6543" name="Line 97">
            <a:extLst>
              <a:ext uri="{FF2B5EF4-FFF2-40B4-BE49-F238E27FC236}">
                <a16:creationId xmlns:a16="http://schemas.microsoft.com/office/drawing/2014/main" id="{3A678460-8C07-3175-281A-C6EEEFEED46F}"/>
              </a:ext>
            </a:extLst>
          </p:cNvPr>
          <p:cNvSpPr>
            <a:spLocks noChangeShapeType="1"/>
          </p:cNvSpPr>
          <p:nvPr/>
        </p:nvSpPr>
        <p:spPr bwMode="auto">
          <a:xfrm>
            <a:off x="7044929" y="2914650"/>
            <a:ext cx="1631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44" name="Line 98">
            <a:extLst>
              <a:ext uri="{FF2B5EF4-FFF2-40B4-BE49-F238E27FC236}">
                <a16:creationId xmlns:a16="http://schemas.microsoft.com/office/drawing/2014/main" id="{E291D65D-4041-332A-3BC7-81866711AC92}"/>
              </a:ext>
            </a:extLst>
          </p:cNvPr>
          <p:cNvSpPr>
            <a:spLocks noChangeShapeType="1"/>
          </p:cNvSpPr>
          <p:nvPr/>
        </p:nvSpPr>
        <p:spPr bwMode="auto">
          <a:xfrm flipH="1" flipV="1">
            <a:off x="7127081" y="2772966"/>
            <a:ext cx="80963" cy="141684"/>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6545" name="Line 99">
            <a:extLst>
              <a:ext uri="{FF2B5EF4-FFF2-40B4-BE49-F238E27FC236}">
                <a16:creationId xmlns:a16="http://schemas.microsoft.com/office/drawing/2014/main" id="{A8A8FC32-21BD-C619-F2F7-ED3D77758790}"/>
              </a:ext>
            </a:extLst>
          </p:cNvPr>
          <p:cNvSpPr>
            <a:spLocks noChangeShapeType="1"/>
          </p:cNvSpPr>
          <p:nvPr/>
        </p:nvSpPr>
        <p:spPr bwMode="auto">
          <a:xfrm flipV="1">
            <a:off x="7044929" y="2771775"/>
            <a:ext cx="82153" cy="14287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77636" name="Text Box 100">
            <a:extLst>
              <a:ext uri="{FF2B5EF4-FFF2-40B4-BE49-F238E27FC236}">
                <a16:creationId xmlns:a16="http://schemas.microsoft.com/office/drawing/2014/main" id="{0BB8ADF3-5494-DD94-7C27-8307E3F6F21A}"/>
              </a:ext>
            </a:extLst>
          </p:cNvPr>
          <p:cNvSpPr txBox="1">
            <a:spLocks noChangeArrowheads="1"/>
          </p:cNvSpPr>
          <p:nvPr/>
        </p:nvSpPr>
        <p:spPr bwMode="auto">
          <a:xfrm>
            <a:off x="6972300" y="29146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L9</a:t>
            </a:r>
          </a:p>
        </p:txBody>
      </p:sp>
      <p:sp>
        <p:nvSpPr>
          <p:cNvPr id="577592" name="Oval 56">
            <a:extLst>
              <a:ext uri="{FF2B5EF4-FFF2-40B4-BE49-F238E27FC236}">
                <a16:creationId xmlns:a16="http://schemas.microsoft.com/office/drawing/2014/main" id="{D725F2A1-8ECE-F722-052F-8AA10D46A209}"/>
              </a:ext>
            </a:extLst>
          </p:cNvPr>
          <p:cNvSpPr>
            <a:spLocks noChangeArrowheads="1"/>
          </p:cNvSpPr>
          <p:nvPr/>
        </p:nvSpPr>
        <p:spPr bwMode="auto">
          <a:xfrm rot="19812172">
            <a:off x="2999185" y="1649016"/>
            <a:ext cx="400050" cy="1200150"/>
          </a:xfrm>
          <a:prstGeom prst="ellipse">
            <a:avLst/>
          </a:prstGeom>
          <a:noFill/>
          <a:ln w="34925">
            <a:solidFill>
              <a:schemeClr val="accent4"/>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637" name="Oval 101">
            <a:extLst>
              <a:ext uri="{FF2B5EF4-FFF2-40B4-BE49-F238E27FC236}">
                <a16:creationId xmlns:a16="http://schemas.microsoft.com/office/drawing/2014/main" id="{E0C4D167-495A-CC82-FCC9-08810BEF6B81}"/>
              </a:ext>
            </a:extLst>
          </p:cNvPr>
          <p:cNvSpPr>
            <a:spLocks noChangeArrowheads="1"/>
          </p:cNvSpPr>
          <p:nvPr/>
        </p:nvSpPr>
        <p:spPr bwMode="auto">
          <a:xfrm>
            <a:off x="2000250" y="1771650"/>
            <a:ext cx="457200" cy="1085850"/>
          </a:xfrm>
          <a:prstGeom prst="ellipse">
            <a:avLst/>
          </a:prstGeom>
          <a:noFill/>
          <a:ln w="34925">
            <a:solidFill>
              <a:schemeClr val="accent4"/>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599" name="Oval 63">
            <a:extLst>
              <a:ext uri="{FF2B5EF4-FFF2-40B4-BE49-F238E27FC236}">
                <a16:creationId xmlns:a16="http://schemas.microsoft.com/office/drawing/2014/main" id="{BA07E0EA-8B00-01BF-0B00-51343B274F80}"/>
              </a:ext>
            </a:extLst>
          </p:cNvPr>
          <p:cNvSpPr>
            <a:spLocks noChangeArrowheads="1"/>
          </p:cNvSpPr>
          <p:nvPr/>
        </p:nvSpPr>
        <p:spPr bwMode="auto">
          <a:xfrm>
            <a:off x="1787129" y="2100263"/>
            <a:ext cx="342900" cy="3429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600" name="Text Box 64">
            <a:extLst>
              <a:ext uri="{FF2B5EF4-FFF2-40B4-BE49-F238E27FC236}">
                <a16:creationId xmlns:a16="http://schemas.microsoft.com/office/drawing/2014/main" id="{FA96E6F3-913E-F1FD-903C-FF7870E3C97F}"/>
              </a:ext>
            </a:extLst>
          </p:cNvPr>
          <p:cNvSpPr txBox="1">
            <a:spLocks noChangeArrowheads="1"/>
          </p:cNvSpPr>
          <p:nvPr/>
        </p:nvSpPr>
        <p:spPr bwMode="auto">
          <a:xfrm>
            <a:off x="1828800" y="2114550"/>
            <a:ext cx="292068" cy="3231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500" b="1" dirty="0">
                <a:solidFill>
                  <a:schemeClr val="bg1"/>
                </a:solidFill>
                <a:latin typeface="Arial" charset="0"/>
                <a:ea typeface="ＭＳ Ｐゴシック" charset="0"/>
              </a:rPr>
              <a:t>5</a:t>
            </a:r>
          </a:p>
        </p:txBody>
      </p:sp>
      <p:sp>
        <p:nvSpPr>
          <p:cNvPr id="577638" name="Oval 102">
            <a:extLst>
              <a:ext uri="{FF2B5EF4-FFF2-40B4-BE49-F238E27FC236}">
                <a16:creationId xmlns:a16="http://schemas.microsoft.com/office/drawing/2014/main" id="{2E8C1FEC-C057-CD98-AB91-121D36175A97}"/>
              </a:ext>
            </a:extLst>
          </p:cNvPr>
          <p:cNvSpPr>
            <a:spLocks noChangeArrowheads="1"/>
          </p:cNvSpPr>
          <p:nvPr/>
        </p:nvSpPr>
        <p:spPr bwMode="auto">
          <a:xfrm>
            <a:off x="2872979" y="2214563"/>
            <a:ext cx="342900" cy="3429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639" name="Text Box 103">
            <a:extLst>
              <a:ext uri="{FF2B5EF4-FFF2-40B4-BE49-F238E27FC236}">
                <a16:creationId xmlns:a16="http://schemas.microsoft.com/office/drawing/2014/main" id="{77713E5E-9AFD-4CD0-B4ED-0609E279F4FF}"/>
              </a:ext>
            </a:extLst>
          </p:cNvPr>
          <p:cNvSpPr txBox="1">
            <a:spLocks noChangeArrowheads="1"/>
          </p:cNvSpPr>
          <p:nvPr/>
        </p:nvSpPr>
        <p:spPr bwMode="auto">
          <a:xfrm>
            <a:off x="2914650" y="2228850"/>
            <a:ext cx="292068" cy="3231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500" b="1" dirty="0">
                <a:solidFill>
                  <a:schemeClr val="bg1"/>
                </a:solidFill>
                <a:latin typeface="Arial" charset="0"/>
                <a:ea typeface="ＭＳ Ｐゴシック" charset="0"/>
              </a:rPr>
              <a:t>6</a:t>
            </a:r>
          </a:p>
        </p:txBody>
      </p:sp>
      <p:sp>
        <p:nvSpPr>
          <p:cNvPr id="577640" name="Oval 104">
            <a:extLst>
              <a:ext uri="{FF2B5EF4-FFF2-40B4-BE49-F238E27FC236}">
                <a16:creationId xmlns:a16="http://schemas.microsoft.com/office/drawing/2014/main" id="{24491084-EB94-2A89-05CC-92EE1852D824}"/>
              </a:ext>
            </a:extLst>
          </p:cNvPr>
          <p:cNvSpPr>
            <a:spLocks noChangeArrowheads="1"/>
          </p:cNvSpPr>
          <p:nvPr/>
        </p:nvSpPr>
        <p:spPr bwMode="auto">
          <a:xfrm rot="1700982">
            <a:off x="3539729" y="1670447"/>
            <a:ext cx="457200" cy="1200150"/>
          </a:xfrm>
          <a:prstGeom prst="ellipse">
            <a:avLst/>
          </a:prstGeom>
          <a:noFill/>
          <a:ln w="34925">
            <a:solidFill>
              <a:schemeClr val="accent4"/>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641" name="Oval 105">
            <a:extLst>
              <a:ext uri="{FF2B5EF4-FFF2-40B4-BE49-F238E27FC236}">
                <a16:creationId xmlns:a16="http://schemas.microsoft.com/office/drawing/2014/main" id="{A81B27E8-A18F-B9C8-B95D-44991AA355C8}"/>
              </a:ext>
            </a:extLst>
          </p:cNvPr>
          <p:cNvSpPr>
            <a:spLocks noChangeArrowheads="1"/>
          </p:cNvSpPr>
          <p:nvPr/>
        </p:nvSpPr>
        <p:spPr bwMode="auto">
          <a:xfrm rot="2050256">
            <a:off x="3657600" y="2457450"/>
            <a:ext cx="342900" cy="3429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642" name="Text Box 106">
            <a:extLst>
              <a:ext uri="{FF2B5EF4-FFF2-40B4-BE49-F238E27FC236}">
                <a16:creationId xmlns:a16="http://schemas.microsoft.com/office/drawing/2014/main" id="{68FD1311-5D2D-3B18-7DDA-2F9CEC779778}"/>
              </a:ext>
            </a:extLst>
          </p:cNvPr>
          <p:cNvSpPr txBox="1">
            <a:spLocks noChangeArrowheads="1"/>
          </p:cNvSpPr>
          <p:nvPr/>
        </p:nvSpPr>
        <p:spPr bwMode="auto">
          <a:xfrm rot="21468333">
            <a:off x="3685399" y="2491524"/>
            <a:ext cx="292068" cy="3231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500" b="1" dirty="0">
                <a:solidFill>
                  <a:schemeClr val="bg1"/>
                </a:solidFill>
                <a:latin typeface="Arial" charset="0"/>
                <a:ea typeface="ＭＳ Ｐゴシック" charset="0"/>
              </a:rPr>
              <a:t>7</a:t>
            </a:r>
          </a:p>
        </p:txBody>
      </p:sp>
      <p:sp>
        <p:nvSpPr>
          <p:cNvPr id="577643" name="Oval 107">
            <a:extLst>
              <a:ext uri="{FF2B5EF4-FFF2-40B4-BE49-F238E27FC236}">
                <a16:creationId xmlns:a16="http://schemas.microsoft.com/office/drawing/2014/main" id="{91BC4A6D-A3B9-F06D-0E7E-D62F4F155EBD}"/>
              </a:ext>
            </a:extLst>
          </p:cNvPr>
          <p:cNvSpPr>
            <a:spLocks noChangeArrowheads="1"/>
          </p:cNvSpPr>
          <p:nvPr/>
        </p:nvSpPr>
        <p:spPr bwMode="auto">
          <a:xfrm>
            <a:off x="5143500" y="1714500"/>
            <a:ext cx="342900" cy="1085850"/>
          </a:xfrm>
          <a:prstGeom prst="ellipse">
            <a:avLst/>
          </a:prstGeom>
          <a:noFill/>
          <a:ln w="34925">
            <a:solidFill>
              <a:schemeClr val="accent4"/>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644" name="Oval 108">
            <a:extLst>
              <a:ext uri="{FF2B5EF4-FFF2-40B4-BE49-F238E27FC236}">
                <a16:creationId xmlns:a16="http://schemas.microsoft.com/office/drawing/2014/main" id="{D85FA688-25CF-A216-76C7-8EE7511DC1AE}"/>
              </a:ext>
            </a:extLst>
          </p:cNvPr>
          <p:cNvSpPr>
            <a:spLocks noChangeArrowheads="1"/>
          </p:cNvSpPr>
          <p:nvPr/>
        </p:nvSpPr>
        <p:spPr bwMode="auto">
          <a:xfrm>
            <a:off x="4913710" y="2043113"/>
            <a:ext cx="342900" cy="3429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645" name="Text Box 109">
            <a:extLst>
              <a:ext uri="{FF2B5EF4-FFF2-40B4-BE49-F238E27FC236}">
                <a16:creationId xmlns:a16="http://schemas.microsoft.com/office/drawing/2014/main" id="{65F24439-DAA6-71CA-B479-7DCC15FE7F4B}"/>
              </a:ext>
            </a:extLst>
          </p:cNvPr>
          <p:cNvSpPr txBox="1">
            <a:spLocks noChangeArrowheads="1"/>
          </p:cNvSpPr>
          <p:nvPr/>
        </p:nvSpPr>
        <p:spPr bwMode="auto">
          <a:xfrm>
            <a:off x="4946904" y="2076539"/>
            <a:ext cx="292068" cy="3231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500" b="1" dirty="0">
                <a:solidFill>
                  <a:schemeClr val="bg1"/>
                </a:solidFill>
                <a:latin typeface="Arial" charset="0"/>
                <a:ea typeface="ＭＳ Ｐゴシック" charset="0"/>
              </a:rPr>
              <a:t>8</a:t>
            </a:r>
          </a:p>
        </p:txBody>
      </p:sp>
      <p:sp>
        <p:nvSpPr>
          <p:cNvPr id="577591" name="Oval 55">
            <a:extLst>
              <a:ext uri="{FF2B5EF4-FFF2-40B4-BE49-F238E27FC236}">
                <a16:creationId xmlns:a16="http://schemas.microsoft.com/office/drawing/2014/main" id="{B9D733CD-A8A7-4DB6-185C-197C90ED04C0}"/>
              </a:ext>
            </a:extLst>
          </p:cNvPr>
          <p:cNvSpPr>
            <a:spLocks noChangeArrowheads="1"/>
          </p:cNvSpPr>
          <p:nvPr/>
        </p:nvSpPr>
        <p:spPr bwMode="auto">
          <a:xfrm rot="5400000">
            <a:off x="6099572" y="1215628"/>
            <a:ext cx="228600" cy="997744"/>
          </a:xfrm>
          <a:prstGeom prst="ellipse">
            <a:avLst/>
          </a:prstGeom>
          <a:noFill/>
          <a:ln w="28575">
            <a:solidFill>
              <a:schemeClr val="accent4"/>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597" name="Oval 61">
            <a:extLst>
              <a:ext uri="{FF2B5EF4-FFF2-40B4-BE49-F238E27FC236}">
                <a16:creationId xmlns:a16="http://schemas.microsoft.com/office/drawing/2014/main" id="{1FAC870B-9BD2-F17F-3CD1-FF4B5F64145D}"/>
              </a:ext>
            </a:extLst>
          </p:cNvPr>
          <p:cNvSpPr>
            <a:spLocks noChangeArrowheads="1"/>
          </p:cNvSpPr>
          <p:nvPr/>
        </p:nvSpPr>
        <p:spPr bwMode="auto">
          <a:xfrm>
            <a:off x="6016229" y="1700213"/>
            <a:ext cx="342900" cy="3429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598" name="Text Box 62">
            <a:extLst>
              <a:ext uri="{FF2B5EF4-FFF2-40B4-BE49-F238E27FC236}">
                <a16:creationId xmlns:a16="http://schemas.microsoft.com/office/drawing/2014/main" id="{6870C672-DDF8-59ED-2D1E-DB27AB1E34F8}"/>
              </a:ext>
            </a:extLst>
          </p:cNvPr>
          <p:cNvSpPr txBox="1">
            <a:spLocks noChangeArrowheads="1"/>
          </p:cNvSpPr>
          <p:nvPr/>
        </p:nvSpPr>
        <p:spPr bwMode="auto">
          <a:xfrm>
            <a:off x="6039657" y="1723429"/>
            <a:ext cx="247650" cy="333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1500" b="1" dirty="0">
                <a:solidFill>
                  <a:schemeClr val="bg1"/>
                </a:solidFill>
                <a:latin typeface="Arial" charset="0"/>
                <a:ea typeface="ＭＳ Ｐゴシック" charset="0"/>
              </a:rPr>
              <a:t>9</a:t>
            </a:r>
          </a:p>
        </p:txBody>
      </p:sp>
      <p:sp>
        <p:nvSpPr>
          <p:cNvPr id="577646" name="Oval 110">
            <a:extLst>
              <a:ext uri="{FF2B5EF4-FFF2-40B4-BE49-F238E27FC236}">
                <a16:creationId xmlns:a16="http://schemas.microsoft.com/office/drawing/2014/main" id="{6DEA1294-680F-D713-76B7-3A469213C841}"/>
              </a:ext>
            </a:extLst>
          </p:cNvPr>
          <p:cNvSpPr>
            <a:spLocks noChangeArrowheads="1"/>
          </p:cNvSpPr>
          <p:nvPr/>
        </p:nvSpPr>
        <p:spPr bwMode="auto">
          <a:xfrm rot="5400000">
            <a:off x="6743700" y="2400300"/>
            <a:ext cx="228600" cy="685800"/>
          </a:xfrm>
          <a:prstGeom prst="ellipse">
            <a:avLst/>
          </a:prstGeom>
          <a:noFill/>
          <a:ln w="28575">
            <a:solidFill>
              <a:schemeClr val="accent4"/>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647" name="Oval 111">
            <a:extLst>
              <a:ext uri="{FF2B5EF4-FFF2-40B4-BE49-F238E27FC236}">
                <a16:creationId xmlns:a16="http://schemas.microsoft.com/office/drawing/2014/main" id="{705F7093-DC12-29BA-E34A-4B7A5E8E13FD}"/>
              </a:ext>
            </a:extLst>
          </p:cNvPr>
          <p:cNvSpPr>
            <a:spLocks noChangeArrowheads="1"/>
          </p:cNvSpPr>
          <p:nvPr/>
        </p:nvSpPr>
        <p:spPr bwMode="auto">
          <a:xfrm>
            <a:off x="6644879" y="2439591"/>
            <a:ext cx="321469" cy="3429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New Roman" charset="0"/>
              <a:ea typeface="ＭＳ Ｐゴシック" charset="0"/>
            </a:endParaRPr>
          </a:p>
        </p:txBody>
      </p:sp>
      <p:sp>
        <p:nvSpPr>
          <p:cNvPr id="577648" name="Text Box 112">
            <a:extLst>
              <a:ext uri="{FF2B5EF4-FFF2-40B4-BE49-F238E27FC236}">
                <a16:creationId xmlns:a16="http://schemas.microsoft.com/office/drawing/2014/main" id="{D2796029-C9AC-2260-92B8-B540F63293C6}"/>
              </a:ext>
            </a:extLst>
          </p:cNvPr>
          <p:cNvSpPr txBox="1">
            <a:spLocks noChangeArrowheads="1"/>
          </p:cNvSpPr>
          <p:nvPr/>
        </p:nvSpPr>
        <p:spPr bwMode="auto">
          <a:xfrm>
            <a:off x="6627019" y="2439591"/>
            <a:ext cx="399468" cy="3231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500" b="1" dirty="0">
                <a:solidFill>
                  <a:schemeClr val="bg1"/>
                </a:solidFill>
                <a:latin typeface="Arial" charset="0"/>
                <a:ea typeface="ＭＳ Ｐゴシック" charset="0"/>
              </a:rPr>
              <a:t>10</a:t>
            </a:r>
          </a:p>
        </p:txBody>
      </p:sp>
      <p:sp>
        <p:nvSpPr>
          <p:cNvPr id="3" name="Slide Number Placeholder 2">
            <a:extLst>
              <a:ext uri="{FF2B5EF4-FFF2-40B4-BE49-F238E27FC236}">
                <a16:creationId xmlns:a16="http://schemas.microsoft.com/office/drawing/2014/main" id="{5B512D33-FE2C-886D-5763-51C37AA0BC14}"/>
              </a:ext>
            </a:extLst>
          </p:cNvPr>
          <p:cNvSpPr>
            <a:spLocks noGrp="1"/>
          </p:cNvSpPr>
          <p:nvPr>
            <p:ph type="sldNum" sz="quarter" idx="4"/>
          </p:nvPr>
        </p:nvSpPr>
        <p:spPr/>
        <p:txBody>
          <a:bodyPr/>
          <a:lstStyle/>
          <a:p>
            <a:fld id="{3A2281A5-0AAD-5C43-9874-F8F3A9F5B29A}" type="slidenum">
              <a:rPr lang="en-US" smtClean="0"/>
              <a:pPr/>
              <a:t>45</a:t>
            </a:fld>
            <a:endParaRPr lang="en-US"/>
          </a:p>
        </p:txBody>
      </p:sp>
    </p:spTree>
  </p:cSld>
  <p:clrMapOvr>
    <a:masterClrMapping/>
  </p:clrMapOvr>
  <p:extLst>
    <p:ext uri="{6950BFC3-D8DA-4A85-94F7-54DA5524770B}">
      <p188:commentRel xmlns:p188="http://schemas.microsoft.com/office/powerpoint/2018/8/main" r:id="rId3"/>
    </p:ext>
  </p:extLs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715" name="Rectangle 83">
            <a:extLst>
              <a:ext uri="{FF2B5EF4-FFF2-40B4-BE49-F238E27FC236}">
                <a16:creationId xmlns:a16="http://schemas.microsoft.com/office/drawing/2014/main" id="{D460B346-CFDF-A53C-7F29-EE2B12325D48}"/>
              </a:ext>
            </a:extLst>
          </p:cNvPr>
          <p:cNvSpPr>
            <a:spLocks noGrp="1" noChangeArrowheads="1"/>
          </p:cNvSpPr>
          <p:nvPr>
            <p:ph type="title"/>
          </p:nvPr>
        </p:nvSpPr>
        <p:spPr/>
        <p:txBody>
          <a:bodyPr/>
          <a:lstStyle/>
          <a:p>
            <a:pPr>
              <a:defRPr/>
            </a:pPr>
            <a:r>
              <a:rPr kumimoji="1" lang="en-CA" dirty="0"/>
              <a:t>Truss Loads</a:t>
            </a:r>
            <a:endParaRPr kumimoji="1" lang="en-US" dirty="0"/>
          </a:p>
        </p:txBody>
      </p:sp>
      <p:sp>
        <p:nvSpPr>
          <p:cNvPr id="581638" name="Text Box 6">
            <a:extLst>
              <a:ext uri="{FF2B5EF4-FFF2-40B4-BE49-F238E27FC236}">
                <a16:creationId xmlns:a16="http://schemas.microsoft.com/office/drawing/2014/main" id="{6B02DD6D-048A-A9D6-F0A5-89D43196EABA}"/>
              </a:ext>
            </a:extLst>
          </p:cNvPr>
          <p:cNvSpPr txBox="1">
            <a:spLocks noChangeArrowheads="1"/>
          </p:cNvSpPr>
          <p:nvPr/>
        </p:nvSpPr>
        <p:spPr bwMode="auto">
          <a:xfrm>
            <a:off x="2457450" y="160020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U1</a:t>
            </a:r>
          </a:p>
        </p:txBody>
      </p:sp>
      <p:sp>
        <p:nvSpPr>
          <p:cNvPr id="581639" name="Text Box 7">
            <a:extLst>
              <a:ext uri="{FF2B5EF4-FFF2-40B4-BE49-F238E27FC236}">
                <a16:creationId xmlns:a16="http://schemas.microsoft.com/office/drawing/2014/main" id="{96A389FB-4FA1-A583-2ABF-12E04E918050}"/>
              </a:ext>
            </a:extLst>
          </p:cNvPr>
          <p:cNvSpPr txBox="1">
            <a:spLocks noChangeArrowheads="1"/>
          </p:cNvSpPr>
          <p:nvPr/>
        </p:nvSpPr>
        <p:spPr bwMode="auto">
          <a:xfrm>
            <a:off x="3086100" y="160020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U2</a:t>
            </a:r>
          </a:p>
        </p:txBody>
      </p:sp>
      <p:sp>
        <p:nvSpPr>
          <p:cNvPr id="581640" name="Text Box 8">
            <a:extLst>
              <a:ext uri="{FF2B5EF4-FFF2-40B4-BE49-F238E27FC236}">
                <a16:creationId xmlns:a16="http://schemas.microsoft.com/office/drawing/2014/main" id="{AD4048E4-F6C3-9DBB-4A08-F8707081252C}"/>
              </a:ext>
            </a:extLst>
          </p:cNvPr>
          <p:cNvSpPr txBox="1">
            <a:spLocks noChangeArrowheads="1"/>
          </p:cNvSpPr>
          <p:nvPr/>
        </p:nvSpPr>
        <p:spPr bwMode="auto">
          <a:xfrm>
            <a:off x="3714750" y="160020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U3</a:t>
            </a:r>
          </a:p>
        </p:txBody>
      </p:sp>
      <p:sp>
        <p:nvSpPr>
          <p:cNvPr id="581641" name="Text Box 9">
            <a:extLst>
              <a:ext uri="{FF2B5EF4-FFF2-40B4-BE49-F238E27FC236}">
                <a16:creationId xmlns:a16="http://schemas.microsoft.com/office/drawing/2014/main" id="{B5AD9F97-52A7-CD08-B7B4-A545DB50D088}"/>
              </a:ext>
            </a:extLst>
          </p:cNvPr>
          <p:cNvSpPr txBox="1">
            <a:spLocks noChangeArrowheads="1"/>
          </p:cNvSpPr>
          <p:nvPr/>
        </p:nvSpPr>
        <p:spPr bwMode="auto">
          <a:xfrm>
            <a:off x="4343400" y="160020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U4</a:t>
            </a:r>
          </a:p>
        </p:txBody>
      </p:sp>
      <p:sp>
        <p:nvSpPr>
          <p:cNvPr id="581642" name="Text Box 10">
            <a:extLst>
              <a:ext uri="{FF2B5EF4-FFF2-40B4-BE49-F238E27FC236}">
                <a16:creationId xmlns:a16="http://schemas.microsoft.com/office/drawing/2014/main" id="{40F0BF46-DD5B-3265-F11C-5E3156503B02}"/>
              </a:ext>
            </a:extLst>
          </p:cNvPr>
          <p:cNvSpPr txBox="1">
            <a:spLocks noChangeArrowheads="1"/>
          </p:cNvSpPr>
          <p:nvPr/>
        </p:nvSpPr>
        <p:spPr bwMode="auto">
          <a:xfrm>
            <a:off x="4972050" y="160020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U5</a:t>
            </a:r>
          </a:p>
        </p:txBody>
      </p:sp>
      <p:sp>
        <p:nvSpPr>
          <p:cNvPr id="581643" name="Text Box 11">
            <a:extLst>
              <a:ext uri="{FF2B5EF4-FFF2-40B4-BE49-F238E27FC236}">
                <a16:creationId xmlns:a16="http://schemas.microsoft.com/office/drawing/2014/main" id="{36609B7D-EDF1-81CD-ECCB-836C85559CB3}"/>
              </a:ext>
            </a:extLst>
          </p:cNvPr>
          <p:cNvSpPr txBox="1">
            <a:spLocks noChangeArrowheads="1"/>
          </p:cNvSpPr>
          <p:nvPr/>
        </p:nvSpPr>
        <p:spPr bwMode="auto">
          <a:xfrm>
            <a:off x="5600700" y="160020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U6</a:t>
            </a:r>
          </a:p>
        </p:txBody>
      </p:sp>
      <p:sp>
        <p:nvSpPr>
          <p:cNvPr id="581644" name="Text Box 12">
            <a:extLst>
              <a:ext uri="{FF2B5EF4-FFF2-40B4-BE49-F238E27FC236}">
                <a16:creationId xmlns:a16="http://schemas.microsoft.com/office/drawing/2014/main" id="{25CC403E-E218-7333-D375-EBB734C0ED2F}"/>
              </a:ext>
            </a:extLst>
          </p:cNvPr>
          <p:cNvSpPr txBox="1">
            <a:spLocks noChangeArrowheads="1"/>
          </p:cNvSpPr>
          <p:nvPr/>
        </p:nvSpPr>
        <p:spPr bwMode="auto">
          <a:xfrm>
            <a:off x="6229350" y="160020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U7</a:t>
            </a:r>
          </a:p>
        </p:txBody>
      </p:sp>
      <p:sp>
        <p:nvSpPr>
          <p:cNvPr id="581645" name="Text Box 13">
            <a:extLst>
              <a:ext uri="{FF2B5EF4-FFF2-40B4-BE49-F238E27FC236}">
                <a16:creationId xmlns:a16="http://schemas.microsoft.com/office/drawing/2014/main" id="{D30C329C-2E09-C8A5-06E3-75649DC62D3A}"/>
              </a:ext>
            </a:extLst>
          </p:cNvPr>
          <p:cNvSpPr txBox="1">
            <a:spLocks noChangeArrowheads="1"/>
          </p:cNvSpPr>
          <p:nvPr/>
        </p:nvSpPr>
        <p:spPr bwMode="auto">
          <a:xfrm>
            <a:off x="1600200" y="25146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L0</a:t>
            </a:r>
          </a:p>
        </p:txBody>
      </p:sp>
      <p:sp>
        <p:nvSpPr>
          <p:cNvPr id="581646" name="Text Box 14">
            <a:extLst>
              <a:ext uri="{FF2B5EF4-FFF2-40B4-BE49-F238E27FC236}">
                <a16:creationId xmlns:a16="http://schemas.microsoft.com/office/drawing/2014/main" id="{FE6DE03D-22AD-DD50-EF45-93A5958022DF}"/>
              </a:ext>
            </a:extLst>
          </p:cNvPr>
          <p:cNvSpPr txBox="1">
            <a:spLocks noChangeArrowheads="1"/>
          </p:cNvSpPr>
          <p:nvPr/>
        </p:nvSpPr>
        <p:spPr bwMode="auto">
          <a:xfrm>
            <a:off x="245745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L1</a:t>
            </a:r>
          </a:p>
        </p:txBody>
      </p:sp>
      <p:sp>
        <p:nvSpPr>
          <p:cNvPr id="581647" name="Text Box 15">
            <a:extLst>
              <a:ext uri="{FF2B5EF4-FFF2-40B4-BE49-F238E27FC236}">
                <a16:creationId xmlns:a16="http://schemas.microsoft.com/office/drawing/2014/main" id="{CBF15C9D-B3CC-6F0D-5AFD-3AFAD6123C0A}"/>
              </a:ext>
            </a:extLst>
          </p:cNvPr>
          <p:cNvSpPr txBox="1">
            <a:spLocks noChangeArrowheads="1"/>
          </p:cNvSpPr>
          <p:nvPr/>
        </p:nvSpPr>
        <p:spPr bwMode="auto">
          <a:xfrm>
            <a:off x="308610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L2</a:t>
            </a:r>
          </a:p>
        </p:txBody>
      </p:sp>
      <p:sp>
        <p:nvSpPr>
          <p:cNvPr id="581648" name="Text Box 16">
            <a:extLst>
              <a:ext uri="{FF2B5EF4-FFF2-40B4-BE49-F238E27FC236}">
                <a16:creationId xmlns:a16="http://schemas.microsoft.com/office/drawing/2014/main" id="{C951937E-8D70-06FF-6FC2-3D7E4F93E7E6}"/>
              </a:ext>
            </a:extLst>
          </p:cNvPr>
          <p:cNvSpPr txBox="1">
            <a:spLocks noChangeArrowheads="1"/>
          </p:cNvSpPr>
          <p:nvPr/>
        </p:nvSpPr>
        <p:spPr bwMode="auto">
          <a:xfrm>
            <a:off x="377190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L3</a:t>
            </a:r>
          </a:p>
        </p:txBody>
      </p:sp>
      <p:sp>
        <p:nvSpPr>
          <p:cNvPr id="581649" name="Text Box 17">
            <a:extLst>
              <a:ext uri="{FF2B5EF4-FFF2-40B4-BE49-F238E27FC236}">
                <a16:creationId xmlns:a16="http://schemas.microsoft.com/office/drawing/2014/main" id="{4C48696C-CCD3-E80A-CC6B-9E13689DD4A4}"/>
              </a:ext>
            </a:extLst>
          </p:cNvPr>
          <p:cNvSpPr txBox="1">
            <a:spLocks noChangeArrowheads="1"/>
          </p:cNvSpPr>
          <p:nvPr/>
        </p:nvSpPr>
        <p:spPr bwMode="auto">
          <a:xfrm>
            <a:off x="440055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L4</a:t>
            </a:r>
          </a:p>
        </p:txBody>
      </p:sp>
      <p:sp>
        <p:nvSpPr>
          <p:cNvPr id="581650" name="Text Box 18">
            <a:extLst>
              <a:ext uri="{FF2B5EF4-FFF2-40B4-BE49-F238E27FC236}">
                <a16:creationId xmlns:a16="http://schemas.microsoft.com/office/drawing/2014/main" id="{47A6EB1E-71C9-CF76-52AD-424799E314C1}"/>
              </a:ext>
            </a:extLst>
          </p:cNvPr>
          <p:cNvSpPr txBox="1">
            <a:spLocks noChangeArrowheads="1"/>
          </p:cNvSpPr>
          <p:nvPr/>
        </p:nvSpPr>
        <p:spPr bwMode="auto">
          <a:xfrm>
            <a:off x="502920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L5</a:t>
            </a:r>
          </a:p>
        </p:txBody>
      </p:sp>
      <p:sp>
        <p:nvSpPr>
          <p:cNvPr id="581651" name="Text Box 19">
            <a:extLst>
              <a:ext uri="{FF2B5EF4-FFF2-40B4-BE49-F238E27FC236}">
                <a16:creationId xmlns:a16="http://schemas.microsoft.com/office/drawing/2014/main" id="{0CE792B8-765D-255E-0DFB-630517DEC085}"/>
              </a:ext>
            </a:extLst>
          </p:cNvPr>
          <p:cNvSpPr txBox="1">
            <a:spLocks noChangeArrowheads="1"/>
          </p:cNvSpPr>
          <p:nvPr/>
        </p:nvSpPr>
        <p:spPr bwMode="auto">
          <a:xfrm>
            <a:off x="565785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L6</a:t>
            </a:r>
          </a:p>
        </p:txBody>
      </p:sp>
      <p:sp>
        <p:nvSpPr>
          <p:cNvPr id="581652" name="Text Box 20">
            <a:extLst>
              <a:ext uri="{FF2B5EF4-FFF2-40B4-BE49-F238E27FC236}">
                <a16:creationId xmlns:a16="http://schemas.microsoft.com/office/drawing/2014/main" id="{C6439995-F0D7-C3DE-2FCD-CB93548F27EA}"/>
              </a:ext>
            </a:extLst>
          </p:cNvPr>
          <p:cNvSpPr txBox="1">
            <a:spLocks noChangeArrowheads="1"/>
          </p:cNvSpPr>
          <p:nvPr/>
        </p:nvSpPr>
        <p:spPr bwMode="auto">
          <a:xfrm>
            <a:off x="628650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L7</a:t>
            </a:r>
          </a:p>
        </p:txBody>
      </p:sp>
      <p:sp>
        <p:nvSpPr>
          <p:cNvPr id="581653" name="Text Box 21">
            <a:extLst>
              <a:ext uri="{FF2B5EF4-FFF2-40B4-BE49-F238E27FC236}">
                <a16:creationId xmlns:a16="http://schemas.microsoft.com/office/drawing/2014/main" id="{1315EEFA-2CE5-E7C2-06E7-E20B21210E6B}"/>
              </a:ext>
            </a:extLst>
          </p:cNvPr>
          <p:cNvSpPr txBox="1">
            <a:spLocks noChangeArrowheads="1"/>
          </p:cNvSpPr>
          <p:nvPr/>
        </p:nvSpPr>
        <p:spPr bwMode="auto">
          <a:xfrm>
            <a:off x="7086600" y="25146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L8</a:t>
            </a:r>
          </a:p>
        </p:txBody>
      </p:sp>
      <p:sp>
        <p:nvSpPr>
          <p:cNvPr id="108562" name="Line 22">
            <a:extLst>
              <a:ext uri="{FF2B5EF4-FFF2-40B4-BE49-F238E27FC236}">
                <a16:creationId xmlns:a16="http://schemas.microsoft.com/office/drawing/2014/main" id="{187B25E4-1310-53B0-195B-01E9C2F4E55C}"/>
              </a:ext>
            </a:extLst>
          </p:cNvPr>
          <p:cNvSpPr>
            <a:spLocks noChangeShapeType="1"/>
          </p:cNvSpPr>
          <p:nvPr/>
        </p:nvSpPr>
        <p:spPr bwMode="auto">
          <a:xfrm flipV="1">
            <a:off x="1916906" y="2719388"/>
            <a:ext cx="5954" cy="4881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63" name="Freeform 23">
            <a:extLst>
              <a:ext uri="{FF2B5EF4-FFF2-40B4-BE49-F238E27FC236}">
                <a16:creationId xmlns:a16="http://schemas.microsoft.com/office/drawing/2014/main" id="{DA37AFBF-2339-EECA-BE0F-B2BB8151F13B}"/>
              </a:ext>
            </a:extLst>
          </p:cNvPr>
          <p:cNvSpPr>
            <a:spLocks/>
          </p:cNvSpPr>
          <p:nvPr/>
        </p:nvSpPr>
        <p:spPr bwMode="auto">
          <a:xfrm>
            <a:off x="1894285" y="2630091"/>
            <a:ext cx="159544" cy="138113"/>
          </a:xfrm>
          <a:custGeom>
            <a:avLst/>
            <a:gdLst>
              <a:gd name="T0" fmla="*/ 0 w 400"/>
              <a:gd name="T1" fmla="*/ 97726866 h 347"/>
              <a:gd name="T2" fmla="*/ 113129814 w 400"/>
              <a:gd name="T3" fmla="*/ 97726866 h 347"/>
              <a:gd name="T4" fmla="*/ 56565173 w 400"/>
              <a:gd name="T5" fmla="*/ 0 h 347"/>
              <a:gd name="T6" fmla="*/ 0 w 400"/>
              <a:gd name="T7" fmla="*/ 97726866 h 3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0" h="347">
                <a:moveTo>
                  <a:pt x="0" y="347"/>
                </a:moveTo>
                <a:lnTo>
                  <a:pt x="400" y="347"/>
                </a:lnTo>
                <a:lnTo>
                  <a:pt x="200" y="0"/>
                </a:lnTo>
                <a:lnTo>
                  <a:pt x="0" y="34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8564" name="Line 24">
            <a:extLst>
              <a:ext uri="{FF2B5EF4-FFF2-40B4-BE49-F238E27FC236}">
                <a16:creationId xmlns:a16="http://schemas.microsoft.com/office/drawing/2014/main" id="{A58B5DB9-0DA1-4AC6-5D32-040A53E7FA4C}"/>
              </a:ext>
            </a:extLst>
          </p:cNvPr>
          <p:cNvSpPr>
            <a:spLocks noChangeShapeType="1"/>
          </p:cNvSpPr>
          <p:nvPr/>
        </p:nvSpPr>
        <p:spPr bwMode="auto">
          <a:xfrm>
            <a:off x="1894285" y="2768204"/>
            <a:ext cx="15954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65" name="Line 25">
            <a:extLst>
              <a:ext uri="{FF2B5EF4-FFF2-40B4-BE49-F238E27FC236}">
                <a16:creationId xmlns:a16="http://schemas.microsoft.com/office/drawing/2014/main" id="{31E76B42-1C31-B07E-8AFE-337E4B472044}"/>
              </a:ext>
            </a:extLst>
          </p:cNvPr>
          <p:cNvSpPr>
            <a:spLocks noChangeShapeType="1"/>
          </p:cNvSpPr>
          <p:nvPr/>
        </p:nvSpPr>
        <p:spPr bwMode="auto">
          <a:xfrm flipH="1" flipV="1">
            <a:off x="1974057" y="2630091"/>
            <a:ext cx="79772" cy="13811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66" name="Line 26">
            <a:extLst>
              <a:ext uri="{FF2B5EF4-FFF2-40B4-BE49-F238E27FC236}">
                <a16:creationId xmlns:a16="http://schemas.microsoft.com/office/drawing/2014/main" id="{02080E34-2557-E59F-2B09-B0A3E6ADB397}"/>
              </a:ext>
            </a:extLst>
          </p:cNvPr>
          <p:cNvSpPr>
            <a:spLocks noChangeShapeType="1"/>
          </p:cNvSpPr>
          <p:nvPr/>
        </p:nvSpPr>
        <p:spPr bwMode="auto">
          <a:xfrm flipV="1">
            <a:off x="1894285" y="2630091"/>
            <a:ext cx="79772" cy="13811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67" name="Line 27">
            <a:extLst>
              <a:ext uri="{FF2B5EF4-FFF2-40B4-BE49-F238E27FC236}">
                <a16:creationId xmlns:a16="http://schemas.microsoft.com/office/drawing/2014/main" id="{4887A7FE-DA73-31F6-6B48-4FA8175E9F5C}"/>
              </a:ext>
            </a:extLst>
          </p:cNvPr>
          <p:cNvSpPr>
            <a:spLocks noChangeShapeType="1"/>
          </p:cNvSpPr>
          <p:nvPr/>
        </p:nvSpPr>
        <p:spPr bwMode="auto">
          <a:xfrm flipV="1">
            <a:off x="1916906" y="2719388"/>
            <a:ext cx="5954" cy="4881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68" name="Freeform 28">
            <a:extLst>
              <a:ext uri="{FF2B5EF4-FFF2-40B4-BE49-F238E27FC236}">
                <a16:creationId xmlns:a16="http://schemas.microsoft.com/office/drawing/2014/main" id="{ECAF2A2D-E7F5-DC3E-DE76-BE5ABB837BF5}"/>
              </a:ext>
            </a:extLst>
          </p:cNvPr>
          <p:cNvSpPr>
            <a:spLocks/>
          </p:cNvSpPr>
          <p:nvPr/>
        </p:nvSpPr>
        <p:spPr bwMode="auto">
          <a:xfrm>
            <a:off x="1894285" y="2630091"/>
            <a:ext cx="159544" cy="138113"/>
          </a:xfrm>
          <a:custGeom>
            <a:avLst/>
            <a:gdLst>
              <a:gd name="T0" fmla="*/ 0 w 400"/>
              <a:gd name="T1" fmla="*/ 97726866 h 347"/>
              <a:gd name="T2" fmla="*/ 113129814 w 400"/>
              <a:gd name="T3" fmla="*/ 97726866 h 347"/>
              <a:gd name="T4" fmla="*/ 56565173 w 400"/>
              <a:gd name="T5" fmla="*/ 0 h 347"/>
              <a:gd name="T6" fmla="*/ 0 w 400"/>
              <a:gd name="T7" fmla="*/ 97726866 h 3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0" h="347">
                <a:moveTo>
                  <a:pt x="0" y="347"/>
                </a:moveTo>
                <a:lnTo>
                  <a:pt x="400" y="347"/>
                </a:lnTo>
                <a:lnTo>
                  <a:pt x="200" y="0"/>
                </a:lnTo>
                <a:lnTo>
                  <a:pt x="0" y="34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8569" name="Line 29">
            <a:extLst>
              <a:ext uri="{FF2B5EF4-FFF2-40B4-BE49-F238E27FC236}">
                <a16:creationId xmlns:a16="http://schemas.microsoft.com/office/drawing/2014/main" id="{A906B35B-DF2F-E6F2-AB33-E3E9C3E06EE8}"/>
              </a:ext>
            </a:extLst>
          </p:cNvPr>
          <p:cNvSpPr>
            <a:spLocks noChangeShapeType="1"/>
          </p:cNvSpPr>
          <p:nvPr/>
        </p:nvSpPr>
        <p:spPr bwMode="auto">
          <a:xfrm>
            <a:off x="1894285" y="2768204"/>
            <a:ext cx="15954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70" name="Line 30">
            <a:extLst>
              <a:ext uri="{FF2B5EF4-FFF2-40B4-BE49-F238E27FC236}">
                <a16:creationId xmlns:a16="http://schemas.microsoft.com/office/drawing/2014/main" id="{52434D17-B31A-D078-61A0-E3D1F5B8B6BB}"/>
              </a:ext>
            </a:extLst>
          </p:cNvPr>
          <p:cNvSpPr>
            <a:spLocks noChangeShapeType="1"/>
          </p:cNvSpPr>
          <p:nvPr/>
        </p:nvSpPr>
        <p:spPr bwMode="auto">
          <a:xfrm flipH="1" flipV="1">
            <a:off x="1974057" y="2630091"/>
            <a:ext cx="79772" cy="13811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71" name="Line 31">
            <a:extLst>
              <a:ext uri="{FF2B5EF4-FFF2-40B4-BE49-F238E27FC236}">
                <a16:creationId xmlns:a16="http://schemas.microsoft.com/office/drawing/2014/main" id="{8FC1D62B-25D8-5342-DCBF-451D7A6F02DC}"/>
              </a:ext>
            </a:extLst>
          </p:cNvPr>
          <p:cNvSpPr>
            <a:spLocks noChangeShapeType="1"/>
          </p:cNvSpPr>
          <p:nvPr/>
        </p:nvSpPr>
        <p:spPr bwMode="auto">
          <a:xfrm flipV="1">
            <a:off x="1894285" y="2630091"/>
            <a:ext cx="79772" cy="13811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72" name="Line 32">
            <a:extLst>
              <a:ext uri="{FF2B5EF4-FFF2-40B4-BE49-F238E27FC236}">
                <a16:creationId xmlns:a16="http://schemas.microsoft.com/office/drawing/2014/main" id="{855F8DD9-C1CA-BE15-6B11-7B253B2DA69B}"/>
              </a:ext>
            </a:extLst>
          </p:cNvPr>
          <p:cNvSpPr>
            <a:spLocks noChangeShapeType="1"/>
          </p:cNvSpPr>
          <p:nvPr/>
        </p:nvSpPr>
        <p:spPr bwMode="auto">
          <a:xfrm>
            <a:off x="1974056" y="2630091"/>
            <a:ext cx="5111354" cy="0"/>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73" name="Line 33">
            <a:extLst>
              <a:ext uri="{FF2B5EF4-FFF2-40B4-BE49-F238E27FC236}">
                <a16:creationId xmlns:a16="http://schemas.microsoft.com/office/drawing/2014/main" id="{463CB4A3-EB5D-FBD3-40A1-F343BCB3982B}"/>
              </a:ext>
            </a:extLst>
          </p:cNvPr>
          <p:cNvSpPr>
            <a:spLocks noChangeShapeType="1"/>
          </p:cNvSpPr>
          <p:nvPr/>
        </p:nvSpPr>
        <p:spPr bwMode="auto">
          <a:xfrm>
            <a:off x="2612231" y="1852613"/>
            <a:ext cx="3819525" cy="0"/>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74" name="Line 34">
            <a:extLst>
              <a:ext uri="{FF2B5EF4-FFF2-40B4-BE49-F238E27FC236}">
                <a16:creationId xmlns:a16="http://schemas.microsoft.com/office/drawing/2014/main" id="{46A35367-C4D3-887F-04FC-2E640DFDE5B9}"/>
              </a:ext>
            </a:extLst>
          </p:cNvPr>
          <p:cNvSpPr>
            <a:spLocks noChangeShapeType="1"/>
          </p:cNvSpPr>
          <p:nvPr/>
        </p:nvSpPr>
        <p:spPr bwMode="auto">
          <a:xfrm>
            <a:off x="6431756" y="1852612"/>
            <a:ext cx="0"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75" name="Line 35">
            <a:extLst>
              <a:ext uri="{FF2B5EF4-FFF2-40B4-BE49-F238E27FC236}">
                <a16:creationId xmlns:a16="http://schemas.microsoft.com/office/drawing/2014/main" id="{AF1C60D3-BF0C-0713-8418-7B2926DEA204}"/>
              </a:ext>
            </a:extLst>
          </p:cNvPr>
          <p:cNvSpPr>
            <a:spLocks noChangeShapeType="1"/>
          </p:cNvSpPr>
          <p:nvPr/>
        </p:nvSpPr>
        <p:spPr bwMode="auto">
          <a:xfrm>
            <a:off x="5810250" y="1852612"/>
            <a:ext cx="0"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76" name="Line 36">
            <a:extLst>
              <a:ext uri="{FF2B5EF4-FFF2-40B4-BE49-F238E27FC236}">
                <a16:creationId xmlns:a16="http://schemas.microsoft.com/office/drawing/2014/main" id="{3F01988C-7545-6AD1-5228-0404437ED8A5}"/>
              </a:ext>
            </a:extLst>
          </p:cNvPr>
          <p:cNvSpPr>
            <a:spLocks noChangeShapeType="1"/>
          </p:cNvSpPr>
          <p:nvPr/>
        </p:nvSpPr>
        <p:spPr bwMode="auto">
          <a:xfrm>
            <a:off x="5163741" y="1852612"/>
            <a:ext cx="0"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77" name="Line 37">
            <a:extLst>
              <a:ext uri="{FF2B5EF4-FFF2-40B4-BE49-F238E27FC236}">
                <a16:creationId xmlns:a16="http://schemas.microsoft.com/office/drawing/2014/main" id="{98F35575-03E9-96AA-D645-C5A7DC0C37AC}"/>
              </a:ext>
            </a:extLst>
          </p:cNvPr>
          <p:cNvSpPr>
            <a:spLocks noChangeShapeType="1"/>
          </p:cNvSpPr>
          <p:nvPr/>
        </p:nvSpPr>
        <p:spPr bwMode="auto">
          <a:xfrm>
            <a:off x="4521994" y="1852612"/>
            <a:ext cx="0"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78" name="Line 38">
            <a:extLst>
              <a:ext uri="{FF2B5EF4-FFF2-40B4-BE49-F238E27FC236}">
                <a16:creationId xmlns:a16="http://schemas.microsoft.com/office/drawing/2014/main" id="{16EADFAA-7247-B21B-ED4F-E975A4A61F56}"/>
              </a:ext>
            </a:extLst>
          </p:cNvPr>
          <p:cNvSpPr>
            <a:spLocks noChangeShapeType="1"/>
          </p:cNvSpPr>
          <p:nvPr/>
        </p:nvSpPr>
        <p:spPr bwMode="auto">
          <a:xfrm>
            <a:off x="3887391" y="1852612"/>
            <a:ext cx="0"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79" name="Line 39">
            <a:extLst>
              <a:ext uri="{FF2B5EF4-FFF2-40B4-BE49-F238E27FC236}">
                <a16:creationId xmlns:a16="http://schemas.microsoft.com/office/drawing/2014/main" id="{F93B4524-2E02-1783-7145-F52424E6BD97}"/>
              </a:ext>
            </a:extLst>
          </p:cNvPr>
          <p:cNvSpPr>
            <a:spLocks noChangeShapeType="1"/>
          </p:cNvSpPr>
          <p:nvPr/>
        </p:nvSpPr>
        <p:spPr bwMode="auto">
          <a:xfrm>
            <a:off x="3258741" y="1852612"/>
            <a:ext cx="0"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80" name="Line 40">
            <a:extLst>
              <a:ext uri="{FF2B5EF4-FFF2-40B4-BE49-F238E27FC236}">
                <a16:creationId xmlns:a16="http://schemas.microsoft.com/office/drawing/2014/main" id="{8BAC864D-B162-6913-C953-5C67945B4422}"/>
              </a:ext>
            </a:extLst>
          </p:cNvPr>
          <p:cNvSpPr>
            <a:spLocks noChangeShapeType="1"/>
          </p:cNvSpPr>
          <p:nvPr/>
        </p:nvSpPr>
        <p:spPr bwMode="auto">
          <a:xfrm>
            <a:off x="2612231" y="1852612"/>
            <a:ext cx="0"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81" name="Line 41">
            <a:extLst>
              <a:ext uri="{FF2B5EF4-FFF2-40B4-BE49-F238E27FC236}">
                <a16:creationId xmlns:a16="http://schemas.microsoft.com/office/drawing/2014/main" id="{7F0FA312-49FA-C975-6DD8-AF0675B5A82A}"/>
              </a:ext>
            </a:extLst>
          </p:cNvPr>
          <p:cNvSpPr>
            <a:spLocks noChangeShapeType="1"/>
          </p:cNvSpPr>
          <p:nvPr/>
        </p:nvSpPr>
        <p:spPr bwMode="auto">
          <a:xfrm flipV="1">
            <a:off x="1974056" y="1852612"/>
            <a:ext cx="638175"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82" name="Line 42">
            <a:extLst>
              <a:ext uri="{FF2B5EF4-FFF2-40B4-BE49-F238E27FC236}">
                <a16:creationId xmlns:a16="http://schemas.microsoft.com/office/drawing/2014/main" id="{316829FE-FE67-DF7F-3E30-ED433C181EFB}"/>
              </a:ext>
            </a:extLst>
          </p:cNvPr>
          <p:cNvSpPr>
            <a:spLocks noChangeShapeType="1"/>
          </p:cNvSpPr>
          <p:nvPr/>
        </p:nvSpPr>
        <p:spPr bwMode="auto">
          <a:xfrm>
            <a:off x="2612232" y="1852612"/>
            <a:ext cx="646510"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83" name="Line 43">
            <a:extLst>
              <a:ext uri="{FF2B5EF4-FFF2-40B4-BE49-F238E27FC236}">
                <a16:creationId xmlns:a16="http://schemas.microsoft.com/office/drawing/2014/main" id="{16A6055A-B860-EAB7-AD03-8F40F21E20D6}"/>
              </a:ext>
            </a:extLst>
          </p:cNvPr>
          <p:cNvSpPr>
            <a:spLocks noChangeShapeType="1"/>
          </p:cNvSpPr>
          <p:nvPr/>
        </p:nvSpPr>
        <p:spPr bwMode="auto">
          <a:xfrm flipV="1">
            <a:off x="3258741" y="1852612"/>
            <a:ext cx="628650"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84" name="Line 44">
            <a:extLst>
              <a:ext uri="{FF2B5EF4-FFF2-40B4-BE49-F238E27FC236}">
                <a16:creationId xmlns:a16="http://schemas.microsoft.com/office/drawing/2014/main" id="{814163FF-0702-2638-E805-9B94F6DAFDC9}"/>
              </a:ext>
            </a:extLst>
          </p:cNvPr>
          <p:cNvSpPr>
            <a:spLocks noChangeShapeType="1"/>
          </p:cNvSpPr>
          <p:nvPr/>
        </p:nvSpPr>
        <p:spPr bwMode="auto">
          <a:xfrm>
            <a:off x="3887391" y="1852612"/>
            <a:ext cx="642938"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85" name="Line 45">
            <a:extLst>
              <a:ext uri="{FF2B5EF4-FFF2-40B4-BE49-F238E27FC236}">
                <a16:creationId xmlns:a16="http://schemas.microsoft.com/office/drawing/2014/main" id="{C6F2F806-17D8-A3C1-AD0B-7E365EB5D16C}"/>
              </a:ext>
            </a:extLst>
          </p:cNvPr>
          <p:cNvSpPr>
            <a:spLocks noChangeShapeType="1"/>
          </p:cNvSpPr>
          <p:nvPr/>
        </p:nvSpPr>
        <p:spPr bwMode="auto">
          <a:xfrm flipV="1">
            <a:off x="4530329" y="1852612"/>
            <a:ext cx="629840"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86" name="Line 46">
            <a:extLst>
              <a:ext uri="{FF2B5EF4-FFF2-40B4-BE49-F238E27FC236}">
                <a16:creationId xmlns:a16="http://schemas.microsoft.com/office/drawing/2014/main" id="{E4C90DA4-2FDB-E2EF-4033-002808C2CC5C}"/>
              </a:ext>
            </a:extLst>
          </p:cNvPr>
          <p:cNvSpPr>
            <a:spLocks noChangeShapeType="1"/>
          </p:cNvSpPr>
          <p:nvPr/>
        </p:nvSpPr>
        <p:spPr bwMode="auto">
          <a:xfrm>
            <a:off x="5160169" y="1852612"/>
            <a:ext cx="650081"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87" name="Line 47">
            <a:extLst>
              <a:ext uri="{FF2B5EF4-FFF2-40B4-BE49-F238E27FC236}">
                <a16:creationId xmlns:a16="http://schemas.microsoft.com/office/drawing/2014/main" id="{A1C2EB81-2381-41DD-F4E9-692419547AFD}"/>
              </a:ext>
            </a:extLst>
          </p:cNvPr>
          <p:cNvSpPr>
            <a:spLocks noChangeShapeType="1"/>
          </p:cNvSpPr>
          <p:nvPr/>
        </p:nvSpPr>
        <p:spPr bwMode="auto">
          <a:xfrm flipV="1">
            <a:off x="5810251" y="1852612"/>
            <a:ext cx="621506"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88" name="Line 48">
            <a:extLst>
              <a:ext uri="{FF2B5EF4-FFF2-40B4-BE49-F238E27FC236}">
                <a16:creationId xmlns:a16="http://schemas.microsoft.com/office/drawing/2014/main" id="{4D431005-A6FE-D19F-4B82-8654057E5FFE}"/>
              </a:ext>
            </a:extLst>
          </p:cNvPr>
          <p:cNvSpPr>
            <a:spLocks noChangeShapeType="1"/>
          </p:cNvSpPr>
          <p:nvPr/>
        </p:nvSpPr>
        <p:spPr bwMode="auto">
          <a:xfrm>
            <a:off x="6431757" y="1852612"/>
            <a:ext cx="650081" cy="777479"/>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89" name="Line 49">
            <a:extLst>
              <a:ext uri="{FF2B5EF4-FFF2-40B4-BE49-F238E27FC236}">
                <a16:creationId xmlns:a16="http://schemas.microsoft.com/office/drawing/2014/main" id="{CC66B4E8-D124-ED6A-3538-31D690528CD5}"/>
              </a:ext>
            </a:extLst>
          </p:cNvPr>
          <p:cNvSpPr>
            <a:spLocks noChangeShapeType="1"/>
          </p:cNvSpPr>
          <p:nvPr/>
        </p:nvSpPr>
        <p:spPr bwMode="auto">
          <a:xfrm flipV="1">
            <a:off x="7024687" y="2720579"/>
            <a:ext cx="5954" cy="4762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90" name="Freeform 50">
            <a:extLst>
              <a:ext uri="{FF2B5EF4-FFF2-40B4-BE49-F238E27FC236}">
                <a16:creationId xmlns:a16="http://schemas.microsoft.com/office/drawing/2014/main" id="{C0C692FD-B7FB-0F7A-DC4D-F3E63DB05E6B}"/>
              </a:ext>
            </a:extLst>
          </p:cNvPr>
          <p:cNvSpPr>
            <a:spLocks/>
          </p:cNvSpPr>
          <p:nvPr/>
        </p:nvSpPr>
        <p:spPr bwMode="auto">
          <a:xfrm>
            <a:off x="7002066" y="2631282"/>
            <a:ext cx="158353" cy="136922"/>
          </a:xfrm>
          <a:custGeom>
            <a:avLst/>
            <a:gdLst>
              <a:gd name="T0" fmla="*/ 0 w 400"/>
              <a:gd name="T1" fmla="*/ 96606519 h 345"/>
              <a:gd name="T2" fmla="*/ 111447082 w 400"/>
              <a:gd name="T3" fmla="*/ 96606519 h 345"/>
              <a:gd name="T4" fmla="*/ 55723805 w 400"/>
              <a:gd name="T5" fmla="*/ 0 h 345"/>
              <a:gd name="T6" fmla="*/ 0 w 400"/>
              <a:gd name="T7" fmla="*/ 96606519 h 34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0" h="345">
                <a:moveTo>
                  <a:pt x="0" y="345"/>
                </a:moveTo>
                <a:lnTo>
                  <a:pt x="400" y="345"/>
                </a:lnTo>
                <a:lnTo>
                  <a:pt x="200" y="0"/>
                </a:lnTo>
                <a:lnTo>
                  <a:pt x="0" y="345"/>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8591" name="Line 51">
            <a:extLst>
              <a:ext uri="{FF2B5EF4-FFF2-40B4-BE49-F238E27FC236}">
                <a16:creationId xmlns:a16="http://schemas.microsoft.com/office/drawing/2014/main" id="{A675298B-5DBC-A675-D5BD-8BB84D663C62}"/>
              </a:ext>
            </a:extLst>
          </p:cNvPr>
          <p:cNvSpPr>
            <a:spLocks noChangeShapeType="1"/>
          </p:cNvSpPr>
          <p:nvPr/>
        </p:nvSpPr>
        <p:spPr bwMode="auto">
          <a:xfrm>
            <a:off x="7002066" y="2768204"/>
            <a:ext cx="158353"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92" name="Line 52">
            <a:extLst>
              <a:ext uri="{FF2B5EF4-FFF2-40B4-BE49-F238E27FC236}">
                <a16:creationId xmlns:a16="http://schemas.microsoft.com/office/drawing/2014/main" id="{EA2DD1E7-6EB0-CAE4-486B-CA974667CD69}"/>
              </a:ext>
            </a:extLst>
          </p:cNvPr>
          <p:cNvSpPr>
            <a:spLocks noChangeShapeType="1"/>
          </p:cNvSpPr>
          <p:nvPr/>
        </p:nvSpPr>
        <p:spPr bwMode="auto">
          <a:xfrm flipH="1" flipV="1">
            <a:off x="7081838" y="2631282"/>
            <a:ext cx="78581" cy="13692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93" name="Line 53">
            <a:extLst>
              <a:ext uri="{FF2B5EF4-FFF2-40B4-BE49-F238E27FC236}">
                <a16:creationId xmlns:a16="http://schemas.microsoft.com/office/drawing/2014/main" id="{A43B4027-CED8-9346-370C-136B99496459}"/>
              </a:ext>
            </a:extLst>
          </p:cNvPr>
          <p:cNvSpPr>
            <a:spLocks noChangeShapeType="1"/>
          </p:cNvSpPr>
          <p:nvPr/>
        </p:nvSpPr>
        <p:spPr bwMode="auto">
          <a:xfrm flipV="1">
            <a:off x="7002066" y="2630091"/>
            <a:ext cx="79772" cy="13811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94" name="Line 54">
            <a:extLst>
              <a:ext uri="{FF2B5EF4-FFF2-40B4-BE49-F238E27FC236}">
                <a16:creationId xmlns:a16="http://schemas.microsoft.com/office/drawing/2014/main" id="{9F03729C-5FD2-2C7C-77D8-BA77E28BD8EB}"/>
              </a:ext>
            </a:extLst>
          </p:cNvPr>
          <p:cNvSpPr>
            <a:spLocks noChangeShapeType="1"/>
          </p:cNvSpPr>
          <p:nvPr/>
        </p:nvSpPr>
        <p:spPr bwMode="auto">
          <a:xfrm flipV="1">
            <a:off x="7024687" y="2720579"/>
            <a:ext cx="5954" cy="4762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95" name="Freeform 55">
            <a:extLst>
              <a:ext uri="{FF2B5EF4-FFF2-40B4-BE49-F238E27FC236}">
                <a16:creationId xmlns:a16="http://schemas.microsoft.com/office/drawing/2014/main" id="{0BB7A51E-6A43-ED71-C43E-0F6D15AEC2B3}"/>
              </a:ext>
            </a:extLst>
          </p:cNvPr>
          <p:cNvSpPr>
            <a:spLocks/>
          </p:cNvSpPr>
          <p:nvPr/>
        </p:nvSpPr>
        <p:spPr bwMode="auto">
          <a:xfrm>
            <a:off x="7002066" y="2631282"/>
            <a:ext cx="158353" cy="136922"/>
          </a:xfrm>
          <a:custGeom>
            <a:avLst/>
            <a:gdLst>
              <a:gd name="T0" fmla="*/ 0 w 400"/>
              <a:gd name="T1" fmla="*/ 96606519 h 345"/>
              <a:gd name="T2" fmla="*/ 111447082 w 400"/>
              <a:gd name="T3" fmla="*/ 96606519 h 345"/>
              <a:gd name="T4" fmla="*/ 55723805 w 400"/>
              <a:gd name="T5" fmla="*/ 0 h 345"/>
              <a:gd name="T6" fmla="*/ 0 w 400"/>
              <a:gd name="T7" fmla="*/ 96606519 h 34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0" h="345">
                <a:moveTo>
                  <a:pt x="0" y="345"/>
                </a:moveTo>
                <a:lnTo>
                  <a:pt x="400" y="345"/>
                </a:lnTo>
                <a:lnTo>
                  <a:pt x="200" y="0"/>
                </a:lnTo>
                <a:lnTo>
                  <a:pt x="0" y="345"/>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8596" name="Line 56">
            <a:extLst>
              <a:ext uri="{FF2B5EF4-FFF2-40B4-BE49-F238E27FC236}">
                <a16:creationId xmlns:a16="http://schemas.microsoft.com/office/drawing/2014/main" id="{52243774-61B6-D1B3-772F-2D0B864E92A7}"/>
              </a:ext>
            </a:extLst>
          </p:cNvPr>
          <p:cNvSpPr>
            <a:spLocks noChangeShapeType="1"/>
          </p:cNvSpPr>
          <p:nvPr/>
        </p:nvSpPr>
        <p:spPr bwMode="auto">
          <a:xfrm>
            <a:off x="7002066" y="2768204"/>
            <a:ext cx="158353"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97" name="Line 57">
            <a:extLst>
              <a:ext uri="{FF2B5EF4-FFF2-40B4-BE49-F238E27FC236}">
                <a16:creationId xmlns:a16="http://schemas.microsoft.com/office/drawing/2014/main" id="{7CC8A0C7-C30A-62E3-3ACA-BEE7271C013C}"/>
              </a:ext>
            </a:extLst>
          </p:cNvPr>
          <p:cNvSpPr>
            <a:spLocks noChangeShapeType="1"/>
          </p:cNvSpPr>
          <p:nvPr/>
        </p:nvSpPr>
        <p:spPr bwMode="auto">
          <a:xfrm flipH="1" flipV="1">
            <a:off x="7081838" y="2631282"/>
            <a:ext cx="78581" cy="13692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8598" name="Line 58">
            <a:extLst>
              <a:ext uri="{FF2B5EF4-FFF2-40B4-BE49-F238E27FC236}">
                <a16:creationId xmlns:a16="http://schemas.microsoft.com/office/drawing/2014/main" id="{691416BA-A7AF-517B-0845-56901A84194A}"/>
              </a:ext>
            </a:extLst>
          </p:cNvPr>
          <p:cNvSpPr>
            <a:spLocks noChangeShapeType="1"/>
          </p:cNvSpPr>
          <p:nvPr/>
        </p:nvSpPr>
        <p:spPr bwMode="auto">
          <a:xfrm flipV="1">
            <a:off x="7002066" y="2630091"/>
            <a:ext cx="79772" cy="13811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81691" name="Line 59">
            <a:extLst>
              <a:ext uri="{FF2B5EF4-FFF2-40B4-BE49-F238E27FC236}">
                <a16:creationId xmlns:a16="http://schemas.microsoft.com/office/drawing/2014/main" id="{4C40F7F3-39B2-B728-3A0C-A80464D40D6A}"/>
              </a:ext>
            </a:extLst>
          </p:cNvPr>
          <p:cNvSpPr>
            <a:spLocks noChangeShapeType="1"/>
          </p:cNvSpPr>
          <p:nvPr/>
        </p:nvSpPr>
        <p:spPr bwMode="auto">
          <a:xfrm>
            <a:off x="2000250" y="2857500"/>
            <a:ext cx="0" cy="1714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81692" name="Line 60">
            <a:extLst>
              <a:ext uri="{FF2B5EF4-FFF2-40B4-BE49-F238E27FC236}">
                <a16:creationId xmlns:a16="http://schemas.microsoft.com/office/drawing/2014/main" id="{8AF3F3C1-59A4-C203-CC32-8D642DA9E22C}"/>
              </a:ext>
            </a:extLst>
          </p:cNvPr>
          <p:cNvSpPr>
            <a:spLocks noChangeShapeType="1"/>
          </p:cNvSpPr>
          <p:nvPr/>
        </p:nvSpPr>
        <p:spPr bwMode="auto">
          <a:xfrm>
            <a:off x="2571750" y="2857500"/>
            <a:ext cx="0" cy="1714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81693" name="Line 61">
            <a:extLst>
              <a:ext uri="{FF2B5EF4-FFF2-40B4-BE49-F238E27FC236}">
                <a16:creationId xmlns:a16="http://schemas.microsoft.com/office/drawing/2014/main" id="{817E362C-6126-7877-A3C7-2C77689AF774}"/>
              </a:ext>
            </a:extLst>
          </p:cNvPr>
          <p:cNvSpPr>
            <a:spLocks noChangeShapeType="1"/>
          </p:cNvSpPr>
          <p:nvPr/>
        </p:nvSpPr>
        <p:spPr bwMode="auto">
          <a:xfrm>
            <a:off x="3257550" y="2857500"/>
            <a:ext cx="0" cy="1714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81694" name="Line 62">
            <a:extLst>
              <a:ext uri="{FF2B5EF4-FFF2-40B4-BE49-F238E27FC236}">
                <a16:creationId xmlns:a16="http://schemas.microsoft.com/office/drawing/2014/main" id="{A57187DA-A6BF-8729-0C62-6512A9F6F87B}"/>
              </a:ext>
            </a:extLst>
          </p:cNvPr>
          <p:cNvSpPr>
            <a:spLocks noChangeShapeType="1"/>
          </p:cNvSpPr>
          <p:nvPr/>
        </p:nvSpPr>
        <p:spPr bwMode="auto">
          <a:xfrm>
            <a:off x="3886200" y="2857500"/>
            <a:ext cx="0" cy="1714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81695" name="Line 63">
            <a:extLst>
              <a:ext uri="{FF2B5EF4-FFF2-40B4-BE49-F238E27FC236}">
                <a16:creationId xmlns:a16="http://schemas.microsoft.com/office/drawing/2014/main" id="{19A569FD-680C-10C2-EC6E-C1A3D28AF503}"/>
              </a:ext>
            </a:extLst>
          </p:cNvPr>
          <p:cNvSpPr>
            <a:spLocks noChangeShapeType="1"/>
          </p:cNvSpPr>
          <p:nvPr/>
        </p:nvSpPr>
        <p:spPr bwMode="auto">
          <a:xfrm>
            <a:off x="4514850" y="2857500"/>
            <a:ext cx="0" cy="1714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81696" name="Line 64">
            <a:extLst>
              <a:ext uri="{FF2B5EF4-FFF2-40B4-BE49-F238E27FC236}">
                <a16:creationId xmlns:a16="http://schemas.microsoft.com/office/drawing/2014/main" id="{5D01ABFF-797D-064A-6DFB-401F5E333D0D}"/>
              </a:ext>
            </a:extLst>
          </p:cNvPr>
          <p:cNvSpPr>
            <a:spLocks noChangeShapeType="1"/>
          </p:cNvSpPr>
          <p:nvPr/>
        </p:nvSpPr>
        <p:spPr bwMode="auto">
          <a:xfrm>
            <a:off x="5200650" y="2857500"/>
            <a:ext cx="0" cy="1714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81697" name="Line 65">
            <a:extLst>
              <a:ext uri="{FF2B5EF4-FFF2-40B4-BE49-F238E27FC236}">
                <a16:creationId xmlns:a16="http://schemas.microsoft.com/office/drawing/2014/main" id="{C21E84B8-2401-1820-317B-A9954A96D282}"/>
              </a:ext>
            </a:extLst>
          </p:cNvPr>
          <p:cNvSpPr>
            <a:spLocks noChangeShapeType="1"/>
          </p:cNvSpPr>
          <p:nvPr/>
        </p:nvSpPr>
        <p:spPr bwMode="auto">
          <a:xfrm>
            <a:off x="5829300" y="2857500"/>
            <a:ext cx="0" cy="1714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81698" name="Line 66">
            <a:extLst>
              <a:ext uri="{FF2B5EF4-FFF2-40B4-BE49-F238E27FC236}">
                <a16:creationId xmlns:a16="http://schemas.microsoft.com/office/drawing/2014/main" id="{76541E99-A1A0-9D4D-01AE-933333CF1F9E}"/>
              </a:ext>
            </a:extLst>
          </p:cNvPr>
          <p:cNvSpPr>
            <a:spLocks noChangeShapeType="1"/>
          </p:cNvSpPr>
          <p:nvPr/>
        </p:nvSpPr>
        <p:spPr bwMode="auto">
          <a:xfrm>
            <a:off x="6457950" y="2857500"/>
            <a:ext cx="0" cy="1714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81699" name="Line 67">
            <a:extLst>
              <a:ext uri="{FF2B5EF4-FFF2-40B4-BE49-F238E27FC236}">
                <a16:creationId xmlns:a16="http://schemas.microsoft.com/office/drawing/2014/main" id="{AFC9AF2F-0915-1CFE-E910-E3C623204E84}"/>
              </a:ext>
            </a:extLst>
          </p:cNvPr>
          <p:cNvSpPr>
            <a:spLocks noChangeShapeType="1"/>
          </p:cNvSpPr>
          <p:nvPr/>
        </p:nvSpPr>
        <p:spPr bwMode="auto">
          <a:xfrm>
            <a:off x="7086600" y="2857500"/>
            <a:ext cx="0" cy="1714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581700" name="Text Box 68">
            <a:extLst>
              <a:ext uri="{FF2B5EF4-FFF2-40B4-BE49-F238E27FC236}">
                <a16:creationId xmlns:a16="http://schemas.microsoft.com/office/drawing/2014/main" id="{402E109C-DF98-1B16-AB34-5301411B6E1F}"/>
              </a:ext>
            </a:extLst>
          </p:cNvPr>
          <p:cNvSpPr txBox="1">
            <a:spLocks noChangeArrowheads="1"/>
          </p:cNvSpPr>
          <p:nvPr/>
        </p:nvSpPr>
        <p:spPr bwMode="auto">
          <a:xfrm>
            <a:off x="1885950" y="3028951"/>
            <a:ext cx="269626"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5</a:t>
            </a:r>
          </a:p>
        </p:txBody>
      </p:sp>
      <p:sp>
        <p:nvSpPr>
          <p:cNvPr id="581701" name="Text Box 69">
            <a:extLst>
              <a:ext uri="{FF2B5EF4-FFF2-40B4-BE49-F238E27FC236}">
                <a16:creationId xmlns:a16="http://schemas.microsoft.com/office/drawing/2014/main" id="{89F69CA3-6547-5D17-56FE-983B8C17E4D5}"/>
              </a:ext>
            </a:extLst>
          </p:cNvPr>
          <p:cNvSpPr txBox="1">
            <a:spLocks noChangeArrowheads="1"/>
          </p:cNvSpPr>
          <p:nvPr/>
        </p:nvSpPr>
        <p:spPr bwMode="auto">
          <a:xfrm>
            <a:off x="6972300" y="3028951"/>
            <a:ext cx="269626"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5</a:t>
            </a:r>
          </a:p>
        </p:txBody>
      </p:sp>
      <p:sp>
        <p:nvSpPr>
          <p:cNvPr id="581702" name="Text Box 70">
            <a:extLst>
              <a:ext uri="{FF2B5EF4-FFF2-40B4-BE49-F238E27FC236}">
                <a16:creationId xmlns:a16="http://schemas.microsoft.com/office/drawing/2014/main" id="{36DE8A16-E045-7EB3-A66D-DB7AA5108D1C}"/>
              </a:ext>
            </a:extLst>
          </p:cNvPr>
          <p:cNvSpPr txBox="1">
            <a:spLocks noChangeArrowheads="1"/>
          </p:cNvSpPr>
          <p:nvPr/>
        </p:nvSpPr>
        <p:spPr bwMode="auto">
          <a:xfrm>
            <a:off x="2400300" y="3028951"/>
            <a:ext cx="35458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10</a:t>
            </a:r>
          </a:p>
        </p:txBody>
      </p:sp>
      <p:sp>
        <p:nvSpPr>
          <p:cNvPr id="581703" name="Text Box 71">
            <a:extLst>
              <a:ext uri="{FF2B5EF4-FFF2-40B4-BE49-F238E27FC236}">
                <a16:creationId xmlns:a16="http://schemas.microsoft.com/office/drawing/2014/main" id="{049F2076-8011-67E0-8534-90A2569A396E}"/>
              </a:ext>
            </a:extLst>
          </p:cNvPr>
          <p:cNvSpPr txBox="1">
            <a:spLocks noChangeArrowheads="1"/>
          </p:cNvSpPr>
          <p:nvPr/>
        </p:nvSpPr>
        <p:spPr bwMode="auto">
          <a:xfrm>
            <a:off x="3086100" y="3028951"/>
            <a:ext cx="35458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10</a:t>
            </a:r>
          </a:p>
        </p:txBody>
      </p:sp>
      <p:sp>
        <p:nvSpPr>
          <p:cNvPr id="581704" name="Text Box 72">
            <a:extLst>
              <a:ext uri="{FF2B5EF4-FFF2-40B4-BE49-F238E27FC236}">
                <a16:creationId xmlns:a16="http://schemas.microsoft.com/office/drawing/2014/main" id="{CBADAA6E-CE47-8FE9-3D4F-0037668A20C4}"/>
              </a:ext>
            </a:extLst>
          </p:cNvPr>
          <p:cNvSpPr txBox="1">
            <a:spLocks noChangeArrowheads="1"/>
          </p:cNvSpPr>
          <p:nvPr/>
        </p:nvSpPr>
        <p:spPr bwMode="auto">
          <a:xfrm>
            <a:off x="3714750" y="3028951"/>
            <a:ext cx="35458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10</a:t>
            </a:r>
          </a:p>
        </p:txBody>
      </p:sp>
      <p:sp>
        <p:nvSpPr>
          <p:cNvPr id="581705" name="Text Box 73">
            <a:extLst>
              <a:ext uri="{FF2B5EF4-FFF2-40B4-BE49-F238E27FC236}">
                <a16:creationId xmlns:a16="http://schemas.microsoft.com/office/drawing/2014/main" id="{A470380A-2151-2E12-CC5D-29EC87AE6EDC}"/>
              </a:ext>
            </a:extLst>
          </p:cNvPr>
          <p:cNvSpPr txBox="1">
            <a:spLocks noChangeArrowheads="1"/>
          </p:cNvSpPr>
          <p:nvPr/>
        </p:nvSpPr>
        <p:spPr bwMode="auto">
          <a:xfrm>
            <a:off x="4400550" y="3028951"/>
            <a:ext cx="35458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10</a:t>
            </a:r>
          </a:p>
        </p:txBody>
      </p:sp>
      <p:sp>
        <p:nvSpPr>
          <p:cNvPr id="581706" name="Text Box 74">
            <a:extLst>
              <a:ext uri="{FF2B5EF4-FFF2-40B4-BE49-F238E27FC236}">
                <a16:creationId xmlns:a16="http://schemas.microsoft.com/office/drawing/2014/main" id="{55E6F445-CCA2-BE6C-9903-02EFB7C82252}"/>
              </a:ext>
            </a:extLst>
          </p:cNvPr>
          <p:cNvSpPr txBox="1">
            <a:spLocks noChangeArrowheads="1"/>
          </p:cNvSpPr>
          <p:nvPr/>
        </p:nvSpPr>
        <p:spPr bwMode="auto">
          <a:xfrm>
            <a:off x="5029200" y="3028951"/>
            <a:ext cx="35458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10</a:t>
            </a:r>
          </a:p>
        </p:txBody>
      </p:sp>
      <p:sp>
        <p:nvSpPr>
          <p:cNvPr id="581707" name="Text Box 75">
            <a:extLst>
              <a:ext uri="{FF2B5EF4-FFF2-40B4-BE49-F238E27FC236}">
                <a16:creationId xmlns:a16="http://schemas.microsoft.com/office/drawing/2014/main" id="{2DF6D348-AE04-F4E2-39EC-D3286D9195EE}"/>
              </a:ext>
            </a:extLst>
          </p:cNvPr>
          <p:cNvSpPr txBox="1">
            <a:spLocks noChangeArrowheads="1"/>
          </p:cNvSpPr>
          <p:nvPr/>
        </p:nvSpPr>
        <p:spPr bwMode="auto">
          <a:xfrm>
            <a:off x="5657850" y="3028951"/>
            <a:ext cx="35458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10</a:t>
            </a:r>
          </a:p>
        </p:txBody>
      </p:sp>
      <p:sp>
        <p:nvSpPr>
          <p:cNvPr id="581708" name="Text Box 76">
            <a:extLst>
              <a:ext uri="{FF2B5EF4-FFF2-40B4-BE49-F238E27FC236}">
                <a16:creationId xmlns:a16="http://schemas.microsoft.com/office/drawing/2014/main" id="{7AA5DAF0-3533-369A-543D-E55CC13DC0EA}"/>
              </a:ext>
            </a:extLst>
          </p:cNvPr>
          <p:cNvSpPr txBox="1">
            <a:spLocks noChangeArrowheads="1"/>
          </p:cNvSpPr>
          <p:nvPr/>
        </p:nvSpPr>
        <p:spPr bwMode="auto">
          <a:xfrm>
            <a:off x="6343650" y="3028951"/>
            <a:ext cx="35458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10</a:t>
            </a:r>
          </a:p>
        </p:txBody>
      </p:sp>
      <p:sp>
        <p:nvSpPr>
          <p:cNvPr id="581709" name="Line 77">
            <a:extLst>
              <a:ext uri="{FF2B5EF4-FFF2-40B4-BE49-F238E27FC236}">
                <a16:creationId xmlns:a16="http://schemas.microsoft.com/office/drawing/2014/main" id="{9C9EBB8F-518E-54AE-0ACB-04EF3CCE62C9}"/>
              </a:ext>
            </a:extLst>
          </p:cNvPr>
          <p:cNvSpPr>
            <a:spLocks noChangeShapeType="1"/>
          </p:cNvSpPr>
          <p:nvPr/>
        </p:nvSpPr>
        <p:spPr bwMode="auto">
          <a:xfrm flipV="1">
            <a:off x="2000250" y="3257550"/>
            <a:ext cx="0" cy="342900"/>
          </a:xfrm>
          <a:prstGeom prst="line">
            <a:avLst/>
          </a:prstGeom>
          <a:ln>
            <a:headEnd/>
            <a:tailEnd type="triangle" w="med" len="med"/>
          </a:ln>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1">
            <a:schemeClr val="accent3"/>
          </a:lnRef>
          <a:fillRef idx="0">
            <a:schemeClr val="accent3"/>
          </a:fillRef>
          <a:effectRef idx="0">
            <a:schemeClr val="accent3"/>
          </a:effectRef>
          <a:fontRef idx="minor">
            <a:schemeClr val="tx1"/>
          </a:fontRef>
        </p:style>
        <p:txBody>
          <a:bodyPr/>
          <a:lstStyle/>
          <a:p>
            <a:pPr>
              <a:defRPr/>
            </a:pPr>
            <a:endParaRPr lang="en-US" sz="1800">
              <a:latin typeface="Times New Roman" charset="0"/>
              <a:ea typeface="ＭＳ Ｐゴシック" charset="0"/>
            </a:endParaRPr>
          </a:p>
        </p:txBody>
      </p:sp>
      <p:sp>
        <p:nvSpPr>
          <p:cNvPr id="581710" name="Line 78">
            <a:extLst>
              <a:ext uri="{FF2B5EF4-FFF2-40B4-BE49-F238E27FC236}">
                <a16:creationId xmlns:a16="http://schemas.microsoft.com/office/drawing/2014/main" id="{6D9092C0-45D2-8BD8-0945-F8A1F9FF49D2}"/>
              </a:ext>
            </a:extLst>
          </p:cNvPr>
          <p:cNvSpPr>
            <a:spLocks noChangeShapeType="1"/>
          </p:cNvSpPr>
          <p:nvPr/>
        </p:nvSpPr>
        <p:spPr bwMode="auto">
          <a:xfrm flipV="1">
            <a:off x="7086600" y="3257550"/>
            <a:ext cx="0" cy="342900"/>
          </a:xfrm>
          <a:prstGeom prst="line">
            <a:avLst/>
          </a:prstGeom>
          <a:ln>
            <a:headEnd/>
            <a:tailEnd type="triangle" w="med" len="med"/>
          </a:ln>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1">
            <a:schemeClr val="accent3"/>
          </a:lnRef>
          <a:fillRef idx="0">
            <a:schemeClr val="accent3"/>
          </a:fillRef>
          <a:effectRef idx="0">
            <a:schemeClr val="accent3"/>
          </a:effectRef>
          <a:fontRef idx="minor">
            <a:schemeClr val="tx1"/>
          </a:fontRef>
        </p:style>
        <p:txBody>
          <a:bodyPr/>
          <a:lstStyle/>
          <a:p>
            <a:pPr>
              <a:defRPr/>
            </a:pPr>
            <a:endParaRPr lang="en-US" sz="1800">
              <a:latin typeface="Times New Roman" charset="0"/>
              <a:ea typeface="ＭＳ Ｐゴシック" charset="0"/>
            </a:endParaRPr>
          </a:p>
        </p:txBody>
      </p:sp>
      <p:sp>
        <p:nvSpPr>
          <p:cNvPr id="581711" name="Text Box 79">
            <a:extLst>
              <a:ext uri="{FF2B5EF4-FFF2-40B4-BE49-F238E27FC236}">
                <a16:creationId xmlns:a16="http://schemas.microsoft.com/office/drawing/2014/main" id="{0780EEBE-13FF-C194-CCF6-DA566DD00701}"/>
              </a:ext>
            </a:extLst>
          </p:cNvPr>
          <p:cNvSpPr txBox="1">
            <a:spLocks noChangeArrowheads="1"/>
          </p:cNvSpPr>
          <p:nvPr/>
        </p:nvSpPr>
        <p:spPr bwMode="auto">
          <a:xfrm>
            <a:off x="1828800" y="3600451"/>
            <a:ext cx="35458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dirty="0">
                <a:solidFill>
                  <a:schemeClr val="accent3"/>
                </a:solidFill>
                <a:latin typeface="Arial" charset="0"/>
                <a:ea typeface="ＭＳ Ｐゴシック" charset="0"/>
              </a:rPr>
              <a:t>40</a:t>
            </a:r>
          </a:p>
        </p:txBody>
      </p:sp>
      <p:sp>
        <p:nvSpPr>
          <p:cNvPr id="581712" name="Text Box 80">
            <a:extLst>
              <a:ext uri="{FF2B5EF4-FFF2-40B4-BE49-F238E27FC236}">
                <a16:creationId xmlns:a16="http://schemas.microsoft.com/office/drawing/2014/main" id="{96CFA089-1DD0-064E-0A12-AFF5E3B2E911}"/>
              </a:ext>
            </a:extLst>
          </p:cNvPr>
          <p:cNvSpPr txBox="1">
            <a:spLocks noChangeArrowheads="1"/>
          </p:cNvSpPr>
          <p:nvPr/>
        </p:nvSpPr>
        <p:spPr bwMode="auto">
          <a:xfrm>
            <a:off x="6972300" y="3600451"/>
            <a:ext cx="35458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dirty="0">
                <a:solidFill>
                  <a:schemeClr val="accent3"/>
                </a:solidFill>
                <a:latin typeface="Arial" charset="0"/>
                <a:ea typeface="ＭＳ Ｐゴシック" charset="0"/>
              </a:rPr>
              <a:t>40</a:t>
            </a:r>
          </a:p>
        </p:txBody>
      </p:sp>
      <p:sp>
        <p:nvSpPr>
          <p:cNvPr id="581713" name="Rectangle 81">
            <a:extLst>
              <a:ext uri="{FF2B5EF4-FFF2-40B4-BE49-F238E27FC236}">
                <a16:creationId xmlns:a16="http://schemas.microsoft.com/office/drawing/2014/main" id="{510707E9-24DC-5025-BBD8-D038193A4979}"/>
              </a:ext>
            </a:extLst>
          </p:cNvPr>
          <p:cNvSpPr>
            <a:spLocks noChangeArrowheads="1"/>
          </p:cNvSpPr>
          <p:nvPr/>
        </p:nvSpPr>
        <p:spPr bwMode="auto">
          <a:xfrm>
            <a:off x="2057400" y="2329935"/>
            <a:ext cx="56618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GB" altLang="en-US" sz="1200" b="1">
                <a:latin typeface="Arial" panose="020B0604020202020204" pitchFamily="34" charset="0"/>
              </a:rPr>
              <a:t>60°</a:t>
            </a:r>
            <a:r>
              <a:rPr lang="en-US" altLang="en-US" sz="1800"/>
              <a:t> </a:t>
            </a:r>
          </a:p>
        </p:txBody>
      </p:sp>
      <p:sp>
        <p:nvSpPr>
          <p:cNvPr id="581714" name="Rectangle 82">
            <a:extLst>
              <a:ext uri="{FF2B5EF4-FFF2-40B4-BE49-F238E27FC236}">
                <a16:creationId xmlns:a16="http://schemas.microsoft.com/office/drawing/2014/main" id="{210FB49C-4499-DA7C-54FB-77035FA6B714}"/>
              </a:ext>
            </a:extLst>
          </p:cNvPr>
          <p:cNvSpPr>
            <a:spLocks noChangeArrowheads="1"/>
          </p:cNvSpPr>
          <p:nvPr/>
        </p:nvSpPr>
        <p:spPr bwMode="auto">
          <a:xfrm>
            <a:off x="6629400" y="2329935"/>
            <a:ext cx="56618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GB" altLang="en-US" sz="1200" b="1">
                <a:latin typeface="Arial" panose="020B0604020202020204" pitchFamily="34" charset="0"/>
              </a:rPr>
              <a:t>60°</a:t>
            </a:r>
            <a:r>
              <a:rPr lang="en-US" altLang="en-US" sz="1800"/>
              <a:t> </a:t>
            </a:r>
          </a:p>
        </p:txBody>
      </p:sp>
      <p:sp>
        <p:nvSpPr>
          <p:cNvPr id="3" name="Slide Number Placeholder 2">
            <a:extLst>
              <a:ext uri="{FF2B5EF4-FFF2-40B4-BE49-F238E27FC236}">
                <a16:creationId xmlns:a16="http://schemas.microsoft.com/office/drawing/2014/main" id="{0538FCD4-F60E-2F15-3661-910484C6642F}"/>
              </a:ext>
            </a:extLst>
          </p:cNvPr>
          <p:cNvSpPr>
            <a:spLocks noGrp="1"/>
          </p:cNvSpPr>
          <p:nvPr>
            <p:ph type="sldNum" sz="quarter" idx="4"/>
          </p:nvPr>
        </p:nvSpPr>
        <p:spPr/>
        <p:txBody>
          <a:bodyPr/>
          <a:lstStyle/>
          <a:p>
            <a:fld id="{3A2281A5-0AAD-5C43-9874-F8F3A9F5B29A}" type="slidenum">
              <a:rPr lang="en-US" smtClean="0"/>
              <a:pPr/>
              <a:t>46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816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170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8169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8170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169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8170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8169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8170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8169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8170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8169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8170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8169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8170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8169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8170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8169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81701"/>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58170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8171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8171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817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700" grpId="0"/>
      <p:bldP spid="581701" grpId="0"/>
      <p:bldP spid="581702" grpId="0"/>
      <p:bldP spid="581703" grpId="0"/>
      <p:bldP spid="581704" grpId="0"/>
      <p:bldP spid="581705" grpId="0"/>
      <p:bldP spid="581706" grpId="0"/>
      <p:bldP spid="581707" grpId="0"/>
      <p:bldP spid="581708" grpId="0"/>
      <p:bldP spid="581711" grpId="0"/>
      <p:bldP spid="581712" grpId="0"/>
    </p:bldLst>
  </p:timing>
  <p:extLst>
    <p:ext uri="{6950BFC3-D8DA-4A85-94F7-54DA5524770B}">
      <p188:commentRel xmlns:p188="http://schemas.microsoft.com/office/powerpoint/2018/8/main" r:id="rId3"/>
    </p:ext>
  </p:extLs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547" name="Rectangle 435">
            <a:extLst>
              <a:ext uri="{FF2B5EF4-FFF2-40B4-BE49-F238E27FC236}">
                <a16:creationId xmlns:a16="http://schemas.microsoft.com/office/drawing/2014/main" id="{266A64F8-E82E-838E-3A3E-0EEA85BADD88}"/>
              </a:ext>
            </a:extLst>
          </p:cNvPr>
          <p:cNvSpPr>
            <a:spLocks noGrp="1" noChangeArrowheads="1"/>
          </p:cNvSpPr>
          <p:nvPr>
            <p:ph type="title"/>
          </p:nvPr>
        </p:nvSpPr>
        <p:spPr/>
        <p:txBody>
          <a:bodyPr/>
          <a:lstStyle/>
          <a:p>
            <a:pPr>
              <a:defRPr/>
            </a:pPr>
            <a:r>
              <a:rPr kumimoji="1" lang="en-CA"/>
              <a:t>Truss Loads</a:t>
            </a:r>
            <a:endParaRPr kumimoji="1" lang="en-US" dirty="0"/>
          </a:p>
        </p:txBody>
      </p:sp>
      <p:sp>
        <p:nvSpPr>
          <p:cNvPr id="602115" name="Text Box 3">
            <a:extLst>
              <a:ext uri="{FF2B5EF4-FFF2-40B4-BE49-F238E27FC236}">
                <a16:creationId xmlns:a16="http://schemas.microsoft.com/office/drawing/2014/main" id="{2F240C32-3C59-0390-DD97-7323352F9A51}"/>
              </a:ext>
            </a:extLst>
          </p:cNvPr>
          <p:cNvSpPr txBox="1">
            <a:spLocks noChangeArrowheads="1"/>
          </p:cNvSpPr>
          <p:nvPr/>
        </p:nvSpPr>
        <p:spPr bwMode="auto">
          <a:xfrm>
            <a:off x="2514600" y="1543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U1</a:t>
            </a:r>
          </a:p>
        </p:txBody>
      </p:sp>
      <p:sp>
        <p:nvSpPr>
          <p:cNvPr id="602116" name="Text Box 4">
            <a:extLst>
              <a:ext uri="{FF2B5EF4-FFF2-40B4-BE49-F238E27FC236}">
                <a16:creationId xmlns:a16="http://schemas.microsoft.com/office/drawing/2014/main" id="{322E24B3-3EE9-D4F1-88E8-16D618AE7CC6}"/>
              </a:ext>
            </a:extLst>
          </p:cNvPr>
          <p:cNvSpPr txBox="1">
            <a:spLocks noChangeArrowheads="1"/>
          </p:cNvSpPr>
          <p:nvPr/>
        </p:nvSpPr>
        <p:spPr bwMode="auto">
          <a:xfrm>
            <a:off x="3143250" y="1543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U2</a:t>
            </a:r>
          </a:p>
        </p:txBody>
      </p:sp>
      <p:sp>
        <p:nvSpPr>
          <p:cNvPr id="602117" name="Text Box 5">
            <a:extLst>
              <a:ext uri="{FF2B5EF4-FFF2-40B4-BE49-F238E27FC236}">
                <a16:creationId xmlns:a16="http://schemas.microsoft.com/office/drawing/2014/main" id="{DF56605E-F83A-0AE3-EA33-1DA3CAA41D21}"/>
              </a:ext>
            </a:extLst>
          </p:cNvPr>
          <p:cNvSpPr txBox="1">
            <a:spLocks noChangeArrowheads="1"/>
          </p:cNvSpPr>
          <p:nvPr/>
        </p:nvSpPr>
        <p:spPr bwMode="auto">
          <a:xfrm>
            <a:off x="3771900" y="1543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U3</a:t>
            </a:r>
          </a:p>
        </p:txBody>
      </p:sp>
      <p:sp>
        <p:nvSpPr>
          <p:cNvPr id="602118" name="Text Box 6">
            <a:extLst>
              <a:ext uri="{FF2B5EF4-FFF2-40B4-BE49-F238E27FC236}">
                <a16:creationId xmlns:a16="http://schemas.microsoft.com/office/drawing/2014/main" id="{FB6DB831-983F-4063-D26F-5051B0EF6311}"/>
              </a:ext>
            </a:extLst>
          </p:cNvPr>
          <p:cNvSpPr txBox="1">
            <a:spLocks noChangeArrowheads="1"/>
          </p:cNvSpPr>
          <p:nvPr/>
        </p:nvSpPr>
        <p:spPr bwMode="auto">
          <a:xfrm>
            <a:off x="4400550" y="1543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U4</a:t>
            </a:r>
          </a:p>
        </p:txBody>
      </p:sp>
      <p:sp>
        <p:nvSpPr>
          <p:cNvPr id="602119" name="Text Box 7">
            <a:extLst>
              <a:ext uri="{FF2B5EF4-FFF2-40B4-BE49-F238E27FC236}">
                <a16:creationId xmlns:a16="http://schemas.microsoft.com/office/drawing/2014/main" id="{C02FF095-2E4F-EC4E-D5E2-DFACBD903C24}"/>
              </a:ext>
            </a:extLst>
          </p:cNvPr>
          <p:cNvSpPr txBox="1">
            <a:spLocks noChangeArrowheads="1"/>
          </p:cNvSpPr>
          <p:nvPr/>
        </p:nvSpPr>
        <p:spPr bwMode="auto">
          <a:xfrm>
            <a:off x="5029200" y="1543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U5</a:t>
            </a:r>
          </a:p>
        </p:txBody>
      </p:sp>
      <p:sp>
        <p:nvSpPr>
          <p:cNvPr id="602120" name="Text Box 8">
            <a:extLst>
              <a:ext uri="{FF2B5EF4-FFF2-40B4-BE49-F238E27FC236}">
                <a16:creationId xmlns:a16="http://schemas.microsoft.com/office/drawing/2014/main" id="{0DA58B67-CAC2-00E2-DB73-26D0C3503EC4}"/>
              </a:ext>
            </a:extLst>
          </p:cNvPr>
          <p:cNvSpPr txBox="1">
            <a:spLocks noChangeArrowheads="1"/>
          </p:cNvSpPr>
          <p:nvPr/>
        </p:nvSpPr>
        <p:spPr bwMode="auto">
          <a:xfrm>
            <a:off x="5600700" y="1543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U6</a:t>
            </a:r>
          </a:p>
        </p:txBody>
      </p:sp>
      <p:sp>
        <p:nvSpPr>
          <p:cNvPr id="602121" name="Text Box 9">
            <a:extLst>
              <a:ext uri="{FF2B5EF4-FFF2-40B4-BE49-F238E27FC236}">
                <a16:creationId xmlns:a16="http://schemas.microsoft.com/office/drawing/2014/main" id="{503F40B1-007F-AB8D-FDAC-D9218FA5A972}"/>
              </a:ext>
            </a:extLst>
          </p:cNvPr>
          <p:cNvSpPr txBox="1">
            <a:spLocks noChangeArrowheads="1"/>
          </p:cNvSpPr>
          <p:nvPr/>
        </p:nvSpPr>
        <p:spPr bwMode="auto">
          <a:xfrm>
            <a:off x="6229350" y="1543051"/>
            <a:ext cx="38023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U7</a:t>
            </a:r>
          </a:p>
        </p:txBody>
      </p:sp>
      <p:sp>
        <p:nvSpPr>
          <p:cNvPr id="602122" name="Text Box 10">
            <a:extLst>
              <a:ext uri="{FF2B5EF4-FFF2-40B4-BE49-F238E27FC236}">
                <a16:creationId xmlns:a16="http://schemas.microsoft.com/office/drawing/2014/main" id="{C0EC8DBD-6865-C185-CFC6-745746EC76D7}"/>
              </a:ext>
            </a:extLst>
          </p:cNvPr>
          <p:cNvSpPr txBox="1">
            <a:spLocks noChangeArrowheads="1"/>
          </p:cNvSpPr>
          <p:nvPr/>
        </p:nvSpPr>
        <p:spPr bwMode="auto">
          <a:xfrm>
            <a:off x="1714500" y="24574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L0</a:t>
            </a:r>
          </a:p>
        </p:txBody>
      </p:sp>
      <p:sp>
        <p:nvSpPr>
          <p:cNvPr id="602123" name="Text Box 11">
            <a:extLst>
              <a:ext uri="{FF2B5EF4-FFF2-40B4-BE49-F238E27FC236}">
                <a16:creationId xmlns:a16="http://schemas.microsoft.com/office/drawing/2014/main" id="{FAFC702F-0393-A942-DAF7-7AFB1191D1B3}"/>
              </a:ext>
            </a:extLst>
          </p:cNvPr>
          <p:cNvSpPr txBox="1">
            <a:spLocks noChangeArrowheads="1"/>
          </p:cNvSpPr>
          <p:nvPr/>
        </p:nvSpPr>
        <p:spPr bwMode="auto">
          <a:xfrm>
            <a:off x="251460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L1</a:t>
            </a:r>
          </a:p>
        </p:txBody>
      </p:sp>
      <p:sp>
        <p:nvSpPr>
          <p:cNvPr id="602124" name="Text Box 12">
            <a:extLst>
              <a:ext uri="{FF2B5EF4-FFF2-40B4-BE49-F238E27FC236}">
                <a16:creationId xmlns:a16="http://schemas.microsoft.com/office/drawing/2014/main" id="{475AFA45-2933-C0C3-2465-5425B4E4E0DB}"/>
              </a:ext>
            </a:extLst>
          </p:cNvPr>
          <p:cNvSpPr txBox="1">
            <a:spLocks noChangeArrowheads="1"/>
          </p:cNvSpPr>
          <p:nvPr/>
        </p:nvSpPr>
        <p:spPr bwMode="auto">
          <a:xfrm>
            <a:off x="314325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L2</a:t>
            </a:r>
          </a:p>
        </p:txBody>
      </p:sp>
      <p:sp>
        <p:nvSpPr>
          <p:cNvPr id="602125" name="Text Box 13">
            <a:extLst>
              <a:ext uri="{FF2B5EF4-FFF2-40B4-BE49-F238E27FC236}">
                <a16:creationId xmlns:a16="http://schemas.microsoft.com/office/drawing/2014/main" id="{D6897D94-32A7-B0B5-0705-1F443544EEFA}"/>
              </a:ext>
            </a:extLst>
          </p:cNvPr>
          <p:cNvSpPr txBox="1">
            <a:spLocks noChangeArrowheads="1"/>
          </p:cNvSpPr>
          <p:nvPr/>
        </p:nvSpPr>
        <p:spPr bwMode="auto">
          <a:xfrm>
            <a:off x="377190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L3</a:t>
            </a:r>
          </a:p>
        </p:txBody>
      </p:sp>
      <p:sp>
        <p:nvSpPr>
          <p:cNvPr id="602126" name="Text Box 14">
            <a:extLst>
              <a:ext uri="{FF2B5EF4-FFF2-40B4-BE49-F238E27FC236}">
                <a16:creationId xmlns:a16="http://schemas.microsoft.com/office/drawing/2014/main" id="{C73878A8-6EB7-A475-577F-0776CACEDD43}"/>
              </a:ext>
            </a:extLst>
          </p:cNvPr>
          <p:cNvSpPr txBox="1">
            <a:spLocks noChangeArrowheads="1"/>
          </p:cNvSpPr>
          <p:nvPr/>
        </p:nvSpPr>
        <p:spPr bwMode="auto">
          <a:xfrm>
            <a:off x="440055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L4</a:t>
            </a:r>
          </a:p>
        </p:txBody>
      </p:sp>
      <p:sp>
        <p:nvSpPr>
          <p:cNvPr id="602127" name="Text Box 15">
            <a:extLst>
              <a:ext uri="{FF2B5EF4-FFF2-40B4-BE49-F238E27FC236}">
                <a16:creationId xmlns:a16="http://schemas.microsoft.com/office/drawing/2014/main" id="{C402308D-496D-80B5-2F66-D57BB12FC84A}"/>
              </a:ext>
            </a:extLst>
          </p:cNvPr>
          <p:cNvSpPr txBox="1">
            <a:spLocks noChangeArrowheads="1"/>
          </p:cNvSpPr>
          <p:nvPr/>
        </p:nvSpPr>
        <p:spPr bwMode="auto">
          <a:xfrm>
            <a:off x="502920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L5</a:t>
            </a:r>
          </a:p>
        </p:txBody>
      </p:sp>
      <p:sp>
        <p:nvSpPr>
          <p:cNvPr id="602128" name="Text Box 16">
            <a:extLst>
              <a:ext uri="{FF2B5EF4-FFF2-40B4-BE49-F238E27FC236}">
                <a16:creationId xmlns:a16="http://schemas.microsoft.com/office/drawing/2014/main" id="{05AFE7C9-8CA1-1952-5515-098C343F3125}"/>
              </a:ext>
            </a:extLst>
          </p:cNvPr>
          <p:cNvSpPr txBox="1">
            <a:spLocks noChangeArrowheads="1"/>
          </p:cNvSpPr>
          <p:nvPr/>
        </p:nvSpPr>
        <p:spPr bwMode="auto">
          <a:xfrm>
            <a:off x="565785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L6</a:t>
            </a:r>
          </a:p>
        </p:txBody>
      </p:sp>
      <p:sp>
        <p:nvSpPr>
          <p:cNvPr id="602129" name="Text Box 17">
            <a:extLst>
              <a:ext uri="{FF2B5EF4-FFF2-40B4-BE49-F238E27FC236}">
                <a16:creationId xmlns:a16="http://schemas.microsoft.com/office/drawing/2014/main" id="{23C4BAB4-FB1B-F143-3B00-B3A362EBDC42}"/>
              </a:ext>
            </a:extLst>
          </p:cNvPr>
          <p:cNvSpPr txBox="1">
            <a:spLocks noChangeArrowheads="1"/>
          </p:cNvSpPr>
          <p:nvPr/>
        </p:nvSpPr>
        <p:spPr bwMode="auto">
          <a:xfrm>
            <a:off x="6286500" y="262890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L7</a:t>
            </a:r>
          </a:p>
        </p:txBody>
      </p:sp>
      <p:sp>
        <p:nvSpPr>
          <p:cNvPr id="602130" name="Text Box 18">
            <a:extLst>
              <a:ext uri="{FF2B5EF4-FFF2-40B4-BE49-F238E27FC236}">
                <a16:creationId xmlns:a16="http://schemas.microsoft.com/office/drawing/2014/main" id="{A5338A7E-3F21-726E-028F-F0630441E854}"/>
              </a:ext>
            </a:extLst>
          </p:cNvPr>
          <p:cNvSpPr txBox="1">
            <a:spLocks noChangeArrowheads="1"/>
          </p:cNvSpPr>
          <p:nvPr/>
        </p:nvSpPr>
        <p:spPr bwMode="auto">
          <a:xfrm>
            <a:off x="7029450" y="2457451"/>
            <a:ext cx="36420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L8</a:t>
            </a:r>
          </a:p>
        </p:txBody>
      </p:sp>
      <p:sp>
        <p:nvSpPr>
          <p:cNvPr id="122898" name="Line 84">
            <a:extLst>
              <a:ext uri="{FF2B5EF4-FFF2-40B4-BE49-F238E27FC236}">
                <a16:creationId xmlns:a16="http://schemas.microsoft.com/office/drawing/2014/main" id="{3250609E-25C7-3DFB-9F9C-9F7D372B7C7C}"/>
              </a:ext>
            </a:extLst>
          </p:cNvPr>
          <p:cNvSpPr>
            <a:spLocks noChangeShapeType="1"/>
          </p:cNvSpPr>
          <p:nvPr/>
        </p:nvSpPr>
        <p:spPr bwMode="auto">
          <a:xfrm flipV="1">
            <a:off x="1972866" y="2681288"/>
            <a:ext cx="4763" cy="4762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899" name="Freeform 85">
            <a:extLst>
              <a:ext uri="{FF2B5EF4-FFF2-40B4-BE49-F238E27FC236}">
                <a16:creationId xmlns:a16="http://schemas.microsoft.com/office/drawing/2014/main" id="{7A2878EE-6B5D-5804-16DD-89FFED920B0E}"/>
              </a:ext>
            </a:extLst>
          </p:cNvPr>
          <p:cNvSpPr>
            <a:spLocks/>
          </p:cNvSpPr>
          <p:nvPr/>
        </p:nvSpPr>
        <p:spPr bwMode="auto">
          <a:xfrm>
            <a:off x="1950244" y="2594373"/>
            <a:ext cx="155972" cy="134540"/>
          </a:xfrm>
          <a:custGeom>
            <a:avLst/>
            <a:gdLst>
              <a:gd name="T0" fmla="*/ 0 w 392"/>
              <a:gd name="T1" fmla="*/ 94925356 h 339"/>
              <a:gd name="T2" fmla="*/ 110328085 w 392"/>
              <a:gd name="T3" fmla="*/ 94925356 h 339"/>
              <a:gd name="T4" fmla="*/ 54882603 w 392"/>
              <a:gd name="T5" fmla="*/ 0 h 339"/>
              <a:gd name="T6" fmla="*/ 0 w 392"/>
              <a:gd name="T7" fmla="*/ 94925356 h 3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2" h="339">
                <a:moveTo>
                  <a:pt x="0" y="339"/>
                </a:moveTo>
                <a:lnTo>
                  <a:pt x="392" y="339"/>
                </a:lnTo>
                <a:lnTo>
                  <a:pt x="195" y="0"/>
                </a:lnTo>
                <a:lnTo>
                  <a:pt x="0" y="339"/>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00" name="Line 86">
            <a:extLst>
              <a:ext uri="{FF2B5EF4-FFF2-40B4-BE49-F238E27FC236}">
                <a16:creationId xmlns:a16="http://schemas.microsoft.com/office/drawing/2014/main" id="{F5498D94-10FD-0959-8D0B-BA5B56B477BD}"/>
              </a:ext>
            </a:extLst>
          </p:cNvPr>
          <p:cNvSpPr>
            <a:spLocks noChangeShapeType="1"/>
          </p:cNvSpPr>
          <p:nvPr/>
        </p:nvSpPr>
        <p:spPr bwMode="auto">
          <a:xfrm>
            <a:off x="1950244" y="2728913"/>
            <a:ext cx="155972"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01" name="Line 87">
            <a:extLst>
              <a:ext uri="{FF2B5EF4-FFF2-40B4-BE49-F238E27FC236}">
                <a16:creationId xmlns:a16="http://schemas.microsoft.com/office/drawing/2014/main" id="{DD5028FE-8832-A1A3-4957-761E2C9940B3}"/>
              </a:ext>
            </a:extLst>
          </p:cNvPr>
          <p:cNvSpPr>
            <a:spLocks noChangeShapeType="1"/>
          </p:cNvSpPr>
          <p:nvPr/>
        </p:nvSpPr>
        <p:spPr bwMode="auto">
          <a:xfrm flipH="1" flipV="1">
            <a:off x="2027635" y="2594373"/>
            <a:ext cx="78581" cy="13454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02" name="Line 88">
            <a:extLst>
              <a:ext uri="{FF2B5EF4-FFF2-40B4-BE49-F238E27FC236}">
                <a16:creationId xmlns:a16="http://schemas.microsoft.com/office/drawing/2014/main" id="{FD8690EF-E5AA-D69A-3E7F-7CC04B522B01}"/>
              </a:ext>
            </a:extLst>
          </p:cNvPr>
          <p:cNvSpPr>
            <a:spLocks noChangeShapeType="1"/>
          </p:cNvSpPr>
          <p:nvPr/>
        </p:nvSpPr>
        <p:spPr bwMode="auto">
          <a:xfrm flipV="1">
            <a:off x="1950244" y="2593182"/>
            <a:ext cx="78581" cy="1357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03" name="Line 89">
            <a:extLst>
              <a:ext uri="{FF2B5EF4-FFF2-40B4-BE49-F238E27FC236}">
                <a16:creationId xmlns:a16="http://schemas.microsoft.com/office/drawing/2014/main" id="{A193B5FA-191C-77D2-A6CB-81C51E721FCE}"/>
              </a:ext>
            </a:extLst>
          </p:cNvPr>
          <p:cNvSpPr>
            <a:spLocks noChangeShapeType="1"/>
          </p:cNvSpPr>
          <p:nvPr/>
        </p:nvSpPr>
        <p:spPr bwMode="auto">
          <a:xfrm flipV="1">
            <a:off x="1972866" y="2681288"/>
            <a:ext cx="4763" cy="4762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04" name="Freeform 90">
            <a:extLst>
              <a:ext uri="{FF2B5EF4-FFF2-40B4-BE49-F238E27FC236}">
                <a16:creationId xmlns:a16="http://schemas.microsoft.com/office/drawing/2014/main" id="{5013FB1E-02ED-858A-811F-B88AE85D0451}"/>
              </a:ext>
            </a:extLst>
          </p:cNvPr>
          <p:cNvSpPr>
            <a:spLocks/>
          </p:cNvSpPr>
          <p:nvPr/>
        </p:nvSpPr>
        <p:spPr bwMode="auto">
          <a:xfrm>
            <a:off x="1950244" y="2594373"/>
            <a:ext cx="155972" cy="134540"/>
          </a:xfrm>
          <a:custGeom>
            <a:avLst/>
            <a:gdLst>
              <a:gd name="T0" fmla="*/ 0 w 392"/>
              <a:gd name="T1" fmla="*/ 94925356 h 339"/>
              <a:gd name="T2" fmla="*/ 110328085 w 392"/>
              <a:gd name="T3" fmla="*/ 94925356 h 339"/>
              <a:gd name="T4" fmla="*/ 54882603 w 392"/>
              <a:gd name="T5" fmla="*/ 0 h 339"/>
              <a:gd name="T6" fmla="*/ 0 w 392"/>
              <a:gd name="T7" fmla="*/ 94925356 h 3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2" h="339">
                <a:moveTo>
                  <a:pt x="0" y="339"/>
                </a:moveTo>
                <a:lnTo>
                  <a:pt x="392" y="339"/>
                </a:lnTo>
                <a:lnTo>
                  <a:pt x="195" y="0"/>
                </a:lnTo>
                <a:lnTo>
                  <a:pt x="0" y="339"/>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05" name="Line 91">
            <a:extLst>
              <a:ext uri="{FF2B5EF4-FFF2-40B4-BE49-F238E27FC236}">
                <a16:creationId xmlns:a16="http://schemas.microsoft.com/office/drawing/2014/main" id="{1A658676-769F-32E0-5F9A-8B290EBA1292}"/>
              </a:ext>
            </a:extLst>
          </p:cNvPr>
          <p:cNvSpPr>
            <a:spLocks noChangeShapeType="1"/>
          </p:cNvSpPr>
          <p:nvPr/>
        </p:nvSpPr>
        <p:spPr bwMode="auto">
          <a:xfrm>
            <a:off x="1950244" y="2728913"/>
            <a:ext cx="155972"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06" name="Line 92">
            <a:extLst>
              <a:ext uri="{FF2B5EF4-FFF2-40B4-BE49-F238E27FC236}">
                <a16:creationId xmlns:a16="http://schemas.microsoft.com/office/drawing/2014/main" id="{8003A9BB-D660-F77F-ADE1-0BCA1B767C87}"/>
              </a:ext>
            </a:extLst>
          </p:cNvPr>
          <p:cNvSpPr>
            <a:spLocks noChangeShapeType="1"/>
          </p:cNvSpPr>
          <p:nvPr/>
        </p:nvSpPr>
        <p:spPr bwMode="auto">
          <a:xfrm flipH="1" flipV="1">
            <a:off x="2027635" y="2594373"/>
            <a:ext cx="78581" cy="13454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07" name="Line 93">
            <a:extLst>
              <a:ext uri="{FF2B5EF4-FFF2-40B4-BE49-F238E27FC236}">
                <a16:creationId xmlns:a16="http://schemas.microsoft.com/office/drawing/2014/main" id="{61299E4B-B8EE-C27B-0845-EB29CFF7E8E7}"/>
              </a:ext>
            </a:extLst>
          </p:cNvPr>
          <p:cNvSpPr>
            <a:spLocks noChangeShapeType="1"/>
          </p:cNvSpPr>
          <p:nvPr/>
        </p:nvSpPr>
        <p:spPr bwMode="auto">
          <a:xfrm flipV="1">
            <a:off x="1950244" y="2593182"/>
            <a:ext cx="78581" cy="1357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08" name="Line 94">
            <a:extLst>
              <a:ext uri="{FF2B5EF4-FFF2-40B4-BE49-F238E27FC236}">
                <a16:creationId xmlns:a16="http://schemas.microsoft.com/office/drawing/2014/main" id="{A3F0EE5D-9359-66ED-8ED3-4FC1E500AC36}"/>
              </a:ext>
            </a:extLst>
          </p:cNvPr>
          <p:cNvSpPr>
            <a:spLocks noChangeShapeType="1"/>
          </p:cNvSpPr>
          <p:nvPr/>
        </p:nvSpPr>
        <p:spPr bwMode="auto">
          <a:xfrm>
            <a:off x="2027635" y="2594372"/>
            <a:ext cx="5006578"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09" name="Line 95">
            <a:extLst>
              <a:ext uri="{FF2B5EF4-FFF2-40B4-BE49-F238E27FC236}">
                <a16:creationId xmlns:a16="http://schemas.microsoft.com/office/drawing/2014/main" id="{CF630208-D077-332D-D66A-2379FD06BF88}"/>
              </a:ext>
            </a:extLst>
          </p:cNvPr>
          <p:cNvSpPr>
            <a:spLocks noChangeShapeType="1"/>
          </p:cNvSpPr>
          <p:nvPr/>
        </p:nvSpPr>
        <p:spPr bwMode="auto">
          <a:xfrm>
            <a:off x="2652713" y="1833563"/>
            <a:ext cx="3740944"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10" name="Line 96">
            <a:extLst>
              <a:ext uri="{FF2B5EF4-FFF2-40B4-BE49-F238E27FC236}">
                <a16:creationId xmlns:a16="http://schemas.microsoft.com/office/drawing/2014/main" id="{B7812556-3AC5-E3D6-4931-1620659D4399}"/>
              </a:ext>
            </a:extLst>
          </p:cNvPr>
          <p:cNvSpPr>
            <a:spLocks noChangeShapeType="1"/>
          </p:cNvSpPr>
          <p:nvPr/>
        </p:nvSpPr>
        <p:spPr bwMode="auto">
          <a:xfrm>
            <a:off x="6393656" y="1833563"/>
            <a:ext cx="0"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11" name="Line 97">
            <a:extLst>
              <a:ext uri="{FF2B5EF4-FFF2-40B4-BE49-F238E27FC236}">
                <a16:creationId xmlns:a16="http://schemas.microsoft.com/office/drawing/2014/main" id="{62C83539-EEED-2115-3675-C45F2D1058D4}"/>
              </a:ext>
            </a:extLst>
          </p:cNvPr>
          <p:cNvSpPr>
            <a:spLocks noChangeShapeType="1"/>
          </p:cNvSpPr>
          <p:nvPr/>
        </p:nvSpPr>
        <p:spPr bwMode="auto">
          <a:xfrm>
            <a:off x="5785247" y="1833563"/>
            <a:ext cx="0"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12" name="Line 98">
            <a:extLst>
              <a:ext uri="{FF2B5EF4-FFF2-40B4-BE49-F238E27FC236}">
                <a16:creationId xmlns:a16="http://schemas.microsoft.com/office/drawing/2014/main" id="{4624CB5A-2BD3-F241-906F-5486D58AAA82}"/>
              </a:ext>
            </a:extLst>
          </p:cNvPr>
          <p:cNvSpPr>
            <a:spLocks noChangeShapeType="1"/>
          </p:cNvSpPr>
          <p:nvPr/>
        </p:nvSpPr>
        <p:spPr bwMode="auto">
          <a:xfrm>
            <a:off x="5151835" y="1833563"/>
            <a:ext cx="0"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13" name="Line 99">
            <a:extLst>
              <a:ext uri="{FF2B5EF4-FFF2-40B4-BE49-F238E27FC236}">
                <a16:creationId xmlns:a16="http://schemas.microsoft.com/office/drawing/2014/main" id="{FC0661C8-8549-0F7C-67CF-EDD5F475037E}"/>
              </a:ext>
            </a:extLst>
          </p:cNvPr>
          <p:cNvSpPr>
            <a:spLocks noChangeShapeType="1"/>
          </p:cNvSpPr>
          <p:nvPr/>
        </p:nvSpPr>
        <p:spPr bwMode="auto">
          <a:xfrm>
            <a:off x="4523185" y="1833563"/>
            <a:ext cx="0"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14" name="Line 100">
            <a:extLst>
              <a:ext uri="{FF2B5EF4-FFF2-40B4-BE49-F238E27FC236}">
                <a16:creationId xmlns:a16="http://schemas.microsoft.com/office/drawing/2014/main" id="{E9E59C80-7895-201A-B802-2204992C4102}"/>
              </a:ext>
            </a:extLst>
          </p:cNvPr>
          <p:cNvSpPr>
            <a:spLocks noChangeShapeType="1"/>
          </p:cNvSpPr>
          <p:nvPr/>
        </p:nvSpPr>
        <p:spPr bwMode="auto">
          <a:xfrm>
            <a:off x="3902869" y="1833563"/>
            <a:ext cx="0"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15" name="Line 101">
            <a:extLst>
              <a:ext uri="{FF2B5EF4-FFF2-40B4-BE49-F238E27FC236}">
                <a16:creationId xmlns:a16="http://schemas.microsoft.com/office/drawing/2014/main" id="{F0F31555-3EBE-EDC2-FF1A-8BA8D179CF18}"/>
              </a:ext>
            </a:extLst>
          </p:cNvPr>
          <p:cNvSpPr>
            <a:spLocks noChangeShapeType="1"/>
          </p:cNvSpPr>
          <p:nvPr/>
        </p:nvSpPr>
        <p:spPr bwMode="auto">
          <a:xfrm>
            <a:off x="3286125" y="1833563"/>
            <a:ext cx="0"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16" name="Line 102">
            <a:extLst>
              <a:ext uri="{FF2B5EF4-FFF2-40B4-BE49-F238E27FC236}">
                <a16:creationId xmlns:a16="http://schemas.microsoft.com/office/drawing/2014/main" id="{E3337D4F-B8B8-20DE-48EA-7BBE97F9F6CA}"/>
              </a:ext>
            </a:extLst>
          </p:cNvPr>
          <p:cNvSpPr>
            <a:spLocks noChangeShapeType="1"/>
          </p:cNvSpPr>
          <p:nvPr/>
        </p:nvSpPr>
        <p:spPr bwMode="auto">
          <a:xfrm>
            <a:off x="2652713" y="1833563"/>
            <a:ext cx="0"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17" name="Line 103">
            <a:extLst>
              <a:ext uri="{FF2B5EF4-FFF2-40B4-BE49-F238E27FC236}">
                <a16:creationId xmlns:a16="http://schemas.microsoft.com/office/drawing/2014/main" id="{0FECEC8D-4D9C-7C7E-7205-D082E9676853}"/>
              </a:ext>
            </a:extLst>
          </p:cNvPr>
          <p:cNvSpPr>
            <a:spLocks noChangeShapeType="1"/>
          </p:cNvSpPr>
          <p:nvPr/>
        </p:nvSpPr>
        <p:spPr bwMode="auto">
          <a:xfrm flipV="1">
            <a:off x="2027635" y="1833563"/>
            <a:ext cx="625078"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18" name="Line 104">
            <a:extLst>
              <a:ext uri="{FF2B5EF4-FFF2-40B4-BE49-F238E27FC236}">
                <a16:creationId xmlns:a16="http://schemas.microsoft.com/office/drawing/2014/main" id="{86E8A5EB-5770-67DB-8A53-77FBBDBA0727}"/>
              </a:ext>
            </a:extLst>
          </p:cNvPr>
          <p:cNvSpPr>
            <a:spLocks noChangeShapeType="1"/>
          </p:cNvSpPr>
          <p:nvPr/>
        </p:nvSpPr>
        <p:spPr bwMode="auto">
          <a:xfrm>
            <a:off x="2652712" y="1833563"/>
            <a:ext cx="633413"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19" name="Line 105">
            <a:extLst>
              <a:ext uri="{FF2B5EF4-FFF2-40B4-BE49-F238E27FC236}">
                <a16:creationId xmlns:a16="http://schemas.microsoft.com/office/drawing/2014/main" id="{10B2104A-1D95-F395-AE1C-5820B3B482DD}"/>
              </a:ext>
            </a:extLst>
          </p:cNvPr>
          <p:cNvSpPr>
            <a:spLocks noChangeShapeType="1"/>
          </p:cNvSpPr>
          <p:nvPr/>
        </p:nvSpPr>
        <p:spPr bwMode="auto">
          <a:xfrm flipV="1">
            <a:off x="3286125" y="1833563"/>
            <a:ext cx="616744"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20" name="Line 106">
            <a:extLst>
              <a:ext uri="{FF2B5EF4-FFF2-40B4-BE49-F238E27FC236}">
                <a16:creationId xmlns:a16="http://schemas.microsoft.com/office/drawing/2014/main" id="{F70A9ED3-2ABF-3CB4-D8CA-D7B511D62895}"/>
              </a:ext>
            </a:extLst>
          </p:cNvPr>
          <p:cNvSpPr>
            <a:spLocks noChangeShapeType="1"/>
          </p:cNvSpPr>
          <p:nvPr/>
        </p:nvSpPr>
        <p:spPr bwMode="auto">
          <a:xfrm>
            <a:off x="3902869" y="1833563"/>
            <a:ext cx="628650"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21" name="Line 107">
            <a:extLst>
              <a:ext uri="{FF2B5EF4-FFF2-40B4-BE49-F238E27FC236}">
                <a16:creationId xmlns:a16="http://schemas.microsoft.com/office/drawing/2014/main" id="{E6D9694D-2666-5212-041D-D21D7C0341FA}"/>
              </a:ext>
            </a:extLst>
          </p:cNvPr>
          <p:cNvSpPr>
            <a:spLocks noChangeShapeType="1"/>
          </p:cNvSpPr>
          <p:nvPr/>
        </p:nvSpPr>
        <p:spPr bwMode="auto">
          <a:xfrm flipV="1">
            <a:off x="4531519" y="1833563"/>
            <a:ext cx="616744"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22" name="Line 108">
            <a:extLst>
              <a:ext uri="{FF2B5EF4-FFF2-40B4-BE49-F238E27FC236}">
                <a16:creationId xmlns:a16="http://schemas.microsoft.com/office/drawing/2014/main" id="{96AEC649-6110-8046-6B3C-C7FE17467865}"/>
              </a:ext>
            </a:extLst>
          </p:cNvPr>
          <p:cNvSpPr>
            <a:spLocks noChangeShapeType="1"/>
          </p:cNvSpPr>
          <p:nvPr/>
        </p:nvSpPr>
        <p:spPr bwMode="auto">
          <a:xfrm>
            <a:off x="5148263" y="1833563"/>
            <a:ext cx="636985"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23" name="Line 109">
            <a:extLst>
              <a:ext uri="{FF2B5EF4-FFF2-40B4-BE49-F238E27FC236}">
                <a16:creationId xmlns:a16="http://schemas.microsoft.com/office/drawing/2014/main" id="{5801EC15-B7E0-2D0F-570E-3FDC32EBBEC2}"/>
              </a:ext>
            </a:extLst>
          </p:cNvPr>
          <p:cNvSpPr>
            <a:spLocks noChangeShapeType="1"/>
          </p:cNvSpPr>
          <p:nvPr/>
        </p:nvSpPr>
        <p:spPr bwMode="auto">
          <a:xfrm flipV="1">
            <a:off x="5785247" y="1833563"/>
            <a:ext cx="608409"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24" name="Line 110">
            <a:extLst>
              <a:ext uri="{FF2B5EF4-FFF2-40B4-BE49-F238E27FC236}">
                <a16:creationId xmlns:a16="http://schemas.microsoft.com/office/drawing/2014/main" id="{6BD153AA-65E5-4B3F-9B19-DFC70F2585CD}"/>
              </a:ext>
            </a:extLst>
          </p:cNvPr>
          <p:cNvSpPr>
            <a:spLocks noChangeShapeType="1"/>
          </p:cNvSpPr>
          <p:nvPr/>
        </p:nvSpPr>
        <p:spPr bwMode="auto">
          <a:xfrm>
            <a:off x="6393657" y="1833563"/>
            <a:ext cx="636985"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25" name="Line 111">
            <a:extLst>
              <a:ext uri="{FF2B5EF4-FFF2-40B4-BE49-F238E27FC236}">
                <a16:creationId xmlns:a16="http://schemas.microsoft.com/office/drawing/2014/main" id="{1FF30D36-8B17-4A2B-E1C1-76EC617F367A}"/>
              </a:ext>
            </a:extLst>
          </p:cNvPr>
          <p:cNvSpPr>
            <a:spLocks noChangeShapeType="1"/>
          </p:cNvSpPr>
          <p:nvPr/>
        </p:nvSpPr>
        <p:spPr bwMode="auto">
          <a:xfrm flipV="1">
            <a:off x="6974681" y="2681288"/>
            <a:ext cx="4763" cy="4762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26" name="Freeform 112">
            <a:extLst>
              <a:ext uri="{FF2B5EF4-FFF2-40B4-BE49-F238E27FC236}">
                <a16:creationId xmlns:a16="http://schemas.microsoft.com/office/drawing/2014/main" id="{F6B5B2E2-72F3-3B2F-D35E-E719592E8DED}"/>
              </a:ext>
            </a:extLst>
          </p:cNvPr>
          <p:cNvSpPr>
            <a:spLocks/>
          </p:cNvSpPr>
          <p:nvPr/>
        </p:nvSpPr>
        <p:spPr bwMode="auto">
          <a:xfrm>
            <a:off x="6952060" y="2594373"/>
            <a:ext cx="155972" cy="134540"/>
          </a:xfrm>
          <a:custGeom>
            <a:avLst/>
            <a:gdLst>
              <a:gd name="T0" fmla="*/ 0 w 392"/>
              <a:gd name="T1" fmla="*/ 94925356 h 339"/>
              <a:gd name="T2" fmla="*/ 110327024 w 392"/>
              <a:gd name="T3" fmla="*/ 94925356 h 339"/>
              <a:gd name="T4" fmla="*/ 55163512 w 392"/>
              <a:gd name="T5" fmla="*/ 0 h 339"/>
              <a:gd name="T6" fmla="*/ 0 w 392"/>
              <a:gd name="T7" fmla="*/ 94925356 h 3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2" h="339">
                <a:moveTo>
                  <a:pt x="0" y="339"/>
                </a:moveTo>
                <a:lnTo>
                  <a:pt x="392" y="339"/>
                </a:lnTo>
                <a:lnTo>
                  <a:pt x="196" y="0"/>
                </a:lnTo>
                <a:lnTo>
                  <a:pt x="0" y="339"/>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27" name="Line 113">
            <a:extLst>
              <a:ext uri="{FF2B5EF4-FFF2-40B4-BE49-F238E27FC236}">
                <a16:creationId xmlns:a16="http://schemas.microsoft.com/office/drawing/2014/main" id="{CC7C4646-E68D-330D-644A-5F511C01D6F7}"/>
              </a:ext>
            </a:extLst>
          </p:cNvPr>
          <p:cNvSpPr>
            <a:spLocks noChangeShapeType="1"/>
          </p:cNvSpPr>
          <p:nvPr/>
        </p:nvSpPr>
        <p:spPr bwMode="auto">
          <a:xfrm>
            <a:off x="6952060" y="2728913"/>
            <a:ext cx="155972"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28" name="Line 114">
            <a:extLst>
              <a:ext uri="{FF2B5EF4-FFF2-40B4-BE49-F238E27FC236}">
                <a16:creationId xmlns:a16="http://schemas.microsoft.com/office/drawing/2014/main" id="{4BCC63BD-E204-7F28-72C5-8C283D24DD2E}"/>
              </a:ext>
            </a:extLst>
          </p:cNvPr>
          <p:cNvSpPr>
            <a:spLocks noChangeShapeType="1"/>
          </p:cNvSpPr>
          <p:nvPr/>
        </p:nvSpPr>
        <p:spPr bwMode="auto">
          <a:xfrm flipH="1" flipV="1">
            <a:off x="7030642" y="2594373"/>
            <a:ext cx="77390" cy="13454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29" name="Line 115">
            <a:extLst>
              <a:ext uri="{FF2B5EF4-FFF2-40B4-BE49-F238E27FC236}">
                <a16:creationId xmlns:a16="http://schemas.microsoft.com/office/drawing/2014/main" id="{9CD864C6-7C04-DFD6-AABE-0567C18FE24B}"/>
              </a:ext>
            </a:extLst>
          </p:cNvPr>
          <p:cNvSpPr>
            <a:spLocks noChangeShapeType="1"/>
          </p:cNvSpPr>
          <p:nvPr/>
        </p:nvSpPr>
        <p:spPr bwMode="auto">
          <a:xfrm flipV="1">
            <a:off x="6952060" y="2594373"/>
            <a:ext cx="78581" cy="13454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30" name="Line 116">
            <a:extLst>
              <a:ext uri="{FF2B5EF4-FFF2-40B4-BE49-F238E27FC236}">
                <a16:creationId xmlns:a16="http://schemas.microsoft.com/office/drawing/2014/main" id="{A30D2984-647A-3395-1DB6-016AFCC2AEFB}"/>
              </a:ext>
            </a:extLst>
          </p:cNvPr>
          <p:cNvSpPr>
            <a:spLocks noChangeShapeType="1"/>
          </p:cNvSpPr>
          <p:nvPr/>
        </p:nvSpPr>
        <p:spPr bwMode="auto">
          <a:xfrm flipV="1">
            <a:off x="6974681" y="2681288"/>
            <a:ext cx="4763" cy="47625"/>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31" name="Freeform 117">
            <a:extLst>
              <a:ext uri="{FF2B5EF4-FFF2-40B4-BE49-F238E27FC236}">
                <a16:creationId xmlns:a16="http://schemas.microsoft.com/office/drawing/2014/main" id="{05DE2532-B82A-F82C-B624-79F7C195D449}"/>
              </a:ext>
            </a:extLst>
          </p:cNvPr>
          <p:cNvSpPr>
            <a:spLocks/>
          </p:cNvSpPr>
          <p:nvPr/>
        </p:nvSpPr>
        <p:spPr bwMode="auto">
          <a:xfrm>
            <a:off x="6952060" y="2594373"/>
            <a:ext cx="155972" cy="134540"/>
          </a:xfrm>
          <a:custGeom>
            <a:avLst/>
            <a:gdLst>
              <a:gd name="T0" fmla="*/ 0 w 392"/>
              <a:gd name="T1" fmla="*/ 94925356 h 339"/>
              <a:gd name="T2" fmla="*/ 110327024 w 392"/>
              <a:gd name="T3" fmla="*/ 94925356 h 339"/>
              <a:gd name="T4" fmla="*/ 55163512 w 392"/>
              <a:gd name="T5" fmla="*/ 0 h 339"/>
              <a:gd name="T6" fmla="*/ 0 w 392"/>
              <a:gd name="T7" fmla="*/ 94925356 h 3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2" h="339">
                <a:moveTo>
                  <a:pt x="0" y="339"/>
                </a:moveTo>
                <a:lnTo>
                  <a:pt x="392" y="339"/>
                </a:lnTo>
                <a:lnTo>
                  <a:pt x="196" y="0"/>
                </a:lnTo>
                <a:lnTo>
                  <a:pt x="0" y="339"/>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32" name="Line 118">
            <a:extLst>
              <a:ext uri="{FF2B5EF4-FFF2-40B4-BE49-F238E27FC236}">
                <a16:creationId xmlns:a16="http://schemas.microsoft.com/office/drawing/2014/main" id="{6453D80B-9DD0-828C-2073-CB629E535499}"/>
              </a:ext>
            </a:extLst>
          </p:cNvPr>
          <p:cNvSpPr>
            <a:spLocks noChangeShapeType="1"/>
          </p:cNvSpPr>
          <p:nvPr/>
        </p:nvSpPr>
        <p:spPr bwMode="auto">
          <a:xfrm>
            <a:off x="6952060" y="2728913"/>
            <a:ext cx="155972"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33" name="Line 119">
            <a:extLst>
              <a:ext uri="{FF2B5EF4-FFF2-40B4-BE49-F238E27FC236}">
                <a16:creationId xmlns:a16="http://schemas.microsoft.com/office/drawing/2014/main" id="{94F03AD3-BA0F-EAD9-FF0A-21263CEC2EB4}"/>
              </a:ext>
            </a:extLst>
          </p:cNvPr>
          <p:cNvSpPr>
            <a:spLocks noChangeShapeType="1"/>
          </p:cNvSpPr>
          <p:nvPr/>
        </p:nvSpPr>
        <p:spPr bwMode="auto">
          <a:xfrm flipH="1" flipV="1">
            <a:off x="7030642" y="2594373"/>
            <a:ext cx="77390" cy="13454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34" name="Line 120">
            <a:extLst>
              <a:ext uri="{FF2B5EF4-FFF2-40B4-BE49-F238E27FC236}">
                <a16:creationId xmlns:a16="http://schemas.microsoft.com/office/drawing/2014/main" id="{63F58A10-3464-A2D7-8E69-0117D9C7D8BF}"/>
              </a:ext>
            </a:extLst>
          </p:cNvPr>
          <p:cNvSpPr>
            <a:spLocks noChangeShapeType="1"/>
          </p:cNvSpPr>
          <p:nvPr/>
        </p:nvSpPr>
        <p:spPr bwMode="auto">
          <a:xfrm flipV="1">
            <a:off x="6952060" y="2594373"/>
            <a:ext cx="78581" cy="13454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35" name="Freeform 121">
            <a:extLst>
              <a:ext uri="{FF2B5EF4-FFF2-40B4-BE49-F238E27FC236}">
                <a16:creationId xmlns:a16="http://schemas.microsoft.com/office/drawing/2014/main" id="{CF348357-7A41-0589-2419-C33CE9F2026A}"/>
              </a:ext>
            </a:extLst>
          </p:cNvPr>
          <p:cNvSpPr>
            <a:spLocks/>
          </p:cNvSpPr>
          <p:nvPr/>
        </p:nvSpPr>
        <p:spPr bwMode="auto">
          <a:xfrm>
            <a:off x="2134791" y="2372916"/>
            <a:ext cx="84534" cy="91678"/>
          </a:xfrm>
          <a:custGeom>
            <a:avLst/>
            <a:gdLst>
              <a:gd name="T0" fmla="*/ 0 w 212"/>
              <a:gd name="T1" fmla="*/ 64964714 h 230"/>
              <a:gd name="T2" fmla="*/ 59924504 w 212"/>
              <a:gd name="T3" fmla="*/ 29375145 h 230"/>
              <a:gd name="T4" fmla="*/ 23461109 w 212"/>
              <a:gd name="T5" fmla="*/ 0 h 230"/>
              <a:gd name="T6" fmla="*/ 0 w 212"/>
              <a:gd name="T7" fmla="*/ 64964714 h 2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2" h="230">
                <a:moveTo>
                  <a:pt x="0" y="230"/>
                </a:moveTo>
                <a:lnTo>
                  <a:pt x="212" y="104"/>
                </a:lnTo>
                <a:lnTo>
                  <a:pt x="83" y="0"/>
                </a:lnTo>
                <a:lnTo>
                  <a:pt x="0" y="2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36" name="Line 122">
            <a:extLst>
              <a:ext uri="{FF2B5EF4-FFF2-40B4-BE49-F238E27FC236}">
                <a16:creationId xmlns:a16="http://schemas.microsoft.com/office/drawing/2014/main" id="{4BFF1004-64CE-A9BC-6E55-E8D3913D1D46}"/>
              </a:ext>
            </a:extLst>
          </p:cNvPr>
          <p:cNvSpPr>
            <a:spLocks noChangeShapeType="1"/>
          </p:cNvSpPr>
          <p:nvPr/>
        </p:nvSpPr>
        <p:spPr bwMode="auto">
          <a:xfrm flipV="1">
            <a:off x="2134791" y="2372916"/>
            <a:ext cx="33338" cy="9167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37" name="Line 123">
            <a:extLst>
              <a:ext uri="{FF2B5EF4-FFF2-40B4-BE49-F238E27FC236}">
                <a16:creationId xmlns:a16="http://schemas.microsoft.com/office/drawing/2014/main" id="{419C961F-9E3F-B107-AD1A-95529A7E95E3}"/>
              </a:ext>
            </a:extLst>
          </p:cNvPr>
          <p:cNvSpPr>
            <a:spLocks noChangeShapeType="1"/>
          </p:cNvSpPr>
          <p:nvPr/>
        </p:nvSpPr>
        <p:spPr bwMode="auto">
          <a:xfrm flipV="1">
            <a:off x="2134791" y="2414588"/>
            <a:ext cx="84534" cy="500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38" name="Line 124">
            <a:extLst>
              <a:ext uri="{FF2B5EF4-FFF2-40B4-BE49-F238E27FC236}">
                <a16:creationId xmlns:a16="http://schemas.microsoft.com/office/drawing/2014/main" id="{7CC5AD4C-2C38-687A-AA8E-232BD408530B}"/>
              </a:ext>
            </a:extLst>
          </p:cNvPr>
          <p:cNvSpPr>
            <a:spLocks noChangeShapeType="1"/>
          </p:cNvSpPr>
          <p:nvPr/>
        </p:nvSpPr>
        <p:spPr bwMode="auto">
          <a:xfrm>
            <a:off x="2168128" y="2372916"/>
            <a:ext cx="51197"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39" name="Freeform 125">
            <a:extLst>
              <a:ext uri="{FF2B5EF4-FFF2-40B4-BE49-F238E27FC236}">
                <a16:creationId xmlns:a16="http://schemas.microsoft.com/office/drawing/2014/main" id="{C252A702-25D7-2F92-EEB6-C382D8CD1E2B}"/>
              </a:ext>
            </a:extLst>
          </p:cNvPr>
          <p:cNvSpPr>
            <a:spLocks/>
          </p:cNvSpPr>
          <p:nvPr/>
        </p:nvSpPr>
        <p:spPr bwMode="auto">
          <a:xfrm>
            <a:off x="2471738" y="1952625"/>
            <a:ext cx="83344" cy="91679"/>
          </a:xfrm>
          <a:custGeom>
            <a:avLst/>
            <a:gdLst>
              <a:gd name="T0" fmla="*/ 58803646 w 210"/>
              <a:gd name="T1" fmla="*/ 0 h 232"/>
              <a:gd name="T2" fmla="*/ 35842046 w 210"/>
              <a:gd name="T3" fmla="*/ 64405727 h 232"/>
              <a:gd name="T4" fmla="*/ 0 w 210"/>
              <a:gd name="T5" fmla="*/ 35256706 h 232"/>
              <a:gd name="T6" fmla="*/ 58803646 w 210"/>
              <a:gd name="T7" fmla="*/ 0 h 2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0" h="232">
                <a:moveTo>
                  <a:pt x="210" y="0"/>
                </a:moveTo>
                <a:lnTo>
                  <a:pt x="128" y="232"/>
                </a:lnTo>
                <a:lnTo>
                  <a:pt x="0" y="127"/>
                </a:lnTo>
                <a:lnTo>
                  <a:pt x="2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40" name="Line 126">
            <a:extLst>
              <a:ext uri="{FF2B5EF4-FFF2-40B4-BE49-F238E27FC236}">
                <a16:creationId xmlns:a16="http://schemas.microsoft.com/office/drawing/2014/main" id="{A84C58CE-CB7B-5A91-E6D2-187103072B2D}"/>
              </a:ext>
            </a:extLst>
          </p:cNvPr>
          <p:cNvSpPr>
            <a:spLocks noChangeShapeType="1"/>
          </p:cNvSpPr>
          <p:nvPr/>
        </p:nvSpPr>
        <p:spPr bwMode="auto">
          <a:xfrm flipH="1">
            <a:off x="2471738" y="1952626"/>
            <a:ext cx="83344" cy="500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41" name="Line 127">
            <a:extLst>
              <a:ext uri="{FF2B5EF4-FFF2-40B4-BE49-F238E27FC236}">
                <a16:creationId xmlns:a16="http://schemas.microsoft.com/office/drawing/2014/main" id="{856EA078-35B4-AA84-82F1-AA6E253EA945}"/>
              </a:ext>
            </a:extLst>
          </p:cNvPr>
          <p:cNvSpPr>
            <a:spLocks noChangeShapeType="1"/>
          </p:cNvSpPr>
          <p:nvPr/>
        </p:nvSpPr>
        <p:spPr bwMode="auto">
          <a:xfrm flipH="1">
            <a:off x="2522935" y="1952625"/>
            <a:ext cx="32147"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42" name="Line 128">
            <a:extLst>
              <a:ext uri="{FF2B5EF4-FFF2-40B4-BE49-F238E27FC236}">
                <a16:creationId xmlns:a16="http://schemas.microsoft.com/office/drawing/2014/main" id="{353CFE48-9737-02AF-2697-83A371A5DD2A}"/>
              </a:ext>
            </a:extLst>
          </p:cNvPr>
          <p:cNvSpPr>
            <a:spLocks noChangeShapeType="1"/>
          </p:cNvSpPr>
          <p:nvPr/>
        </p:nvSpPr>
        <p:spPr bwMode="auto">
          <a:xfrm>
            <a:off x="2471738" y="2002632"/>
            <a:ext cx="51197"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43" name="Freeform 129">
            <a:extLst>
              <a:ext uri="{FF2B5EF4-FFF2-40B4-BE49-F238E27FC236}">
                <a16:creationId xmlns:a16="http://schemas.microsoft.com/office/drawing/2014/main" id="{6EC901A0-1ADF-E1E0-C805-B6A6938E3202}"/>
              </a:ext>
            </a:extLst>
          </p:cNvPr>
          <p:cNvSpPr>
            <a:spLocks/>
          </p:cNvSpPr>
          <p:nvPr/>
        </p:nvSpPr>
        <p:spPr bwMode="auto">
          <a:xfrm>
            <a:off x="2621757" y="2005012"/>
            <a:ext cx="65485" cy="91679"/>
          </a:xfrm>
          <a:custGeom>
            <a:avLst/>
            <a:gdLst>
              <a:gd name="T0" fmla="*/ 23521593 w 165"/>
              <a:gd name="T1" fmla="*/ 64405727 h 232"/>
              <a:gd name="T2" fmla="*/ 0 w 165"/>
              <a:gd name="T3" fmla="*/ 0 h 232"/>
              <a:gd name="T4" fmla="*/ 46203394 w 165"/>
              <a:gd name="T5" fmla="*/ 0 h 232"/>
              <a:gd name="T6" fmla="*/ 23521593 w 165"/>
              <a:gd name="T7" fmla="*/ 64405727 h 2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2">
                <a:moveTo>
                  <a:pt x="84" y="232"/>
                </a:moveTo>
                <a:lnTo>
                  <a:pt x="0" y="0"/>
                </a:lnTo>
                <a:lnTo>
                  <a:pt x="165" y="0"/>
                </a:lnTo>
                <a:lnTo>
                  <a:pt x="84" y="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44" name="Line 130">
            <a:extLst>
              <a:ext uri="{FF2B5EF4-FFF2-40B4-BE49-F238E27FC236}">
                <a16:creationId xmlns:a16="http://schemas.microsoft.com/office/drawing/2014/main" id="{CC86E8E5-51A9-7FFA-7E80-EEF822808877}"/>
              </a:ext>
            </a:extLst>
          </p:cNvPr>
          <p:cNvSpPr>
            <a:spLocks noChangeShapeType="1"/>
          </p:cNvSpPr>
          <p:nvPr/>
        </p:nvSpPr>
        <p:spPr bwMode="auto">
          <a:xfrm flipV="1">
            <a:off x="2655094" y="2005012"/>
            <a:ext cx="32147"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45" name="Line 131">
            <a:extLst>
              <a:ext uri="{FF2B5EF4-FFF2-40B4-BE49-F238E27FC236}">
                <a16:creationId xmlns:a16="http://schemas.microsoft.com/office/drawing/2014/main" id="{0B7CB06A-36E4-B297-6F03-9F6CB59742A3}"/>
              </a:ext>
            </a:extLst>
          </p:cNvPr>
          <p:cNvSpPr>
            <a:spLocks noChangeShapeType="1"/>
          </p:cNvSpPr>
          <p:nvPr/>
        </p:nvSpPr>
        <p:spPr bwMode="auto">
          <a:xfrm flipH="1" flipV="1">
            <a:off x="2621756" y="2005012"/>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46" name="Line 132">
            <a:extLst>
              <a:ext uri="{FF2B5EF4-FFF2-40B4-BE49-F238E27FC236}">
                <a16:creationId xmlns:a16="http://schemas.microsoft.com/office/drawing/2014/main" id="{F6358019-E22E-D442-3586-BD65CAD05C6D}"/>
              </a:ext>
            </a:extLst>
          </p:cNvPr>
          <p:cNvSpPr>
            <a:spLocks noChangeShapeType="1"/>
          </p:cNvSpPr>
          <p:nvPr/>
        </p:nvSpPr>
        <p:spPr bwMode="auto">
          <a:xfrm flipH="1">
            <a:off x="2621757" y="2005013"/>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47" name="Freeform 133">
            <a:extLst>
              <a:ext uri="{FF2B5EF4-FFF2-40B4-BE49-F238E27FC236}">
                <a16:creationId xmlns:a16="http://schemas.microsoft.com/office/drawing/2014/main" id="{A349ABFB-524B-757F-FC6B-FAE196B17EAA}"/>
              </a:ext>
            </a:extLst>
          </p:cNvPr>
          <p:cNvSpPr>
            <a:spLocks/>
          </p:cNvSpPr>
          <p:nvPr/>
        </p:nvSpPr>
        <p:spPr bwMode="auto">
          <a:xfrm>
            <a:off x="2621757" y="2387204"/>
            <a:ext cx="65485" cy="91678"/>
          </a:xfrm>
          <a:custGeom>
            <a:avLst/>
            <a:gdLst>
              <a:gd name="T0" fmla="*/ 23521593 w 165"/>
              <a:gd name="T1" fmla="*/ 0 h 231"/>
              <a:gd name="T2" fmla="*/ 0 w 165"/>
              <a:gd name="T3" fmla="*/ 64683481 h 231"/>
              <a:gd name="T4" fmla="*/ 46203394 w 165"/>
              <a:gd name="T5" fmla="*/ 64683481 h 231"/>
              <a:gd name="T6" fmla="*/ 23521593 w 165"/>
              <a:gd name="T7" fmla="*/ 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1">
                <a:moveTo>
                  <a:pt x="84" y="0"/>
                </a:moveTo>
                <a:lnTo>
                  <a:pt x="0" y="231"/>
                </a:lnTo>
                <a:lnTo>
                  <a:pt x="165" y="231"/>
                </a:lnTo>
                <a:lnTo>
                  <a:pt x="8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48" name="Line 134">
            <a:extLst>
              <a:ext uri="{FF2B5EF4-FFF2-40B4-BE49-F238E27FC236}">
                <a16:creationId xmlns:a16="http://schemas.microsoft.com/office/drawing/2014/main" id="{81223FA9-062E-4A17-33AB-627D890708D1}"/>
              </a:ext>
            </a:extLst>
          </p:cNvPr>
          <p:cNvSpPr>
            <a:spLocks noChangeShapeType="1"/>
          </p:cNvSpPr>
          <p:nvPr/>
        </p:nvSpPr>
        <p:spPr bwMode="auto">
          <a:xfrm>
            <a:off x="2655094" y="2387204"/>
            <a:ext cx="32147" cy="9167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49" name="Line 135">
            <a:extLst>
              <a:ext uri="{FF2B5EF4-FFF2-40B4-BE49-F238E27FC236}">
                <a16:creationId xmlns:a16="http://schemas.microsoft.com/office/drawing/2014/main" id="{6063FCDA-33DA-D9B7-749B-1274055D4DEF}"/>
              </a:ext>
            </a:extLst>
          </p:cNvPr>
          <p:cNvSpPr>
            <a:spLocks noChangeShapeType="1"/>
          </p:cNvSpPr>
          <p:nvPr/>
        </p:nvSpPr>
        <p:spPr bwMode="auto">
          <a:xfrm flipH="1">
            <a:off x="2621756" y="2387204"/>
            <a:ext cx="33338" cy="9167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50" name="Line 136">
            <a:extLst>
              <a:ext uri="{FF2B5EF4-FFF2-40B4-BE49-F238E27FC236}">
                <a16:creationId xmlns:a16="http://schemas.microsoft.com/office/drawing/2014/main" id="{8BD76029-C8D2-2798-6B9F-DE80AA5333B6}"/>
              </a:ext>
            </a:extLst>
          </p:cNvPr>
          <p:cNvSpPr>
            <a:spLocks noChangeShapeType="1"/>
          </p:cNvSpPr>
          <p:nvPr/>
        </p:nvSpPr>
        <p:spPr bwMode="auto">
          <a:xfrm flipH="1">
            <a:off x="2621757" y="2478881"/>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51" name="Freeform 137">
            <a:extLst>
              <a:ext uri="{FF2B5EF4-FFF2-40B4-BE49-F238E27FC236}">
                <a16:creationId xmlns:a16="http://schemas.microsoft.com/office/drawing/2014/main" id="{CA148CD8-5C89-B7B9-3E76-5CB0523AF9D8}"/>
              </a:ext>
            </a:extLst>
          </p:cNvPr>
          <p:cNvSpPr>
            <a:spLocks/>
          </p:cNvSpPr>
          <p:nvPr/>
        </p:nvSpPr>
        <p:spPr bwMode="auto">
          <a:xfrm>
            <a:off x="2721769" y="1927622"/>
            <a:ext cx="84535" cy="90488"/>
          </a:xfrm>
          <a:custGeom>
            <a:avLst/>
            <a:gdLst>
              <a:gd name="T0" fmla="*/ 59089397 w 215"/>
              <a:gd name="T1" fmla="*/ 64125209 h 227"/>
              <a:gd name="T2" fmla="*/ 33804464 w 215"/>
              <a:gd name="T3" fmla="*/ 0 h 227"/>
              <a:gd name="T4" fmla="*/ 0 w 215"/>
              <a:gd name="T5" fmla="*/ 31356244 h 227"/>
              <a:gd name="T6" fmla="*/ 59089397 w 215"/>
              <a:gd name="T7" fmla="*/ 64125209 h 22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5" h="227">
                <a:moveTo>
                  <a:pt x="215" y="227"/>
                </a:moveTo>
                <a:lnTo>
                  <a:pt x="123" y="0"/>
                </a:lnTo>
                <a:lnTo>
                  <a:pt x="0" y="111"/>
                </a:lnTo>
                <a:lnTo>
                  <a:pt x="215" y="2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52" name="Line 138">
            <a:extLst>
              <a:ext uri="{FF2B5EF4-FFF2-40B4-BE49-F238E27FC236}">
                <a16:creationId xmlns:a16="http://schemas.microsoft.com/office/drawing/2014/main" id="{FCE6D979-9D20-EA5C-BA54-509965D9A33A}"/>
              </a:ext>
            </a:extLst>
          </p:cNvPr>
          <p:cNvSpPr>
            <a:spLocks noChangeShapeType="1"/>
          </p:cNvSpPr>
          <p:nvPr/>
        </p:nvSpPr>
        <p:spPr bwMode="auto">
          <a:xfrm flipH="1" flipV="1">
            <a:off x="2721769" y="1971675"/>
            <a:ext cx="84535" cy="464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53" name="Line 139">
            <a:extLst>
              <a:ext uri="{FF2B5EF4-FFF2-40B4-BE49-F238E27FC236}">
                <a16:creationId xmlns:a16="http://schemas.microsoft.com/office/drawing/2014/main" id="{AF886B6F-FF5B-8CF4-5CAD-418D6498B61E}"/>
              </a:ext>
            </a:extLst>
          </p:cNvPr>
          <p:cNvSpPr>
            <a:spLocks noChangeShapeType="1"/>
          </p:cNvSpPr>
          <p:nvPr/>
        </p:nvSpPr>
        <p:spPr bwMode="auto">
          <a:xfrm flipH="1" flipV="1">
            <a:off x="2770585" y="1927622"/>
            <a:ext cx="35719" cy="9048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54" name="Line 140">
            <a:extLst>
              <a:ext uri="{FF2B5EF4-FFF2-40B4-BE49-F238E27FC236}">
                <a16:creationId xmlns:a16="http://schemas.microsoft.com/office/drawing/2014/main" id="{B3059552-AB26-6D8A-9DCF-2DCA803C30A0}"/>
              </a:ext>
            </a:extLst>
          </p:cNvPr>
          <p:cNvSpPr>
            <a:spLocks noChangeShapeType="1"/>
          </p:cNvSpPr>
          <p:nvPr/>
        </p:nvSpPr>
        <p:spPr bwMode="auto">
          <a:xfrm flipV="1">
            <a:off x="2721769" y="1927623"/>
            <a:ext cx="48816"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55" name="Freeform 141">
            <a:extLst>
              <a:ext uri="{FF2B5EF4-FFF2-40B4-BE49-F238E27FC236}">
                <a16:creationId xmlns:a16="http://schemas.microsoft.com/office/drawing/2014/main" id="{C9474D2E-407B-2A21-637B-64D72AFC6AFF}"/>
              </a:ext>
            </a:extLst>
          </p:cNvPr>
          <p:cNvSpPr>
            <a:spLocks/>
          </p:cNvSpPr>
          <p:nvPr/>
        </p:nvSpPr>
        <p:spPr bwMode="auto">
          <a:xfrm>
            <a:off x="3127773" y="2403872"/>
            <a:ext cx="86915" cy="89297"/>
          </a:xfrm>
          <a:custGeom>
            <a:avLst/>
            <a:gdLst>
              <a:gd name="T0" fmla="*/ 0 w 218"/>
              <a:gd name="T1" fmla="*/ 0 h 226"/>
              <a:gd name="T2" fmla="*/ 61604572 w 218"/>
              <a:gd name="T3" fmla="*/ 31917572 h 226"/>
              <a:gd name="T4" fmla="*/ 26845915 w 218"/>
              <a:gd name="T5" fmla="*/ 62724601 h 226"/>
              <a:gd name="T6" fmla="*/ 0 w 218"/>
              <a:gd name="T7" fmla="*/ 0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8" h="226">
                <a:moveTo>
                  <a:pt x="0" y="0"/>
                </a:moveTo>
                <a:lnTo>
                  <a:pt x="218" y="115"/>
                </a:lnTo>
                <a:lnTo>
                  <a:pt x="95" y="22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56" name="Line 142">
            <a:extLst>
              <a:ext uri="{FF2B5EF4-FFF2-40B4-BE49-F238E27FC236}">
                <a16:creationId xmlns:a16="http://schemas.microsoft.com/office/drawing/2014/main" id="{3023DC81-4F07-BCEA-6D00-B755E548CCA3}"/>
              </a:ext>
            </a:extLst>
          </p:cNvPr>
          <p:cNvSpPr>
            <a:spLocks noChangeShapeType="1"/>
          </p:cNvSpPr>
          <p:nvPr/>
        </p:nvSpPr>
        <p:spPr bwMode="auto">
          <a:xfrm>
            <a:off x="3127772" y="2403872"/>
            <a:ext cx="38100" cy="892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57" name="Line 143">
            <a:extLst>
              <a:ext uri="{FF2B5EF4-FFF2-40B4-BE49-F238E27FC236}">
                <a16:creationId xmlns:a16="http://schemas.microsoft.com/office/drawing/2014/main" id="{C891B728-882B-3B4E-A5F2-6A285CBB3672}"/>
              </a:ext>
            </a:extLst>
          </p:cNvPr>
          <p:cNvSpPr>
            <a:spLocks noChangeShapeType="1"/>
          </p:cNvSpPr>
          <p:nvPr/>
        </p:nvSpPr>
        <p:spPr bwMode="auto">
          <a:xfrm>
            <a:off x="3127773" y="2403873"/>
            <a:ext cx="86915" cy="452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58" name="Line 144">
            <a:extLst>
              <a:ext uri="{FF2B5EF4-FFF2-40B4-BE49-F238E27FC236}">
                <a16:creationId xmlns:a16="http://schemas.microsoft.com/office/drawing/2014/main" id="{AFF94FA4-AB8B-645C-C386-30ECFAA721FD}"/>
              </a:ext>
            </a:extLst>
          </p:cNvPr>
          <p:cNvSpPr>
            <a:spLocks noChangeShapeType="1"/>
          </p:cNvSpPr>
          <p:nvPr/>
        </p:nvSpPr>
        <p:spPr bwMode="auto">
          <a:xfrm flipV="1">
            <a:off x="3165873" y="2449116"/>
            <a:ext cx="48815"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59" name="Freeform 145">
            <a:extLst>
              <a:ext uri="{FF2B5EF4-FFF2-40B4-BE49-F238E27FC236}">
                <a16:creationId xmlns:a16="http://schemas.microsoft.com/office/drawing/2014/main" id="{F4D4B17D-6A38-60A1-2B05-B19352C18A37}"/>
              </a:ext>
            </a:extLst>
          </p:cNvPr>
          <p:cNvSpPr>
            <a:spLocks/>
          </p:cNvSpPr>
          <p:nvPr/>
        </p:nvSpPr>
        <p:spPr bwMode="auto">
          <a:xfrm>
            <a:off x="2721769" y="1927622"/>
            <a:ext cx="84535" cy="90488"/>
          </a:xfrm>
          <a:custGeom>
            <a:avLst/>
            <a:gdLst>
              <a:gd name="T0" fmla="*/ 59089397 w 215"/>
              <a:gd name="T1" fmla="*/ 64125209 h 227"/>
              <a:gd name="T2" fmla="*/ 33804464 w 215"/>
              <a:gd name="T3" fmla="*/ 0 h 227"/>
              <a:gd name="T4" fmla="*/ 0 w 215"/>
              <a:gd name="T5" fmla="*/ 31356244 h 227"/>
              <a:gd name="T6" fmla="*/ 59089397 w 215"/>
              <a:gd name="T7" fmla="*/ 64125209 h 22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5" h="227">
                <a:moveTo>
                  <a:pt x="215" y="227"/>
                </a:moveTo>
                <a:lnTo>
                  <a:pt x="123" y="0"/>
                </a:lnTo>
                <a:lnTo>
                  <a:pt x="0" y="111"/>
                </a:lnTo>
                <a:lnTo>
                  <a:pt x="215" y="2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60" name="Line 146">
            <a:extLst>
              <a:ext uri="{FF2B5EF4-FFF2-40B4-BE49-F238E27FC236}">
                <a16:creationId xmlns:a16="http://schemas.microsoft.com/office/drawing/2014/main" id="{C9F52CBD-FE98-B6C6-8AB8-F44D6BFF1605}"/>
              </a:ext>
            </a:extLst>
          </p:cNvPr>
          <p:cNvSpPr>
            <a:spLocks noChangeShapeType="1"/>
          </p:cNvSpPr>
          <p:nvPr/>
        </p:nvSpPr>
        <p:spPr bwMode="auto">
          <a:xfrm flipH="1" flipV="1">
            <a:off x="2721769" y="1971675"/>
            <a:ext cx="84535" cy="464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61" name="Line 147">
            <a:extLst>
              <a:ext uri="{FF2B5EF4-FFF2-40B4-BE49-F238E27FC236}">
                <a16:creationId xmlns:a16="http://schemas.microsoft.com/office/drawing/2014/main" id="{1D34F66B-6572-BC22-69C8-2E9B119DCD6B}"/>
              </a:ext>
            </a:extLst>
          </p:cNvPr>
          <p:cNvSpPr>
            <a:spLocks noChangeShapeType="1"/>
          </p:cNvSpPr>
          <p:nvPr/>
        </p:nvSpPr>
        <p:spPr bwMode="auto">
          <a:xfrm flipH="1" flipV="1">
            <a:off x="2770585" y="1927622"/>
            <a:ext cx="35719" cy="9048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62" name="Line 148">
            <a:extLst>
              <a:ext uri="{FF2B5EF4-FFF2-40B4-BE49-F238E27FC236}">
                <a16:creationId xmlns:a16="http://schemas.microsoft.com/office/drawing/2014/main" id="{22A11F95-286E-1AE6-7C12-34244FE849B9}"/>
              </a:ext>
            </a:extLst>
          </p:cNvPr>
          <p:cNvSpPr>
            <a:spLocks noChangeShapeType="1"/>
          </p:cNvSpPr>
          <p:nvPr/>
        </p:nvSpPr>
        <p:spPr bwMode="auto">
          <a:xfrm flipV="1">
            <a:off x="2721769" y="1927623"/>
            <a:ext cx="48816"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63" name="Freeform 149">
            <a:extLst>
              <a:ext uri="{FF2B5EF4-FFF2-40B4-BE49-F238E27FC236}">
                <a16:creationId xmlns:a16="http://schemas.microsoft.com/office/drawing/2014/main" id="{32D11702-63B4-F169-7726-1995CAB45C27}"/>
              </a:ext>
            </a:extLst>
          </p:cNvPr>
          <p:cNvSpPr>
            <a:spLocks/>
          </p:cNvSpPr>
          <p:nvPr/>
        </p:nvSpPr>
        <p:spPr bwMode="auto">
          <a:xfrm>
            <a:off x="3127773" y="2403872"/>
            <a:ext cx="86915" cy="89297"/>
          </a:xfrm>
          <a:custGeom>
            <a:avLst/>
            <a:gdLst>
              <a:gd name="T0" fmla="*/ 0 w 218"/>
              <a:gd name="T1" fmla="*/ 0 h 226"/>
              <a:gd name="T2" fmla="*/ 61604572 w 218"/>
              <a:gd name="T3" fmla="*/ 31917572 h 226"/>
              <a:gd name="T4" fmla="*/ 26845915 w 218"/>
              <a:gd name="T5" fmla="*/ 62724601 h 226"/>
              <a:gd name="T6" fmla="*/ 0 w 218"/>
              <a:gd name="T7" fmla="*/ 0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8" h="226">
                <a:moveTo>
                  <a:pt x="0" y="0"/>
                </a:moveTo>
                <a:lnTo>
                  <a:pt x="218" y="115"/>
                </a:lnTo>
                <a:lnTo>
                  <a:pt x="95" y="22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64" name="Line 150">
            <a:extLst>
              <a:ext uri="{FF2B5EF4-FFF2-40B4-BE49-F238E27FC236}">
                <a16:creationId xmlns:a16="http://schemas.microsoft.com/office/drawing/2014/main" id="{A69EF807-A29F-B0AC-1071-DA97666E9922}"/>
              </a:ext>
            </a:extLst>
          </p:cNvPr>
          <p:cNvSpPr>
            <a:spLocks noChangeShapeType="1"/>
          </p:cNvSpPr>
          <p:nvPr/>
        </p:nvSpPr>
        <p:spPr bwMode="auto">
          <a:xfrm>
            <a:off x="3127772" y="2403872"/>
            <a:ext cx="38100" cy="892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65" name="Line 151">
            <a:extLst>
              <a:ext uri="{FF2B5EF4-FFF2-40B4-BE49-F238E27FC236}">
                <a16:creationId xmlns:a16="http://schemas.microsoft.com/office/drawing/2014/main" id="{117D199B-D367-8F28-490C-B553177DF248}"/>
              </a:ext>
            </a:extLst>
          </p:cNvPr>
          <p:cNvSpPr>
            <a:spLocks noChangeShapeType="1"/>
          </p:cNvSpPr>
          <p:nvPr/>
        </p:nvSpPr>
        <p:spPr bwMode="auto">
          <a:xfrm>
            <a:off x="3127773" y="2403873"/>
            <a:ext cx="86915" cy="452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66" name="Line 152">
            <a:extLst>
              <a:ext uri="{FF2B5EF4-FFF2-40B4-BE49-F238E27FC236}">
                <a16:creationId xmlns:a16="http://schemas.microsoft.com/office/drawing/2014/main" id="{D1EA2C08-1B4B-DE3B-453C-8E67992FE8B9}"/>
              </a:ext>
            </a:extLst>
          </p:cNvPr>
          <p:cNvSpPr>
            <a:spLocks noChangeShapeType="1"/>
          </p:cNvSpPr>
          <p:nvPr/>
        </p:nvSpPr>
        <p:spPr bwMode="auto">
          <a:xfrm flipV="1">
            <a:off x="3165873" y="2449116"/>
            <a:ext cx="48815"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67" name="Freeform 153">
            <a:extLst>
              <a:ext uri="{FF2B5EF4-FFF2-40B4-BE49-F238E27FC236}">
                <a16:creationId xmlns:a16="http://schemas.microsoft.com/office/drawing/2014/main" id="{4525B093-0021-1F24-91A1-15DD2CDCE50C}"/>
              </a:ext>
            </a:extLst>
          </p:cNvPr>
          <p:cNvSpPr>
            <a:spLocks/>
          </p:cNvSpPr>
          <p:nvPr/>
        </p:nvSpPr>
        <p:spPr bwMode="auto">
          <a:xfrm>
            <a:off x="3974306" y="1932385"/>
            <a:ext cx="85725" cy="90488"/>
          </a:xfrm>
          <a:custGeom>
            <a:avLst/>
            <a:gdLst>
              <a:gd name="T0" fmla="*/ 60483750 w 216"/>
              <a:gd name="T1" fmla="*/ 63843958 h 228"/>
              <a:gd name="T2" fmla="*/ 34722329 w 216"/>
              <a:gd name="T3" fmla="*/ 0 h 228"/>
              <a:gd name="T4" fmla="*/ 0 w 216"/>
              <a:gd name="T5" fmla="*/ 31081662 h 228"/>
              <a:gd name="T6" fmla="*/ 60483750 w 216"/>
              <a:gd name="T7" fmla="*/ 63843958 h 2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 h="228">
                <a:moveTo>
                  <a:pt x="216" y="228"/>
                </a:moveTo>
                <a:lnTo>
                  <a:pt x="124" y="0"/>
                </a:lnTo>
                <a:lnTo>
                  <a:pt x="0" y="111"/>
                </a:lnTo>
                <a:lnTo>
                  <a:pt x="216" y="2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68" name="Line 154">
            <a:extLst>
              <a:ext uri="{FF2B5EF4-FFF2-40B4-BE49-F238E27FC236}">
                <a16:creationId xmlns:a16="http://schemas.microsoft.com/office/drawing/2014/main" id="{8C0555DC-3435-44F5-3DB0-2D7CB4315935}"/>
              </a:ext>
            </a:extLst>
          </p:cNvPr>
          <p:cNvSpPr>
            <a:spLocks noChangeShapeType="1"/>
          </p:cNvSpPr>
          <p:nvPr/>
        </p:nvSpPr>
        <p:spPr bwMode="auto">
          <a:xfrm flipH="1" flipV="1">
            <a:off x="3974306" y="1976438"/>
            <a:ext cx="85725" cy="464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69" name="Line 155">
            <a:extLst>
              <a:ext uri="{FF2B5EF4-FFF2-40B4-BE49-F238E27FC236}">
                <a16:creationId xmlns:a16="http://schemas.microsoft.com/office/drawing/2014/main" id="{A817BCD0-11D4-474C-89D3-4C683227B525}"/>
              </a:ext>
            </a:extLst>
          </p:cNvPr>
          <p:cNvSpPr>
            <a:spLocks noChangeShapeType="1"/>
          </p:cNvSpPr>
          <p:nvPr/>
        </p:nvSpPr>
        <p:spPr bwMode="auto">
          <a:xfrm flipH="1" flipV="1">
            <a:off x="4023122" y="1932385"/>
            <a:ext cx="36909" cy="9048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70" name="Line 156">
            <a:extLst>
              <a:ext uri="{FF2B5EF4-FFF2-40B4-BE49-F238E27FC236}">
                <a16:creationId xmlns:a16="http://schemas.microsoft.com/office/drawing/2014/main" id="{D0A085A8-2310-D94F-E082-E85D08890087}"/>
              </a:ext>
            </a:extLst>
          </p:cNvPr>
          <p:cNvSpPr>
            <a:spLocks noChangeShapeType="1"/>
          </p:cNvSpPr>
          <p:nvPr/>
        </p:nvSpPr>
        <p:spPr bwMode="auto">
          <a:xfrm flipV="1">
            <a:off x="3974306" y="1932385"/>
            <a:ext cx="48816"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71" name="Freeform 157">
            <a:extLst>
              <a:ext uri="{FF2B5EF4-FFF2-40B4-BE49-F238E27FC236}">
                <a16:creationId xmlns:a16="http://schemas.microsoft.com/office/drawing/2014/main" id="{A965093E-6ED6-FDFB-7F73-0545BAB77533}"/>
              </a:ext>
            </a:extLst>
          </p:cNvPr>
          <p:cNvSpPr>
            <a:spLocks/>
          </p:cNvSpPr>
          <p:nvPr/>
        </p:nvSpPr>
        <p:spPr bwMode="auto">
          <a:xfrm>
            <a:off x="4374356" y="2403872"/>
            <a:ext cx="86916" cy="89297"/>
          </a:xfrm>
          <a:custGeom>
            <a:avLst/>
            <a:gdLst>
              <a:gd name="T0" fmla="*/ 0 w 218"/>
              <a:gd name="T1" fmla="*/ 0 h 226"/>
              <a:gd name="T2" fmla="*/ 61605636 w 218"/>
              <a:gd name="T3" fmla="*/ 31917572 h 226"/>
              <a:gd name="T4" fmla="*/ 26563869 w 218"/>
              <a:gd name="T5" fmla="*/ 62724601 h 226"/>
              <a:gd name="T6" fmla="*/ 0 w 218"/>
              <a:gd name="T7" fmla="*/ 0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8" h="226">
                <a:moveTo>
                  <a:pt x="0" y="0"/>
                </a:moveTo>
                <a:lnTo>
                  <a:pt x="218" y="115"/>
                </a:lnTo>
                <a:lnTo>
                  <a:pt x="94" y="22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72" name="Line 158">
            <a:extLst>
              <a:ext uri="{FF2B5EF4-FFF2-40B4-BE49-F238E27FC236}">
                <a16:creationId xmlns:a16="http://schemas.microsoft.com/office/drawing/2014/main" id="{33F58924-1356-5A9F-0637-B45F3398CE2B}"/>
              </a:ext>
            </a:extLst>
          </p:cNvPr>
          <p:cNvSpPr>
            <a:spLocks noChangeShapeType="1"/>
          </p:cNvSpPr>
          <p:nvPr/>
        </p:nvSpPr>
        <p:spPr bwMode="auto">
          <a:xfrm>
            <a:off x="4374357" y="2403872"/>
            <a:ext cx="36910" cy="892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73" name="Line 159">
            <a:extLst>
              <a:ext uri="{FF2B5EF4-FFF2-40B4-BE49-F238E27FC236}">
                <a16:creationId xmlns:a16="http://schemas.microsoft.com/office/drawing/2014/main" id="{99DBD927-3943-D1EC-4CC3-65857DF311D2}"/>
              </a:ext>
            </a:extLst>
          </p:cNvPr>
          <p:cNvSpPr>
            <a:spLocks noChangeShapeType="1"/>
          </p:cNvSpPr>
          <p:nvPr/>
        </p:nvSpPr>
        <p:spPr bwMode="auto">
          <a:xfrm>
            <a:off x="4374356" y="2403873"/>
            <a:ext cx="86916" cy="452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74" name="Line 160">
            <a:extLst>
              <a:ext uri="{FF2B5EF4-FFF2-40B4-BE49-F238E27FC236}">
                <a16:creationId xmlns:a16="http://schemas.microsoft.com/office/drawing/2014/main" id="{4C3B9714-5647-0995-E56D-2CF10FD92E9D}"/>
              </a:ext>
            </a:extLst>
          </p:cNvPr>
          <p:cNvSpPr>
            <a:spLocks noChangeShapeType="1"/>
          </p:cNvSpPr>
          <p:nvPr/>
        </p:nvSpPr>
        <p:spPr bwMode="auto">
          <a:xfrm flipV="1">
            <a:off x="4411267" y="2449116"/>
            <a:ext cx="50006"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75" name="Freeform 161">
            <a:extLst>
              <a:ext uri="{FF2B5EF4-FFF2-40B4-BE49-F238E27FC236}">
                <a16:creationId xmlns:a16="http://schemas.microsoft.com/office/drawing/2014/main" id="{30C28EF8-184B-6BE2-AB65-EA1B43EBE91A}"/>
              </a:ext>
            </a:extLst>
          </p:cNvPr>
          <p:cNvSpPr>
            <a:spLocks/>
          </p:cNvSpPr>
          <p:nvPr/>
        </p:nvSpPr>
        <p:spPr bwMode="auto">
          <a:xfrm>
            <a:off x="3974306" y="1932385"/>
            <a:ext cx="85725" cy="90488"/>
          </a:xfrm>
          <a:custGeom>
            <a:avLst/>
            <a:gdLst>
              <a:gd name="T0" fmla="*/ 60483750 w 216"/>
              <a:gd name="T1" fmla="*/ 63843958 h 228"/>
              <a:gd name="T2" fmla="*/ 34722329 w 216"/>
              <a:gd name="T3" fmla="*/ 0 h 228"/>
              <a:gd name="T4" fmla="*/ 0 w 216"/>
              <a:gd name="T5" fmla="*/ 31081662 h 228"/>
              <a:gd name="T6" fmla="*/ 60483750 w 216"/>
              <a:gd name="T7" fmla="*/ 63843958 h 2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 h="228">
                <a:moveTo>
                  <a:pt x="216" y="228"/>
                </a:moveTo>
                <a:lnTo>
                  <a:pt x="124" y="0"/>
                </a:lnTo>
                <a:lnTo>
                  <a:pt x="0" y="111"/>
                </a:lnTo>
                <a:lnTo>
                  <a:pt x="216" y="2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76" name="Line 162">
            <a:extLst>
              <a:ext uri="{FF2B5EF4-FFF2-40B4-BE49-F238E27FC236}">
                <a16:creationId xmlns:a16="http://schemas.microsoft.com/office/drawing/2014/main" id="{ABD931A5-19F9-2B56-21A1-A9E9907428B5}"/>
              </a:ext>
            </a:extLst>
          </p:cNvPr>
          <p:cNvSpPr>
            <a:spLocks noChangeShapeType="1"/>
          </p:cNvSpPr>
          <p:nvPr/>
        </p:nvSpPr>
        <p:spPr bwMode="auto">
          <a:xfrm flipH="1" flipV="1">
            <a:off x="3974306" y="1976438"/>
            <a:ext cx="85725" cy="464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77" name="Line 163">
            <a:extLst>
              <a:ext uri="{FF2B5EF4-FFF2-40B4-BE49-F238E27FC236}">
                <a16:creationId xmlns:a16="http://schemas.microsoft.com/office/drawing/2014/main" id="{F3646433-B582-3C3C-B8CA-B5FB803D2926}"/>
              </a:ext>
            </a:extLst>
          </p:cNvPr>
          <p:cNvSpPr>
            <a:spLocks noChangeShapeType="1"/>
          </p:cNvSpPr>
          <p:nvPr/>
        </p:nvSpPr>
        <p:spPr bwMode="auto">
          <a:xfrm flipH="1" flipV="1">
            <a:off x="4023122" y="1932385"/>
            <a:ext cx="36909" cy="9048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78" name="Line 164">
            <a:extLst>
              <a:ext uri="{FF2B5EF4-FFF2-40B4-BE49-F238E27FC236}">
                <a16:creationId xmlns:a16="http://schemas.microsoft.com/office/drawing/2014/main" id="{82AA2E10-A231-650E-803C-F70E69FE1597}"/>
              </a:ext>
            </a:extLst>
          </p:cNvPr>
          <p:cNvSpPr>
            <a:spLocks noChangeShapeType="1"/>
          </p:cNvSpPr>
          <p:nvPr/>
        </p:nvSpPr>
        <p:spPr bwMode="auto">
          <a:xfrm flipV="1">
            <a:off x="3974306" y="1932385"/>
            <a:ext cx="48816"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79" name="Freeform 165">
            <a:extLst>
              <a:ext uri="{FF2B5EF4-FFF2-40B4-BE49-F238E27FC236}">
                <a16:creationId xmlns:a16="http://schemas.microsoft.com/office/drawing/2014/main" id="{889CC5D5-2394-4477-F79D-F4E28354D20F}"/>
              </a:ext>
            </a:extLst>
          </p:cNvPr>
          <p:cNvSpPr>
            <a:spLocks/>
          </p:cNvSpPr>
          <p:nvPr/>
        </p:nvSpPr>
        <p:spPr bwMode="auto">
          <a:xfrm>
            <a:off x="4374356" y="2403872"/>
            <a:ext cx="86916" cy="89297"/>
          </a:xfrm>
          <a:custGeom>
            <a:avLst/>
            <a:gdLst>
              <a:gd name="T0" fmla="*/ 0 w 218"/>
              <a:gd name="T1" fmla="*/ 0 h 226"/>
              <a:gd name="T2" fmla="*/ 61605636 w 218"/>
              <a:gd name="T3" fmla="*/ 31917572 h 226"/>
              <a:gd name="T4" fmla="*/ 26563869 w 218"/>
              <a:gd name="T5" fmla="*/ 62724601 h 226"/>
              <a:gd name="T6" fmla="*/ 0 w 218"/>
              <a:gd name="T7" fmla="*/ 0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8" h="226">
                <a:moveTo>
                  <a:pt x="0" y="0"/>
                </a:moveTo>
                <a:lnTo>
                  <a:pt x="218" y="115"/>
                </a:lnTo>
                <a:lnTo>
                  <a:pt x="94" y="22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80" name="Line 166">
            <a:extLst>
              <a:ext uri="{FF2B5EF4-FFF2-40B4-BE49-F238E27FC236}">
                <a16:creationId xmlns:a16="http://schemas.microsoft.com/office/drawing/2014/main" id="{3DEA5586-8EB8-4AC3-351B-69B5EC434F92}"/>
              </a:ext>
            </a:extLst>
          </p:cNvPr>
          <p:cNvSpPr>
            <a:spLocks noChangeShapeType="1"/>
          </p:cNvSpPr>
          <p:nvPr/>
        </p:nvSpPr>
        <p:spPr bwMode="auto">
          <a:xfrm>
            <a:off x="4374357" y="2403872"/>
            <a:ext cx="36910" cy="892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81" name="Line 167">
            <a:extLst>
              <a:ext uri="{FF2B5EF4-FFF2-40B4-BE49-F238E27FC236}">
                <a16:creationId xmlns:a16="http://schemas.microsoft.com/office/drawing/2014/main" id="{14BFD874-3E65-3BF8-37DE-DB2335BC02DF}"/>
              </a:ext>
            </a:extLst>
          </p:cNvPr>
          <p:cNvSpPr>
            <a:spLocks noChangeShapeType="1"/>
          </p:cNvSpPr>
          <p:nvPr/>
        </p:nvSpPr>
        <p:spPr bwMode="auto">
          <a:xfrm>
            <a:off x="4374356" y="2403873"/>
            <a:ext cx="86916" cy="452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82" name="Line 168">
            <a:extLst>
              <a:ext uri="{FF2B5EF4-FFF2-40B4-BE49-F238E27FC236}">
                <a16:creationId xmlns:a16="http://schemas.microsoft.com/office/drawing/2014/main" id="{891CA016-B5DD-8157-BC83-30D99E86F475}"/>
              </a:ext>
            </a:extLst>
          </p:cNvPr>
          <p:cNvSpPr>
            <a:spLocks noChangeShapeType="1"/>
          </p:cNvSpPr>
          <p:nvPr/>
        </p:nvSpPr>
        <p:spPr bwMode="auto">
          <a:xfrm flipV="1">
            <a:off x="4411267" y="2449116"/>
            <a:ext cx="50006"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83" name="Freeform 169">
            <a:extLst>
              <a:ext uri="{FF2B5EF4-FFF2-40B4-BE49-F238E27FC236}">
                <a16:creationId xmlns:a16="http://schemas.microsoft.com/office/drawing/2014/main" id="{7D067073-D8D7-3DEC-A4EF-A420780153B4}"/>
              </a:ext>
            </a:extLst>
          </p:cNvPr>
          <p:cNvSpPr>
            <a:spLocks/>
          </p:cNvSpPr>
          <p:nvPr/>
        </p:nvSpPr>
        <p:spPr bwMode="auto">
          <a:xfrm>
            <a:off x="6240066" y="1933575"/>
            <a:ext cx="84534" cy="91679"/>
          </a:xfrm>
          <a:custGeom>
            <a:avLst/>
            <a:gdLst>
              <a:gd name="T0" fmla="*/ 0 w 212"/>
              <a:gd name="T1" fmla="*/ 64684540 h 231"/>
              <a:gd name="T2" fmla="*/ 59924504 w 212"/>
              <a:gd name="T3" fmla="*/ 29682138 h 231"/>
              <a:gd name="T4" fmla="*/ 23461109 w 212"/>
              <a:gd name="T5" fmla="*/ 0 h 231"/>
              <a:gd name="T6" fmla="*/ 0 w 212"/>
              <a:gd name="T7" fmla="*/ 6468454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2" h="231">
                <a:moveTo>
                  <a:pt x="0" y="231"/>
                </a:moveTo>
                <a:lnTo>
                  <a:pt x="212" y="106"/>
                </a:lnTo>
                <a:lnTo>
                  <a:pt x="83" y="0"/>
                </a:lnTo>
                <a:lnTo>
                  <a:pt x="0" y="2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84" name="Line 170">
            <a:extLst>
              <a:ext uri="{FF2B5EF4-FFF2-40B4-BE49-F238E27FC236}">
                <a16:creationId xmlns:a16="http://schemas.microsoft.com/office/drawing/2014/main" id="{10DAEE3D-5D81-BF5E-3698-8CAAB9D3421E}"/>
              </a:ext>
            </a:extLst>
          </p:cNvPr>
          <p:cNvSpPr>
            <a:spLocks noChangeShapeType="1"/>
          </p:cNvSpPr>
          <p:nvPr/>
        </p:nvSpPr>
        <p:spPr bwMode="auto">
          <a:xfrm flipV="1">
            <a:off x="6240066" y="1933575"/>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85" name="Line 171">
            <a:extLst>
              <a:ext uri="{FF2B5EF4-FFF2-40B4-BE49-F238E27FC236}">
                <a16:creationId xmlns:a16="http://schemas.microsoft.com/office/drawing/2014/main" id="{FC3F3A08-0A5E-B9E2-494F-9C3CDBD767BB}"/>
              </a:ext>
            </a:extLst>
          </p:cNvPr>
          <p:cNvSpPr>
            <a:spLocks noChangeShapeType="1"/>
          </p:cNvSpPr>
          <p:nvPr/>
        </p:nvSpPr>
        <p:spPr bwMode="auto">
          <a:xfrm flipV="1">
            <a:off x="6240066" y="1975248"/>
            <a:ext cx="84534" cy="500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86" name="Line 172">
            <a:extLst>
              <a:ext uri="{FF2B5EF4-FFF2-40B4-BE49-F238E27FC236}">
                <a16:creationId xmlns:a16="http://schemas.microsoft.com/office/drawing/2014/main" id="{7A256539-2501-E3CC-62DC-150DD9D34CB9}"/>
              </a:ext>
            </a:extLst>
          </p:cNvPr>
          <p:cNvSpPr>
            <a:spLocks noChangeShapeType="1"/>
          </p:cNvSpPr>
          <p:nvPr/>
        </p:nvSpPr>
        <p:spPr bwMode="auto">
          <a:xfrm>
            <a:off x="6273403" y="1933576"/>
            <a:ext cx="51197"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87" name="Freeform 173">
            <a:extLst>
              <a:ext uri="{FF2B5EF4-FFF2-40B4-BE49-F238E27FC236}">
                <a16:creationId xmlns:a16="http://schemas.microsoft.com/office/drawing/2014/main" id="{80C53039-E9A9-B67D-6E13-249E3335ABA4}"/>
              </a:ext>
            </a:extLst>
          </p:cNvPr>
          <p:cNvSpPr>
            <a:spLocks/>
          </p:cNvSpPr>
          <p:nvPr/>
        </p:nvSpPr>
        <p:spPr bwMode="auto">
          <a:xfrm>
            <a:off x="5876925" y="2375298"/>
            <a:ext cx="83344" cy="92869"/>
          </a:xfrm>
          <a:custGeom>
            <a:avLst/>
            <a:gdLst>
              <a:gd name="T0" fmla="*/ 58803646 w 210"/>
              <a:gd name="T1" fmla="*/ 0 h 232"/>
              <a:gd name="T2" fmla="*/ 35842046 w 210"/>
              <a:gd name="T3" fmla="*/ 66088925 h 232"/>
              <a:gd name="T4" fmla="*/ 0 w 210"/>
              <a:gd name="T5" fmla="*/ 36178249 h 232"/>
              <a:gd name="T6" fmla="*/ 58803646 w 210"/>
              <a:gd name="T7" fmla="*/ 0 h 2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0" h="232">
                <a:moveTo>
                  <a:pt x="210" y="0"/>
                </a:moveTo>
                <a:lnTo>
                  <a:pt x="128" y="232"/>
                </a:lnTo>
                <a:lnTo>
                  <a:pt x="0" y="127"/>
                </a:lnTo>
                <a:lnTo>
                  <a:pt x="2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88" name="Line 174">
            <a:extLst>
              <a:ext uri="{FF2B5EF4-FFF2-40B4-BE49-F238E27FC236}">
                <a16:creationId xmlns:a16="http://schemas.microsoft.com/office/drawing/2014/main" id="{C514F94F-DF05-9562-F8A4-99BE5868785C}"/>
              </a:ext>
            </a:extLst>
          </p:cNvPr>
          <p:cNvSpPr>
            <a:spLocks noChangeShapeType="1"/>
          </p:cNvSpPr>
          <p:nvPr/>
        </p:nvSpPr>
        <p:spPr bwMode="auto">
          <a:xfrm flipH="1">
            <a:off x="5876925" y="2375297"/>
            <a:ext cx="83344" cy="511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89" name="Line 175">
            <a:extLst>
              <a:ext uri="{FF2B5EF4-FFF2-40B4-BE49-F238E27FC236}">
                <a16:creationId xmlns:a16="http://schemas.microsoft.com/office/drawing/2014/main" id="{C1FC1378-D73E-5AA8-AC92-6B05941F35FA}"/>
              </a:ext>
            </a:extLst>
          </p:cNvPr>
          <p:cNvSpPr>
            <a:spLocks noChangeShapeType="1"/>
          </p:cNvSpPr>
          <p:nvPr/>
        </p:nvSpPr>
        <p:spPr bwMode="auto">
          <a:xfrm flipH="1">
            <a:off x="5926931" y="2375298"/>
            <a:ext cx="33338" cy="9286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90" name="Line 176">
            <a:extLst>
              <a:ext uri="{FF2B5EF4-FFF2-40B4-BE49-F238E27FC236}">
                <a16:creationId xmlns:a16="http://schemas.microsoft.com/office/drawing/2014/main" id="{9DBA7CBF-D52D-C8A8-37EF-ED97E6823ABF}"/>
              </a:ext>
            </a:extLst>
          </p:cNvPr>
          <p:cNvSpPr>
            <a:spLocks noChangeShapeType="1"/>
          </p:cNvSpPr>
          <p:nvPr/>
        </p:nvSpPr>
        <p:spPr bwMode="auto">
          <a:xfrm>
            <a:off x="5876926" y="2426494"/>
            <a:ext cx="50006"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91" name="Freeform 177">
            <a:extLst>
              <a:ext uri="{FF2B5EF4-FFF2-40B4-BE49-F238E27FC236}">
                <a16:creationId xmlns:a16="http://schemas.microsoft.com/office/drawing/2014/main" id="{AD04DE06-6CB4-17BD-3E14-E4EE8C459C26}"/>
              </a:ext>
            </a:extLst>
          </p:cNvPr>
          <p:cNvSpPr>
            <a:spLocks/>
          </p:cNvSpPr>
          <p:nvPr/>
        </p:nvSpPr>
        <p:spPr bwMode="auto">
          <a:xfrm>
            <a:off x="6836569" y="2374106"/>
            <a:ext cx="85725" cy="90488"/>
          </a:xfrm>
          <a:custGeom>
            <a:avLst/>
            <a:gdLst>
              <a:gd name="T0" fmla="*/ 60483750 w 216"/>
              <a:gd name="T1" fmla="*/ 63565164 h 229"/>
              <a:gd name="T2" fmla="*/ 34441871 w 216"/>
              <a:gd name="T3" fmla="*/ 0 h 229"/>
              <a:gd name="T4" fmla="*/ 0 w 216"/>
              <a:gd name="T5" fmla="*/ 31088713 h 229"/>
              <a:gd name="T6" fmla="*/ 60483750 w 216"/>
              <a:gd name="T7" fmla="*/ 63565164 h 22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 h="229">
                <a:moveTo>
                  <a:pt x="216" y="229"/>
                </a:moveTo>
                <a:lnTo>
                  <a:pt x="123" y="0"/>
                </a:lnTo>
                <a:lnTo>
                  <a:pt x="0" y="112"/>
                </a:lnTo>
                <a:lnTo>
                  <a:pt x="21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92" name="Line 178">
            <a:extLst>
              <a:ext uri="{FF2B5EF4-FFF2-40B4-BE49-F238E27FC236}">
                <a16:creationId xmlns:a16="http://schemas.microsoft.com/office/drawing/2014/main" id="{4F624621-2D68-FD61-8285-3BE714227F6C}"/>
              </a:ext>
            </a:extLst>
          </p:cNvPr>
          <p:cNvSpPr>
            <a:spLocks noChangeShapeType="1"/>
          </p:cNvSpPr>
          <p:nvPr/>
        </p:nvSpPr>
        <p:spPr bwMode="auto">
          <a:xfrm flipH="1" flipV="1">
            <a:off x="6836569" y="2418160"/>
            <a:ext cx="85725" cy="464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93" name="Line 179">
            <a:extLst>
              <a:ext uri="{FF2B5EF4-FFF2-40B4-BE49-F238E27FC236}">
                <a16:creationId xmlns:a16="http://schemas.microsoft.com/office/drawing/2014/main" id="{D1B27E5D-D87F-FDB4-B376-7053C112B37C}"/>
              </a:ext>
            </a:extLst>
          </p:cNvPr>
          <p:cNvSpPr>
            <a:spLocks noChangeShapeType="1"/>
          </p:cNvSpPr>
          <p:nvPr/>
        </p:nvSpPr>
        <p:spPr bwMode="auto">
          <a:xfrm flipH="1" flipV="1">
            <a:off x="6885385" y="2374106"/>
            <a:ext cx="36909" cy="9048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94" name="Line 180">
            <a:extLst>
              <a:ext uri="{FF2B5EF4-FFF2-40B4-BE49-F238E27FC236}">
                <a16:creationId xmlns:a16="http://schemas.microsoft.com/office/drawing/2014/main" id="{190CDB1F-C16C-2047-F8B6-ABF057A76555}"/>
              </a:ext>
            </a:extLst>
          </p:cNvPr>
          <p:cNvSpPr>
            <a:spLocks noChangeShapeType="1"/>
          </p:cNvSpPr>
          <p:nvPr/>
        </p:nvSpPr>
        <p:spPr bwMode="auto">
          <a:xfrm flipV="1">
            <a:off x="6836569" y="2374106"/>
            <a:ext cx="48816" cy="4405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95" name="Freeform 181">
            <a:extLst>
              <a:ext uri="{FF2B5EF4-FFF2-40B4-BE49-F238E27FC236}">
                <a16:creationId xmlns:a16="http://schemas.microsoft.com/office/drawing/2014/main" id="{F31CCF62-3EF4-29B4-896E-D8AB53E95937}"/>
              </a:ext>
            </a:extLst>
          </p:cNvPr>
          <p:cNvSpPr>
            <a:spLocks/>
          </p:cNvSpPr>
          <p:nvPr/>
        </p:nvSpPr>
        <p:spPr bwMode="auto">
          <a:xfrm>
            <a:off x="6836569" y="2374106"/>
            <a:ext cx="85725" cy="90488"/>
          </a:xfrm>
          <a:custGeom>
            <a:avLst/>
            <a:gdLst>
              <a:gd name="T0" fmla="*/ 60483750 w 216"/>
              <a:gd name="T1" fmla="*/ 63565164 h 229"/>
              <a:gd name="T2" fmla="*/ 34441871 w 216"/>
              <a:gd name="T3" fmla="*/ 0 h 229"/>
              <a:gd name="T4" fmla="*/ 0 w 216"/>
              <a:gd name="T5" fmla="*/ 31088713 h 229"/>
              <a:gd name="T6" fmla="*/ 60483750 w 216"/>
              <a:gd name="T7" fmla="*/ 63565164 h 22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 h="229">
                <a:moveTo>
                  <a:pt x="216" y="229"/>
                </a:moveTo>
                <a:lnTo>
                  <a:pt x="123" y="0"/>
                </a:lnTo>
                <a:lnTo>
                  <a:pt x="0" y="112"/>
                </a:lnTo>
                <a:lnTo>
                  <a:pt x="21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2996" name="Line 182">
            <a:extLst>
              <a:ext uri="{FF2B5EF4-FFF2-40B4-BE49-F238E27FC236}">
                <a16:creationId xmlns:a16="http://schemas.microsoft.com/office/drawing/2014/main" id="{822EFDA7-3441-9588-F45A-496E3BFD77D6}"/>
              </a:ext>
            </a:extLst>
          </p:cNvPr>
          <p:cNvSpPr>
            <a:spLocks noChangeShapeType="1"/>
          </p:cNvSpPr>
          <p:nvPr/>
        </p:nvSpPr>
        <p:spPr bwMode="auto">
          <a:xfrm flipH="1" flipV="1">
            <a:off x="6836569" y="2418160"/>
            <a:ext cx="85725" cy="464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97" name="Line 183">
            <a:extLst>
              <a:ext uri="{FF2B5EF4-FFF2-40B4-BE49-F238E27FC236}">
                <a16:creationId xmlns:a16="http://schemas.microsoft.com/office/drawing/2014/main" id="{CAD032D4-86FB-AA7D-65F7-4577FCF7BE48}"/>
              </a:ext>
            </a:extLst>
          </p:cNvPr>
          <p:cNvSpPr>
            <a:spLocks noChangeShapeType="1"/>
          </p:cNvSpPr>
          <p:nvPr/>
        </p:nvSpPr>
        <p:spPr bwMode="auto">
          <a:xfrm flipH="1" flipV="1">
            <a:off x="6885385" y="2374106"/>
            <a:ext cx="36909" cy="9048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98" name="Line 184">
            <a:extLst>
              <a:ext uri="{FF2B5EF4-FFF2-40B4-BE49-F238E27FC236}">
                <a16:creationId xmlns:a16="http://schemas.microsoft.com/office/drawing/2014/main" id="{EF6D74E7-9C30-C816-508B-914529AAD1F8}"/>
              </a:ext>
            </a:extLst>
          </p:cNvPr>
          <p:cNvSpPr>
            <a:spLocks noChangeShapeType="1"/>
          </p:cNvSpPr>
          <p:nvPr/>
        </p:nvSpPr>
        <p:spPr bwMode="auto">
          <a:xfrm flipV="1">
            <a:off x="6836569" y="2374106"/>
            <a:ext cx="48816" cy="4405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2999" name="Freeform 185">
            <a:extLst>
              <a:ext uri="{FF2B5EF4-FFF2-40B4-BE49-F238E27FC236}">
                <a16:creationId xmlns:a16="http://schemas.microsoft.com/office/drawing/2014/main" id="{F6C4B8B2-81C7-E200-E64E-58F74EF85524}"/>
              </a:ext>
            </a:extLst>
          </p:cNvPr>
          <p:cNvSpPr>
            <a:spLocks/>
          </p:cNvSpPr>
          <p:nvPr/>
        </p:nvSpPr>
        <p:spPr bwMode="auto">
          <a:xfrm>
            <a:off x="6469856" y="1924050"/>
            <a:ext cx="86916" cy="90488"/>
          </a:xfrm>
          <a:custGeom>
            <a:avLst/>
            <a:gdLst>
              <a:gd name="T0" fmla="*/ 0 w 218"/>
              <a:gd name="T1" fmla="*/ 0 h 227"/>
              <a:gd name="T2" fmla="*/ 61605636 w 218"/>
              <a:gd name="T3" fmla="*/ 33051191 h 227"/>
              <a:gd name="T4" fmla="*/ 27128956 w 218"/>
              <a:gd name="T5" fmla="*/ 64125209 h 227"/>
              <a:gd name="T6" fmla="*/ 0 w 218"/>
              <a:gd name="T7" fmla="*/ 0 h 22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8" h="227">
                <a:moveTo>
                  <a:pt x="0" y="0"/>
                </a:moveTo>
                <a:lnTo>
                  <a:pt x="218" y="117"/>
                </a:lnTo>
                <a:lnTo>
                  <a:pt x="96" y="22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00" name="Line 186">
            <a:extLst>
              <a:ext uri="{FF2B5EF4-FFF2-40B4-BE49-F238E27FC236}">
                <a16:creationId xmlns:a16="http://schemas.microsoft.com/office/drawing/2014/main" id="{E183F709-8A04-18D8-BB83-0FBE68A8F60E}"/>
              </a:ext>
            </a:extLst>
          </p:cNvPr>
          <p:cNvSpPr>
            <a:spLocks noChangeShapeType="1"/>
          </p:cNvSpPr>
          <p:nvPr/>
        </p:nvSpPr>
        <p:spPr bwMode="auto">
          <a:xfrm>
            <a:off x="6469856" y="1924050"/>
            <a:ext cx="38100" cy="9048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01" name="Line 187">
            <a:extLst>
              <a:ext uri="{FF2B5EF4-FFF2-40B4-BE49-F238E27FC236}">
                <a16:creationId xmlns:a16="http://schemas.microsoft.com/office/drawing/2014/main" id="{05573888-CD96-C482-CD71-D4DFD035A2F2}"/>
              </a:ext>
            </a:extLst>
          </p:cNvPr>
          <p:cNvSpPr>
            <a:spLocks noChangeShapeType="1"/>
          </p:cNvSpPr>
          <p:nvPr/>
        </p:nvSpPr>
        <p:spPr bwMode="auto">
          <a:xfrm>
            <a:off x="6469856" y="1924050"/>
            <a:ext cx="86916" cy="464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02" name="Line 188">
            <a:extLst>
              <a:ext uri="{FF2B5EF4-FFF2-40B4-BE49-F238E27FC236}">
                <a16:creationId xmlns:a16="http://schemas.microsoft.com/office/drawing/2014/main" id="{0477804D-7FED-303D-253F-7BAC95419EF0}"/>
              </a:ext>
            </a:extLst>
          </p:cNvPr>
          <p:cNvSpPr>
            <a:spLocks noChangeShapeType="1"/>
          </p:cNvSpPr>
          <p:nvPr/>
        </p:nvSpPr>
        <p:spPr bwMode="auto">
          <a:xfrm flipV="1">
            <a:off x="6507956" y="1970485"/>
            <a:ext cx="48816"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03" name="Freeform 189">
            <a:extLst>
              <a:ext uri="{FF2B5EF4-FFF2-40B4-BE49-F238E27FC236}">
                <a16:creationId xmlns:a16="http://schemas.microsoft.com/office/drawing/2014/main" id="{4BCBE57D-A5D9-24A4-3129-D22E6BE58113}"/>
              </a:ext>
            </a:extLst>
          </p:cNvPr>
          <p:cNvSpPr>
            <a:spLocks/>
          </p:cNvSpPr>
          <p:nvPr/>
        </p:nvSpPr>
        <p:spPr bwMode="auto">
          <a:xfrm>
            <a:off x="6469856" y="1924050"/>
            <a:ext cx="86916" cy="90488"/>
          </a:xfrm>
          <a:custGeom>
            <a:avLst/>
            <a:gdLst>
              <a:gd name="T0" fmla="*/ 0 w 218"/>
              <a:gd name="T1" fmla="*/ 0 h 227"/>
              <a:gd name="T2" fmla="*/ 61605636 w 218"/>
              <a:gd name="T3" fmla="*/ 33051191 h 227"/>
              <a:gd name="T4" fmla="*/ 27128956 w 218"/>
              <a:gd name="T5" fmla="*/ 64125209 h 227"/>
              <a:gd name="T6" fmla="*/ 0 w 218"/>
              <a:gd name="T7" fmla="*/ 0 h 22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8" h="227">
                <a:moveTo>
                  <a:pt x="0" y="0"/>
                </a:moveTo>
                <a:lnTo>
                  <a:pt x="218" y="117"/>
                </a:lnTo>
                <a:lnTo>
                  <a:pt x="96" y="22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04" name="Line 190">
            <a:extLst>
              <a:ext uri="{FF2B5EF4-FFF2-40B4-BE49-F238E27FC236}">
                <a16:creationId xmlns:a16="http://schemas.microsoft.com/office/drawing/2014/main" id="{CB5A5C72-CEDB-5889-C6BB-C56C790628B6}"/>
              </a:ext>
            </a:extLst>
          </p:cNvPr>
          <p:cNvSpPr>
            <a:spLocks noChangeShapeType="1"/>
          </p:cNvSpPr>
          <p:nvPr/>
        </p:nvSpPr>
        <p:spPr bwMode="auto">
          <a:xfrm>
            <a:off x="6469856" y="1924050"/>
            <a:ext cx="38100" cy="9048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05" name="Line 191">
            <a:extLst>
              <a:ext uri="{FF2B5EF4-FFF2-40B4-BE49-F238E27FC236}">
                <a16:creationId xmlns:a16="http://schemas.microsoft.com/office/drawing/2014/main" id="{26BB297B-DA20-370A-8C7E-E254E56CE7A9}"/>
              </a:ext>
            </a:extLst>
          </p:cNvPr>
          <p:cNvSpPr>
            <a:spLocks noChangeShapeType="1"/>
          </p:cNvSpPr>
          <p:nvPr/>
        </p:nvSpPr>
        <p:spPr bwMode="auto">
          <a:xfrm>
            <a:off x="6469856" y="1924050"/>
            <a:ext cx="86916" cy="464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06" name="Line 192">
            <a:extLst>
              <a:ext uri="{FF2B5EF4-FFF2-40B4-BE49-F238E27FC236}">
                <a16:creationId xmlns:a16="http://schemas.microsoft.com/office/drawing/2014/main" id="{B578D988-5992-2867-C173-F99950A995CB}"/>
              </a:ext>
            </a:extLst>
          </p:cNvPr>
          <p:cNvSpPr>
            <a:spLocks noChangeShapeType="1"/>
          </p:cNvSpPr>
          <p:nvPr/>
        </p:nvSpPr>
        <p:spPr bwMode="auto">
          <a:xfrm flipV="1">
            <a:off x="6507956" y="1970485"/>
            <a:ext cx="48816"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07" name="Freeform 193">
            <a:extLst>
              <a:ext uri="{FF2B5EF4-FFF2-40B4-BE49-F238E27FC236}">
                <a16:creationId xmlns:a16="http://schemas.microsoft.com/office/drawing/2014/main" id="{25A60B88-4077-211E-3F8F-46913F5E0DA3}"/>
              </a:ext>
            </a:extLst>
          </p:cNvPr>
          <p:cNvSpPr>
            <a:spLocks/>
          </p:cNvSpPr>
          <p:nvPr/>
        </p:nvSpPr>
        <p:spPr bwMode="auto">
          <a:xfrm>
            <a:off x="6237685" y="1793082"/>
            <a:ext cx="94059" cy="65485"/>
          </a:xfrm>
          <a:custGeom>
            <a:avLst/>
            <a:gdLst>
              <a:gd name="T0" fmla="*/ 66084747 w 238"/>
              <a:gd name="T1" fmla="*/ 28282004 h 165"/>
              <a:gd name="T2" fmla="*/ 3887245 w 238"/>
              <a:gd name="T3" fmla="*/ 0 h 165"/>
              <a:gd name="T4" fmla="*/ 0 w 238"/>
              <a:gd name="T5" fmla="*/ 46203394 h 165"/>
              <a:gd name="T6" fmla="*/ 66084747 w 238"/>
              <a:gd name="T7" fmla="*/ 28282004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8" h="165">
                <a:moveTo>
                  <a:pt x="238" y="101"/>
                </a:moveTo>
                <a:lnTo>
                  <a:pt x="14" y="0"/>
                </a:lnTo>
                <a:lnTo>
                  <a:pt x="0" y="165"/>
                </a:lnTo>
                <a:lnTo>
                  <a:pt x="238"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08" name="Line 194">
            <a:extLst>
              <a:ext uri="{FF2B5EF4-FFF2-40B4-BE49-F238E27FC236}">
                <a16:creationId xmlns:a16="http://schemas.microsoft.com/office/drawing/2014/main" id="{6C6C5CEE-57D0-872F-B565-8C3A5C4B8A7A}"/>
              </a:ext>
            </a:extLst>
          </p:cNvPr>
          <p:cNvSpPr>
            <a:spLocks noChangeShapeType="1"/>
          </p:cNvSpPr>
          <p:nvPr/>
        </p:nvSpPr>
        <p:spPr bwMode="auto">
          <a:xfrm flipH="1">
            <a:off x="6237685" y="1833562"/>
            <a:ext cx="94059" cy="2500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09" name="Line 195">
            <a:extLst>
              <a:ext uri="{FF2B5EF4-FFF2-40B4-BE49-F238E27FC236}">
                <a16:creationId xmlns:a16="http://schemas.microsoft.com/office/drawing/2014/main" id="{39D52233-F551-6F4B-37BF-56722E76BF82}"/>
              </a:ext>
            </a:extLst>
          </p:cNvPr>
          <p:cNvSpPr>
            <a:spLocks noChangeShapeType="1"/>
          </p:cNvSpPr>
          <p:nvPr/>
        </p:nvSpPr>
        <p:spPr bwMode="auto">
          <a:xfrm flipH="1" flipV="1">
            <a:off x="6242447" y="1793082"/>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10" name="Line 196">
            <a:extLst>
              <a:ext uri="{FF2B5EF4-FFF2-40B4-BE49-F238E27FC236}">
                <a16:creationId xmlns:a16="http://schemas.microsoft.com/office/drawing/2014/main" id="{FA89D526-A88C-A348-E47E-BF44687181E5}"/>
              </a:ext>
            </a:extLst>
          </p:cNvPr>
          <p:cNvSpPr>
            <a:spLocks noChangeShapeType="1"/>
          </p:cNvSpPr>
          <p:nvPr/>
        </p:nvSpPr>
        <p:spPr bwMode="auto">
          <a:xfrm flipV="1">
            <a:off x="6237685" y="1793082"/>
            <a:ext cx="4763"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11" name="Freeform 197">
            <a:extLst>
              <a:ext uri="{FF2B5EF4-FFF2-40B4-BE49-F238E27FC236}">
                <a16:creationId xmlns:a16="http://schemas.microsoft.com/office/drawing/2014/main" id="{B2718594-EF69-73E3-A409-439316627F91}"/>
              </a:ext>
            </a:extLst>
          </p:cNvPr>
          <p:cNvSpPr>
            <a:spLocks/>
          </p:cNvSpPr>
          <p:nvPr/>
        </p:nvSpPr>
        <p:spPr bwMode="auto">
          <a:xfrm>
            <a:off x="5870972" y="1794272"/>
            <a:ext cx="94059" cy="65484"/>
          </a:xfrm>
          <a:custGeom>
            <a:avLst/>
            <a:gdLst>
              <a:gd name="T0" fmla="*/ 0 w 237"/>
              <a:gd name="T1" fmla="*/ 27721295 h 165"/>
              <a:gd name="T2" fmla="*/ 66363585 w 237"/>
              <a:gd name="T3" fmla="*/ 46202335 h 165"/>
              <a:gd name="T4" fmla="*/ 63003390 w 237"/>
              <a:gd name="T5" fmla="*/ 0 h 165"/>
              <a:gd name="T6" fmla="*/ 0 w 237"/>
              <a:gd name="T7" fmla="*/ 27721295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0" y="99"/>
                </a:moveTo>
                <a:lnTo>
                  <a:pt x="237" y="165"/>
                </a:lnTo>
                <a:lnTo>
                  <a:pt x="225"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12" name="Line 198">
            <a:extLst>
              <a:ext uri="{FF2B5EF4-FFF2-40B4-BE49-F238E27FC236}">
                <a16:creationId xmlns:a16="http://schemas.microsoft.com/office/drawing/2014/main" id="{A5D97322-42B9-F490-8DF3-8BD2B1D5EAB2}"/>
              </a:ext>
            </a:extLst>
          </p:cNvPr>
          <p:cNvSpPr>
            <a:spLocks noChangeShapeType="1"/>
          </p:cNvSpPr>
          <p:nvPr/>
        </p:nvSpPr>
        <p:spPr bwMode="auto">
          <a:xfrm flipV="1">
            <a:off x="5870972" y="1794273"/>
            <a:ext cx="89297" cy="3929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13" name="Line 199">
            <a:extLst>
              <a:ext uri="{FF2B5EF4-FFF2-40B4-BE49-F238E27FC236}">
                <a16:creationId xmlns:a16="http://schemas.microsoft.com/office/drawing/2014/main" id="{7DC22834-E2AA-969C-51E8-7C53CF61F282}"/>
              </a:ext>
            </a:extLst>
          </p:cNvPr>
          <p:cNvSpPr>
            <a:spLocks noChangeShapeType="1"/>
          </p:cNvSpPr>
          <p:nvPr/>
        </p:nvSpPr>
        <p:spPr bwMode="auto">
          <a:xfrm>
            <a:off x="5870972" y="1833563"/>
            <a:ext cx="94059"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14" name="Line 200">
            <a:extLst>
              <a:ext uri="{FF2B5EF4-FFF2-40B4-BE49-F238E27FC236}">
                <a16:creationId xmlns:a16="http://schemas.microsoft.com/office/drawing/2014/main" id="{0976F858-8E3C-90FB-CA9B-DC091FB00731}"/>
              </a:ext>
            </a:extLst>
          </p:cNvPr>
          <p:cNvSpPr>
            <a:spLocks noChangeShapeType="1"/>
          </p:cNvSpPr>
          <p:nvPr/>
        </p:nvSpPr>
        <p:spPr bwMode="auto">
          <a:xfrm>
            <a:off x="5960269" y="1794272"/>
            <a:ext cx="4763"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15" name="Freeform 201">
            <a:extLst>
              <a:ext uri="{FF2B5EF4-FFF2-40B4-BE49-F238E27FC236}">
                <a16:creationId xmlns:a16="http://schemas.microsoft.com/office/drawing/2014/main" id="{1D193438-780B-537F-BC71-793DEDB73732}"/>
              </a:ext>
            </a:extLst>
          </p:cNvPr>
          <p:cNvSpPr>
            <a:spLocks/>
          </p:cNvSpPr>
          <p:nvPr/>
        </p:nvSpPr>
        <p:spPr bwMode="auto">
          <a:xfrm>
            <a:off x="5628085" y="1793082"/>
            <a:ext cx="94059" cy="65485"/>
          </a:xfrm>
          <a:custGeom>
            <a:avLst/>
            <a:gdLst>
              <a:gd name="T0" fmla="*/ 66363585 w 237"/>
              <a:gd name="T1" fmla="*/ 28282004 h 165"/>
              <a:gd name="T2" fmla="*/ 3360195 w 237"/>
              <a:gd name="T3" fmla="*/ 0 h 165"/>
              <a:gd name="T4" fmla="*/ 0 w 237"/>
              <a:gd name="T5" fmla="*/ 46203394 h 165"/>
              <a:gd name="T6" fmla="*/ 66363585 w 237"/>
              <a:gd name="T7" fmla="*/ 28282004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237" y="101"/>
                </a:moveTo>
                <a:lnTo>
                  <a:pt x="12" y="0"/>
                </a:lnTo>
                <a:lnTo>
                  <a:pt x="0" y="165"/>
                </a:lnTo>
                <a:lnTo>
                  <a:pt x="23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16" name="Line 202">
            <a:extLst>
              <a:ext uri="{FF2B5EF4-FFF2-40B4-BE49-F238E27FC236}">
                <a16:creationId xmlns:a16="http://schemas.microsoft.com/office/drawing/2014/main" id="{399B3FCC-07AF-2DF1-4713-92C71DF56CE2}"/>
              </a:ext>
            </a:extLst>
          </p:cNvPr>
          <p:cNvSpPr>
            <a:spLocks noChangeShapeType="1"/>
          </p:cNvSpPr>
          <p:nvPr/>
        </p:nvSpPr>
        <p:spPr bwMode="auto">
          <a:xfrm flipH="1">
            <a:off x="5628085" y="1833562"/>
            <a:ext cx="94059" cy="2500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17" name="Line 203">
            <a:extLst>
              <a:ext uri="{FF2B5EF4-FFF2-40B4-BE49-F238E27FC236}">
                <a16:creationId xmlns:a16="http://schemas.microsoft.com/office/drawing/2014/main" id="{233B970B-FE5E-88CE-6AB9-C008A929262E}"/>
              </a:ext>
            </a:extLst>
          </p:cNvPr>
          <p:cNvSpPr>
            <a:spLocks noChangeShapeType="1"/>
          </p:cNvSpPr>
          <p:nvPr/>
        </p:nvSpPr>
        <p:spPr bwMode="auto">
          <a:xfrm flipH="1" flipV="1">
            <a:off x="5632847" y="1793082"/>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18" name="Line 204">
            <a:extLst>
              <a:ext uri="{FF2B5EF4-FFF2-40B4-BE49-F238E27FC236}">
                <a16:creationId xmlns:a16="http://schemas.microsoft.com/office/drawing/2014/main" id="{225622E7-7AA0-9B72-9B31-DE3DA7CAE080}"/>
              </a:ext>
            </a:extLst>
          </p:cNvPr>
          <p:cNvSpPr>
            <a:spLocks noChangeShapeType="1"/>
          </p:cNvSpPr>
          <p:nvPr/>
        </p:nvSpPr>
        <p:spPr bwMode="auto">
          <a:xfrm flipV="1">
            <a:off x="5628085" y="1793082"/>
            <a:ext cx="4763"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19" name="Freeform 205">
            <a:extLst>
              <a:ext uri="{FF2B5EF4-FFF2-40B4-BE49-F238E27FC236}">
                <a16:creationId xmlns:a16="http://schemas.microsoft.com/office/drawing/2014/main" id="{7280BDB9-D30B-CDE6-F4FA-22289DD98BFF}"/>
              </a:ext>
            </a:extLst>
          </p:cNvPr>
          <p:cNvSpPr>
            <a:spLocks/>
          </p:cNvSpPr>
          <p:nvPr/>
        </p:nvSpPr>
        <p:spPr bwMode="auto">
          <a:xfrm>
            <a:off x="5262563" y="1794272"/>
            <a:ext cx="94060" cy="65484"/>
          </a:xfrm>
          <a:custGeom>
            <a:avLst/>
            <a:gdLst>
              <a:gd name="T0" fmla="*/ 0 w 238"/>
              <a:gd name="T1" fmla="*/ 27721295 h 165"/>
              <a:gd name="T2" fmla="*/ 66085801 w 238"/>
              <a:gd name="T3" fmla="*/ 46202335 h 165"/>
              <a:gd name="T4" fmla="*/ 62753925 w 238"/>
              <a:gd name="T5" fmla="*/ 0 h 165"/>
              <a:gd name="T6" fmla="*/ 0 w 238"/>
              <a:gd name="T7" fmla="*/ 27721295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8" h="165">
                <a:moveTo>
                  <a:pt x="0" y="99"/>
                </a:moveTo>
                <a:lnTo>
                  <a:pt x="238" y="165"/>
                </a:lnTo>
                <a:lnTo>
                  <a:pt x="226"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20" name="Line 206">
            <a:extLst>
              <a:ext uri="{FF2B5EF4-FFF2-40B4-BE49-F238E27FC236}">
                <a16:creationId xmlns:a16="http://schemas.microsoft.com/office/drawing/2014/main" id="{4D4870AC-97E4-B364-3292-68A641608584}"/>
              </a:ext>
            </a:extLst>
          </p:cNvPr>
          <p:cNvSpPr>
            <a:spLocks noChangeShapeType="1"/>
          </p:cNvSpPr>
          <p:nvPr/>
        </p:nvSpPr>
        <p:spPr bwMode="auto">
          <a:xfrm flipV="1">
            <a:off x="5262563" y="1794273"/>
            <a:ext cx="89297" cy="3929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21" name="Line 207">
            <a:extLst>
              <a:ext uri="{FF2B5EF4-FFF2-40B4-BE49-F238E27FC236}">
                <a16:creationId xmlns:a16="http://schemas.microsoft.com/office/drawing/2014/main" id="{F4037512-9302-535F-B638-6C5F9FFA51D4}"/>
              </a:ext>
            </a:extLst>
          </p:cNvPr>
          <p:cNvSpPr>
            <a:spLocks noChangeShapeType="1"/>
          </p:cNvSpPr>
          <p:nvPr/>
        </p:nvSpPr>
        <p:spPr bwMode="auto">
          <a:xfrm>
            <a:off x="5262563" y="1833563"/>
            <a:ext cx="94060"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22" name="Line 208">
            <a:extLst>
              <a:ext uri="{FF2B5EF4-FFF2-40B4-BE49-F238E27FC236}">
                <a16:creationId xmlns:a16="http://schemas.microsoft.com/office/drawing/2014/main" id="{0F9E484F-693B-43D0-7609-FB9284ABEA80}"/>
              </a:ext>
            </a:extLst>
          </p:cNvPr>
          <p:cNvSpPr>
            <a:spLocks noChangeShapeType="1"/>
          </p:cNvSpPr>
          <p:nvPr/>
        </p:nvSpPr>
        <p:spPr bwMode="auto">
          <a:xfrm>
            <a:off x="5351860" y="1794272"/>
            <a:ext cx="4763"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23" name="Freeform 209">
            <a:extLst>
              <a:ext uri="{FF2B5EF4-FFF2-40B4-BE49-F238E27FC236}">
                <a16:creationId xmlns:a16="http://schemas.microsoft.com/office/drawing/2014/main" id="{5BA6ADF9-420A-F221-A1FF-A1AACD00A320}"/>
              </a:ext>
            </a:extLst>
          </p:cNvPr>
          <p:cNvSpPr>
            <a:spLocks/>
          </p:cNvSpPr>
          <p:nvPr/>
        </p:nvSpPr>
        <p:spPr bwMode="auto">
          <a:xfrm>
            <a:off x="4972050" y="1793082"/>
            <a:ext cx="94060" cy="65485"/>
          </a:xfrm>
          <a:custGeom>
            <a:avLst/>
            <a:gdLst>
              <a:gd name="T0" fmla="*/ 66364644 w 237"/>
              <a:gd name="T1" fmla="*/ 28282004 h 165"/>
              <a:gd name="T2" fmla="*/ 3640152 w 237"/>
              <a:gd name="T3" fmla="*/ 0 h 165"/>
              <a:gd name="T4" fmla="*/ 0 w 237"/>
              <a:gd name="T5" fmla="*/ 46203394 h 165"/>
              <a:gd name="T6" fmla="*/ 66364644 w 237"/>
              <a:gd name="T7" fmla="*/ 28282004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237" y="101"/>
                </a:moveTo>
                <a:lnTo>
                  <a:pt x="13" y="0"/>
                </a:lnTo>
                <a:lnTo>
                  <a:pt x="0" y="165"/>
                </a:lnTo>
                <a:lnTo>
                  <a:pt x="23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24" name="Line 210">
            <a:extLst>
              <a:ext uri="{FF2B5EF4-FFF2-40B4-BE49-F238E27FC236}">
                <a16:creationId xmlns:a16="http://schemas.microsoft.com/office/drawing/2014/main" id="{03E7C9E0-17D1-40DA-C288-CA53F5DDCCA8}"/>
              </a:ext>
            </a:extLst>
          </p:cNvPr>
          <p:cNvSpPr>
            <a:spLocks noChangeShapeType="1"/>
          </p:cNvSpPr>
          <p:nvPr/>
        </p:nvSpPr>
        <p:spPr bwMode="auto">
          <a:xfrm flipH="1">
            <a:off x="4972050" y="1833562"/>
            <a:ext cx="94060" cy="2500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25" name="Line 211">
            <a:extLst>
              <a:ext uri="{FF2B5EF4-FFF2-40B4-BE49-F238E27FC236}">
                <a16:creationId xmlns:a16="http://schemas.microsoft.com/office/drawing/2014/main" id="{FA4F3933-11A0-D70B-121A-F677DEF8501F}"/>
              </a:ext>
            </a:extLst>
          </p:cNvPr>
          <p:cNvSpPr>
            <a:spLocks noChangeShapeType="1"/>
          </p:cNvSpPr>
          <p:nvPr/>
        </p:nvSpPr>
        <p:spPr bwMode="auto">
          <a:xfrm flipH="1" flipV="1">
            <a:off x="4976813" y="1793082"/>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26" name="Line 212">
            <a:extLst>
              <a:ext uri="{FF2B5EF4-FFF2-40B4-BE49-F238E27FC236}">
                <a16:creationId xmlns:a16="http://schemas.microsoft.com/office/drawing/2014/main" id="{21E17C94-32A3-3ADC-ED00-18C05ABA20C2}"/>
              </a:ext>
            </a:extLst>
          </p:cNvPr>
          <p:cNvSpPr>
            <a:spLocks noChangeShapeType="1"/>
          </p:cNvSpPr>
          <p:nvPr/>
        </p:nvSpPr>
        <p:spPr bwMode="auto">
          <a:xfrm flipV="1">
            <a:off x="4972050" y="1793082"/>
            <a:ext cx="4763"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27" name="Freeform 213">
            <a:extLst>
              <a:ext uri="{FF2B5EF4-FFF2-40B4-BE49-F238E27FC236}">
                <a16:creationId xmlns:a16="http://schemas.microsoft.com/office/drawing/2014/main" id="{A94CE9DC-0B97-6184-714B-C5D4F629E275}"/>
              </a:ext>
            </a:extLst>
          </p:cNvPr>
          <p:cNvSpPr>
            <a:spLocks/>
          </p:cNvSpPr>
          <p:nvPr/>
        </p:nvSpPr>
        <p:spPr bwMode="auto">
          <a:xfrm>
            <a:off x="4605338" y="1794272"/>
            <a:ext cx="95250" cy="65484"/>
          </a:xfrm>
          <a:custGeom>
            <a:avLst/>
            <a:gdLst>
              <a:gd name="T0" fmla="*/ 0 w 239"/>
              <a:gd name="T1" fmla="*/ 27721295 h 165"/>
              <a:gd name="T2" fmla="*/ 67485356 w 239"/>
              <a:gd name="T3" fmla="*/ 46202335 h 165"/>
              <a:gd name="T4" fmla="*/ 63532414 w 239"/>
              <a:gd name="T5" fmla="*/ 0 h 165"/>
              <a:gd name="T6" fmla="*/ 0 w 239"/>
              <a:gd name="T7" fmla="*/ 27721295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9" h="165">
                <a:moveTo>
                  <a:pt x="0" y="99"/>
                </a:moveTo>
                <a:lnTo>
                  <a:pt x="239" y="165"/>
                </a:lnTo>
                <a:lnTo>
                  <a:pt x="225"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28" name="Line 214">
            <a:extLst>
              <a:ext uri="{FF2B5EF4-FFF2-40B4-BE49-F238E27FC236}">
                <a16:creationId xmlns:a16="http://schemas.microsoft.com/office/drawing/2014/main" id="{734023FD-969D-7A44-64E7-8CCE547BDE9B}"/>
              </a:ext>
            </a:extLst>
          </p:cNvPr>
          <p:cNvSpPr>
            <a:spLocks noChangeShapeType="1"/>
          </p:cNvSpPr>
          <p:nvPr/>
        </p:nvSpPr>
        <p:spPr bwMode="auto">
          <a:xfrm flipV="1">
            <a:off x="4605338" y="1794273"/>
            <a:ext cx="89297" cy="3929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29" name="Line 215">
            <a:extLst>
              <a:ext uri="{FF2B5EF4-FFF2-40B4-BE49-F238E27FC236}">
                <a16:creationId xmlns:a16="http://schemas.microsoft.com/office/drawing/2014/main" id="{EDE39379-8C5D-96EE-B674-2DAE00CAD4BF}"/>
              </a:ext>
            </a:extLst>
          </p:cNvPr>
          <p:cNvSpPr>
            <a:spLocks noChangeShapeType="1"/>
          </p:cNvSpPr>
          <p:nvPr/>
        </p:nvSpPr>
        <p:spPr bwMode="auto">
          <a:xfrm>
            <a:off x="4605338" y="1833563"/>
            <a:ext cx="95250"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30" name="Line 216">
            <a:extLst>
              <a:ext uri="{FF2B5EF4-FFF2-40B4-BE49-F238E27FC236}">
                <a16:creationId xmlns:a16="http://schemas.microsoft.com/office/drawing/2014/main" id="{0CA9AC74-C0C8-CB33-C5B9-7D4F68022707}"/>
              </a:ext>
            </a:extLst>
          </p:cNvPr>
          <p:cNvSpPr>
            <a:spLocks noChangeShapeType="1"/>
          </p:cNvSpPr>
          <p:nvPr/>
        </p:nvSpPr>
        <p:spPr bwMode="auto">
          <a:xfrm>
            <a:off x="4694635" y="1794272"/>
            <a:ext cx="5953"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31" name="Freeform 217">
            <a:extLst>
              <a:ext uri="{FF2B5EF4-FFF2-40B4-BE49-F238E27FC236}">
                <a16:creationId xmlns:a16="http://schemas.microsoft.com/office/drawing/2014/main" id="{884F8258-C910-7DD8-7C86-7471824BFC4A}"/>
              </a:ext>
            </a:extLst>
          </p:cNvPr>
          <p:cNvSpPr>
            <a:spLocks/>
          </p:cNvSpPr>
          <p:nvPr/>
        </p:nvSpPr>
        <p:spPr bwMode="auto">
          <a:xfrm>
            <a:off x="4362450" y="1793082"/>
            <a:ext cx="94060" cy="65485"/>
          </a:xfrm>
          <a:custGeom>
            <a:avLst/>
            <a:gdLst>
              <a:gd name="T0" fmla="*/ 66364644 w 237"/>
              <a:gd name="T1" fmla="*/ 28282004 h 165"/>
              <a:gd name="T2" fmla="*/ 3360222 w 237"/>
              <a:gd name="T3" fmla="*/ 0 h 165"/>
              <a:gd name="T4" fmla="*/ 0 w 237"/>
              <a:gd name="T5" fmla="*/ 46203394 h 165"/>
              <a:gd name="T6" fmla="*/ 66364644 w 237"/>
              <a:gd name="T7" fmla="*/ 28282004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237" y="101"/>
                </a:moveTo>
                <a:lnTo>
                  <a:pt x="12" y="0"/>
                </a:lnTo>
                <a:lnTo>
                  <a:pt x="0" y="165"/>
                </a:lnTo>
                <a:lnTo>
                  <a:pt x="23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32" name="Line 218">
            <a:extLst>
              <a:ext uri="{FF2B5EF4-FFF2-40B4-BE49-F238E27FC236}">
                <a16:creationId xmlns:a16="http://schemas.microsoft.com/office/drawing/2014/main" id="{9C5F53C9-99FE-9239-9D45-08F63CEC1ECD}"/>
              </a:ext>
            </a:extLst>
          </p:cNvPr>
          <p:cNvSpPr>
            <a:spLocks noChangeShapeType="1"/>
          </p:cNvSpPr>
          <p:nvPr/>
        </p:nvSpPr>
        <p:spPr bwMode="auto">
          <a:xfrm flipH="1">
            <a:off x="4362450" y="1833562"/>
            <a:ext cx="94060" cy="2500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33" name="Line 219">
            <a:extLst>
              <a:ext uri="{FF2B5EF4-FFF2-40B4-BE49-F238E27FC236}">
                <a16:creationId xmlns:a16="http://schemas.microsoft.com/office/drawing/2014/main" id="{140CF6E0-5741-898D-7927-CB05541CF4F3}"/>
              </a:ext>
            </a:extLst>
          </p:cNvPr>
          <p:cNvSpPr>
            <a:spLocks noChangeShapeType="1"/>
          </p:cNvSpPr>
          <p:nvPr/>
        </p:nvSpPr>
        <p:spPr bwMode="auto">
          <a:xfrm flipH="1" flipV="1">
            <a:off x="4367213" y="1793082"/>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34" name="Line 220">
            <a:extLst>
              <a:ext uri="{FF2B5EF4-FFF2-40B4-BE49-F238E27FC236}">
                <a16:creationId xmlns:a16="http://schemas.microsoft.com/office/drawing/2014/main" id="{C15634A9-222F-D4A3-5715-7FC9AFCDA11B}"/>
              </a:ext>
            </a:extLst>
          </p:cNvPr>
          <p:cNvSpPr>
            <a:spLocks noChangeShapeType="1"/>
          </p:cNvSpPr>
          <p:nvPr/>
        </p:nvSpPr>
        <p:spPr bwMode="auto">
          <a:xfrm flipV="1">
            <a:off x="4362450" y="1793082"/>
            <a:ext cx="4763"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35" name="Freeform 221">
            <a:extLst>
              <a:ext uri="{FF2B5EF4-FFF2-40B4-BE49-F238E27FC236}">
                <a16:creationId xmlns:a16="http://schemas.microsoft.com/office/drawing/2014/main" id="{74D004E8-A84B-423B-96DA-3C81FD6F89DE}"/>
              </a:ext>
            </a:extLst>
          </p:cNvPr>
          <p:cNvSpPr>
            <a:spLocks/>
          </p:cNvSpPr>
          <p:nvPr/>
        </p:nvSpPr>
        <p:spPr bwMode="auto">
          <a:xfrm>
            <a:off x="3996929" y="1794272"/>
            <a:ext cx="94059" cy="65484"/>
          </a:xfrm>
          <a:custGeom>
            <a:avLst/>
            <a:gdLst>
              <a:gd name="T0" fmla="*/ 0 w 237"/>
              <a:gd name="T1" fmla="*/ 27721295 h 165"/>
              <a:gd name="T2" fmla="*/ 66363585 w 237"/>
              <a:gd name="T3" fmla="*/ 46202335 h 165"/>
              <a:gd name="T4" fmla="*/ 63003390 w 237"/>
              <a:gd name="T5" fmla="*/ 0 h 165"/>
              <a:gd name="T6" fmla="*/ 0 w 237"/>
              <a:gd name="T7" fmla="*/ 27721295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0" y="99"/>
                </a:moveTo>
                <a:lnTo>
                  <a:pt x="237" y="165"/>
                </a:lnTo>
                <a:lnTo>
                  <a:pt x="225"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36" name="Line 222">
            <a:extLst>
              <a:ext uri="{FF2B5EF4-FFF2-40B4-BE49-F238E27FC236}">
                <a16:creationId xmlns:a16="http://schemas.microsoft.com/office/drawing/2014/main" id="{213C6CF1-1F02-49DC-629C-D177867AFF01}"/>
              </a:ext>
            </a:extLst>
          </p:cNvPr>
          <p:cNvSpPr>
            <a:spLocks noChangeShapeType="1"/>
          </p:cNvSpPr>
          <p:nvPr/>
        </p:nvSpPr>
        <p:spPr bwMode="auto">
          <a:xfrm flipV="1">
            <a:off x="3996928" y="1794273"/>
            <a:ext cx="89297" cy="3929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37" name="Line 223">
            <a:extLst>
              <a:ext uri="{FF2B5EF4-FFF2-40B4-BE49-F238E27FC236}">
                <a16:creationId xmlns:a16="http://schemas.microsoft.com/office/drawing/2014/main" id="{E0C74FD5-4E45-E3D7-362E-7C63F81DC000}"/>
              </a:ext>
            </a:extLst>
          </p:cNvPr>
          <p:cNvSpPr>
            <a:spLocks noChangeShapeType="1"/>
          </p:cNvSpPr>
          <p:nvPr/>
        </p:nvSpPr>
        <p:spPr bwMode="auto">
          <a:xfrm>
            <a:off x="3996929" y="1833563"/>
            <a:ext cx="94059"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38" name="Line 224">
            <a:extLst>
              <a:ext uri="{FF2B5EF4-FFF2-40B4-BE49-F238E27FC236}">
                <a16:creationId xmlns:a16="http://schemas.microsoft.com/office/drawing/2014/main" id="{F05E4595-7739-6D90-46CB-97BE529D82F9}"/>
              </a:ext>
            </a:extLst>
          </p:cNvPr>
          <p:cNvSpPr>
            <a:spLocks noChangeShapeType="1"/>
          </p:cNvSpPr>
          <p:nvPr/>
        </p:nvSpPr>
        <p:spPr bwMode="auto">
          <a:xfrm>
            <a:off x="4086225" y="1794272"/>
            <a:ext cx="4763"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39" name="Freeform 225">
            <a:extLst>
              <a:ext uri="{FF2B5EF4-FFF2-40B4-BE49-F238E27FC236}">
                <a16:creationId xmlns:a16="http://schemas.microsoft.com/office/drawing/2014/main" id="{65F02449-D68E-D726-19B6-03C243758E1B}"/>
              </a:ext>
            </a:extLst>
          </p:cNvPr>
          <p:cNvSpPr>
            <a:spLocks/>
          </p:cNvSpPr>
          <p:nvPr/>
        </p:nvSpPr>
        <p:spPr bwMode="auto">
          <a:xfrm>
            <a:off x="3701654" y="1793082"/>
            <a:ext cx="94059" cy="65485"/>
          </a:xfrm>
          <a:custGeom>
            <a:avLst/>
            <a:gdLst>
              <a:gd name="T0" fmla="*/ 66363585 w 237"/>
              <a:gd name="T1" fmla="*/ 28282004 h 165"/>
              <a:gd name="T2" fmla="*/ 3640123 w 237"/>
              <a:gd name="T3" fmla="*/ 0 h 165"/>
              <a:gd name="T4" fmla="*/ 0 w 237"/>
              <a:gd name="T5" fmla="*/ 46203394 h 165"/>
              <a:gd name="T6" fmla="*/ 66363585 w 237"/>
              <a:gd name="T7" fmla="*/ 28282004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237" y="101"/>
                </a:moveTo>
                <a:lnTo>
                  <a:pt x="13" y="0"/>
                </a:lnTo>
                <a:lnTo>
                  <a:pt x="0" y="165"/>
                </a:lnTo>
                <a:lnTo>
                  <a:pt x="23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40" name="Line 226">
            <a:extLst>
              <a:ext uri="{FF2B5EF4-FFF2-40B4-BE49-F238E27FC236}">
                <a16:creationId xmlns:a16="http://schemas.microsoft.com/office/drawing/2014/main" id="{C2AA063B-E14D-58CF-81BA-F0F96BF494D0}"/>
              </a:ext>
            </a:extLst>
          </p:cNvPr>
          <p:cNvSpPr>
            <a:spLocks noChangeShapeType="1"/>
          </p:cNvSpPr>
          <p:nvPr/>
        </p:nvSpPr>
        <p:spPr bwMode="auto">
          <a:xfrm flipH="1">
            <a:off x="3701654" y="1833562"/>
            <a:ext cx="94059" cy="2500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41" name="Line 227">
            <a:extLst>
              <a:ext uri="{FF2B5EF4-FFF2-40B4-BE49-F238E27FC236}">
                <a16:creationId xmlns:a16="http://schemas.microsoft.com/office/drawing/2014/main" id="{E91D301F-ABC7-583F-2A37-EC72C3785D64}"/>
              </a:ext>
            </a:extLst>
          </p:cNvPr>
          <p:cNvSpPr>
            <a:spLocks noChangeShapeType="1"/>
          </p:cNvSpPr>
          <p:nvPr/>
        </p:nvSpPr>
        <p:spPr bwMode="auto">
          <a:xfrm flipH="1" flipV="1">
            <a:off x="3707607" y="1793082"/>
            <a:ext cx="88106"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42" name="Line 228">
            <a:extLst>
              <a:ext uri="{FF2B5EF4-FFF2-40B4-BE49-F238E27FC236}">
                <a16:creationId xmlns:a16="http://schemas.microsoft.com/office/drawing/2014/main" id="{62A9597F-70C4-C516-F89D-067F9EAA0AA2}"/>
              </a:ext>
            </a:extLst>
          </p:cNvPr>
          <p:cNvSpPr>
            <a:spLocks noChangeShapeType="1"/>
          </p:cNvSpPr>
          <p:nvPr/>
        </p:nvSpPr>
        <p:spPr bwMode="auto">
          <a:xfrm flipV="1">
            <a:off x="3701654" y="1793082"/>
            <a:ext cx="5953"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43" name="Freeform 229">
            <a:extLst>
              <a:ext uri="{FF2B5EF4-FFF2-40B4-BE49-F238E27FC236}">
                <a16:creationId xmlns:a16="http://schemas.microsoft.com/office/drawing/2014/main" id="{38222BD2-BAA2-B104-D093-DAFB642DD582}"/>
              </a:ext>
            </a:extLst>
          </p:cNvPr>
          <p:cNvSpPr>
            <a:spLocks/>
          </p:cNvSpPr>
          <p:nvPr/>
        </p:nvSpPr>
        <p:spPr bwMode="auto">
          <a:xfrm>
            <a:off x="3336132" y="1794272"/>
            <a:ext cx="94060" cy="65484"/>
          </a:xfrm>
          <a:custGeom>
            <a:avLst/>
            <a:gdLst>
              <a:gd name="T0" fmla="*/ 0 w 237"/>
              <a:gd name="T1" fmla="*/ 27721295 h 165"/>
              <a:gd name="T2" fmla="*/ 66364644 w 237"/>
              <a:gd name="T3" fmla="*/ 46202335 h 165"/>
              <a:gd name="T4" fmla="*/ 62724492 w 237"/>
              <a:gd name="T5" fmla="*/ 0 h 165"/>
              <a:gd name="T6" fmla="*/ 0 w 237"/>
              <a:gd name="T7" fmla="*/ 27721295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0" y="99"/>
                </a:moveTo>
                <a:lnTo>
                  <a:pt x="237" y="165"/>
                </a:lnTo>
                <a:lnTo>
                  <a:pt x="224"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44" name="Line 230">
            <a:extLst>
              <a:ext uri="{FF2B5EF4-FFF2-40B4-BE49-F238E27FC236}">
                <a16:creationId xmlns:a16="http://schemas.microsoft.com/office/drawing/2014/main" id="{4CAD1DCC-0319-41BB-9B42-3FF2AB34871C}"/>
              </a:ext>
            </a:extLst>
          </p:cNvPr>
          <p:cNvSpPr>
            <a:spLocks noChangeShapeType="1"/>
          </p:cNvSpPr>
          <p:nvPr/>
        </p:nvSpPr>
        <p:spPr bwMode="auto">
          <a:xfrm flipV="1">
            <a:off x="3336132" y="1794273"/>
            <a:ext cx="89297" cy="3929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45" name="Line 231">
            <a:extLst>
              <a:ext uri="{FF2B5EF4-FFF2-40B4-BE49-F238E27FC236}">
                <a16:creationId xmlns:a16="http://schemas.microsoft.com/office/drawing/2014/main" id="{978B2DDF-0C7D-0653-26AF-BD9D8DB8764B}"/>
              </a:ext>
            </a:extLst>
          </p:cNvPr>
          <p:cNvSpPr>
            <a:spLocks noChangeShapeType="1"/>
          </p:cNvSpPr>
          <p:nvPr/>
        </p:nvSpPr>
        <p:spPr bwMode="auto">
          <a:xfrm>
            <a:off x="3336132" y="1833563"/>
            <a:ext cx="94060"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46" name="Line 232">
            <a:extLst>
              <a:ext uri="{FF2B5EF4-FFF2-40B4-BE49-F238E27FC236}">
                <a16:creationId xmlns:a16="http://schemas.microsoft.com/office/drawing/2014/main" id="{AF29955D-ABDB-F6CE-D218-F516D040222B}"/>
              </a:ext>
            </a:extLst>
          </p:cNvPr>
          <p:cNvSpPr>
            <a:spLocks noChangeShapeType="1"/>
          </p:cNvSpPr>
          <p:nvPr/>
        </p:nvSpPr>
        <p:spPr bwMode="auto">
          <a:xfrm>
            <a:off x="3425428" y="1794272"/>
            <a:ext cx="4763"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47" name="Freeform 233">
            <a:extLst>
              <a:ext uri="{FF2B5EF4-FFF2-40B4-BE49-F238E27FC236}">
                <a16:creationId xmlns:a16="http://schemas.microsoft.com/office/drawing/2014/main" id="{7390A4A2-AD29-6B69-817C-E75CBD6BB252}"/>
              </a:ext>
            </a:extLst>
          </p:cNvPr>
          <p:cNvSpPr>
            <a:spLocks/>
          </p:cNvSpPr>
          <p:nvPr/>
        </p:nvSpPr>
        <p:spPr bwMode="auto">
          <a:xfrm>
            <a:off x="3093244" y="1793082"/>
            <a:ext cx="94060" cy="65485"/>
          </a:xfrm>
          <a:custGeom>
            <a:avLst/>
            <a:gdLst>
              <a:gd name="T0" fmla="*/ 66085801 w 238"/>
              <a:gd name="T1" fmla="*/ 28282004 h 165"/>
              <a:gd name="T2" fmla="*/ 3887276 w 238"/>
              <a:gd name="T3" fmla="*/ 0 h 165"/>
              <a:gd name="T4" fmla="*/ 0 w 238"/>
              <a:gd name="T5" fmla="*/ 46203394 h 165"/>
              <a:gd name="T6" fmla="*/ 66085801 w 238"/>
              <a:gd name="T7" fmla="*/ 28282004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8" h="165">
                <a:moveTo>
                  <a:pt x="238" y="101"/>
                </a:moveTo>
                <a:lnTo>
                  <a:pt x="14" y="0"/>
                </a:lnTo>
                <a:lnTo>
                  <a:pt x="0" y="165"/>
                </a:lnTo>
                <a:lnTo>
                  <a:pt x="238"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48" name="Line 234">
            <a:extLst>
              <a:ext uri="{FF2B5EF4-FFF2-40B4-BE49-F238E27FC236}">
                <a16:creationId xmlns:a16="http://schemas.microsoft.com/office/drawing/2014/main" id="{770BC699-2D56-241D-BFE9-557410EA67CA}"/>
              </a:ext>
            </a:extLst>
          </p:cNvPr>
          <p:cNvSpPr>
            <a:spLocks noChangeShapeType="1"/>
          </p:cNvSpPr>
          <p:nvPr/>
        </p:nvSpPr>
        <p:spPr bwMode="auto">
          <a:xfrm flipH="1">
            <a:off x="3093244" y="1833562"/>
            <a:ext cx="94060" cy="2500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49" name="Line 235">
            <a:extLst>
              <a:ext uri="{FF2B5EF4-FFF2-40B4-BE49-F238E27FC236}">
                <a16:creationId xmlns:a16="http://schemas.microsoft.com/office/drawing/2014/main" id="{1D4A7C2F-FA39-BEBA-287D-A0252C85E61F}"/>
              </a:ext>
            </a:extLst>
          </p:cNvPr>
          <p:cNvSpPr>
            <a:spLocks noChangeShapeType="1"/>
          </p:cNvSpPr>
          <p:nvPr/>
        </p:nvSpPr>
        <p:spPr bwMode="auto">
          <a:xfrm flipH="1" flipV="1">
            <a:off x="3098007" y="1793082"/>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50" name="Line 236">
            <a:extLst>
              <a:ext uri="{FF2B5EF4-FFF2-40B4-BE49-F238E27FC236}">
                <a16:creationId xmlns:a16="http://schemas.microsoft.com/office/drawing/2014/main" id="{59B03587-FE43-F16A-E97A-02EFC5A7F984}"/>
              </a:ext>
            </a:extLst>
          </p:cNvPr>
          <p:cNvSpPr>
            <a:spLocks noChangeShapeType="1"/>
          </p:cNvSpPr>
          <p:nvPr/>
        </p:nvSpPr>
        <p:spPr bwMode="auto">
          <a:xfrm flipV="1">
            <a:off x="3093244" y="1793082"/>
            <a:ext cx="4763"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51" name="Freeform 237">
            <a:extLst>
              <a:ext uri="{FF2B5EF4-FFF2-40B4-BE49-F238E27FC236}">
                <a16:creationId xmlns:a16="http://schemas.microsoft.com/office/drawing/2014/main" id="{914C9DBB-9A39-2EFA-F2E4-3DC1FDFDEF40}"/>
              </a:ext>
            </a:extLst>
          </p:cNvPr>
          <p:cNvSpPr>
            <a:spLocks/>
          </p:cNvSpPr>
          <p:nvPr/>
        </p:nvSpPr>
        <p:spPr bwMode="auto">
          <a:xfrm>
            <a:off x="2727722" y="1794272"/>
            <a:ext cx="94059" cy="65484"/>
          </a:xfrm>
          <a:custGeom>
            <a:avLst/>
            <a:gdLst>
              <a:gd name="T0" fmla="*/ 0 w 237"/>
              <a:gd name="T1" fmla="*/ 27721295 h 165"/>
              <a:gd name="T2" fmla="*/ 66363585 w 237"/>
              <a:gd name="T3" fmla="*/ 46202335 h 165"/>
              <a:gd name="T4" fmla="*/ 62723462 w 237"/>
              <a:gd name="T5" fmla="*/ 0 h 165"/>
              <a:gd name="T6" fmla="*/ 0 w 237"/>
              <a:gd name="T7" fmla="*/ 27721295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0" y="99"/>
                </a:moveTo>
                <a:lnTo>
                  <a:pt x="237" y="165"/>
                </a:lnTo>
                <a:lnTo>
                  <a:pt x="224"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52" name="Line 238">
            <a:extLst>
              <a:ext uri="{FF2B5EF4-FFF2-40B4-BE49-F238E27FC236}">
                <a16:creationId xmlns:a16="http://schemas.microsoft.com/office/drawing/2014/main" id="{33E6E180-820B-A511-2679-BB1DB85DED51}"/>
              </a:ext>
            </a:extLst>
          </p:cNvPr>
          <p:cNvSpPr>
            <a:spLocks noChangeShapeType="1"/>
          </p:cNvSpPr>
          <p:nvPr/>
        </p:nvSpPr>
        <p:spPr bwMode="auto">
          <a:xfrm flipV="1">
            <a:off x="2727723" y="1794273"/>
            <a:ext cx="88106" cy="3929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53" name="Line 239">
            <a:extLst>
              <a:ext uri="{FF2B5EF4-FFF2-40B4-BE49-F238E27FC236}">
                <a16:creationId xmlns:a16="http://schemas.microsoft.com/office/drawing/2014/main" id="{5F71FEAA-B85E-9F77-8F1E-649D1D4F8C13}"/>
              </a:ext>
            </a:extLst>
          </p:cNvPr>
          <p:cNvSpPr>
            <a:spLocks noChangeShapeType="1"/>
          </p:cNvSpPr>
          <p:nvPr/>
        </p:nvSpPr>
        <p:spPr bwMode="auto">
          <a:xfrm>
            <a:off x="2727722" y="1833563"/>
            <a:ext cx="94059"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54" name="Line 240">
            <a:extLst>
              <a:ext uri="{FF2B5EF4-FFF2-40B4-BE49-F238E27FC236}">
                <a16:creationId xmlns:a16="http://schemas.microsoft.com/office/drawing/2014/main" id="{F86E34D2-AA6E-C141-9CDD-7A3F665058DE}"/>
              </a:ext>
            </a:extLst>
          </p:cNvPr>
          <p:cNvSpPr>
            <a:spLocks noChangeShapeType="1"/>
          </p:cNvSpPr>
          <p:nvPr/>
        </p:nvSpPr>
        <p:spPr bwMode="auto">
          <a:xfrm>
            <a:off x="2815829" y="1794272"/>
            <a:ext cx="5953"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55" name="Freeform 241">
            <a:extLst>
              <a:ext uri="{FF2B5EF4-FFF2-40B4-BE49-F238E27FC236}">
                <a16:creationId xmlns:a16="http://schemas.microsoft.com/office/drawing/2014/main" id="{0A87E5CE-B9CF-A2DB-0BBF-34CA87D58412}"/>
              </a:ext>
            </a:extLst>
          </p:cNvPr>
          <p:cNvSpPr>
            <a:spLocks/>
          </p:cNvSpPr>
          <p:nvPr/>
        </p:nvSpPr>
        <p:spPr bwMode="auto">
          <a:xfrm>
            <a:off x="5905500" y="2553891"/>
            <a:ext cx="95250" cy="65484"/>
          </a:xfrm>
          <a:custGeom>
            <a:avLst/>
            <a:gdLst>
              <a:gd name="T0" fmla="*/ 67768908 w 238"/>
              <a:gd name="T1" fmla="*/ 28561607 h 165"/>
              <a:gd name="T2" fmla="*/ 3986626 w 238"/>
              <a:gd name="T3" fmla="*/ 0 h 165"/>
              <a:gd name="T4" fmla="*/ 0 w 238"/>
              <a:gd name="T5" fmla="*/ 46202335 h 165"/>
              <a:gd name="T6" fmla="*/ 67768908 w 238"/>
              <a:gd name="T7" fmla="*/ 28561607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8" h="165">
                <a:moveTo>
                  <a:pt x="238" y="102"/>
                </a:moveTo>
                <a:lnTo>
                  <a:pt x="14" y="0"/>
                </a:lnTo>
                <a:lnTo>
                  <a:pt x="0" y="165"/>
                </a:lnTo>
                <a:lnTo>
                  <a:pt x="238"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56" name="Line 242">
            <a:extLst>
              <a:ext uri="{FF2B5EF4-FFF2-40B4-BE49-F238E27FC236}">
                <a16:creationId xmlns:a16="http://schemas.microsoft.com/office/drawing/2014/main" id="{DAE9F733-F237-6420-7722-DD8D0594D5D2}"/>
              </a:ext>
            </a:extLst>
          </p:cNvPr>
          <p:cNvSpPr>
            <a:spLocks noChangeShapeType="1"/>
          </p:cNvSpPr>
          <p:nvPr/>
        </p:nvSpPr>
        <p:spPr bwMode="auto">
          <a:xfrm flipH="1">
            <a:off x="5905500" y="2594373"/>
            <a:ext cx="95250" cy="2500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57" name="Line 243">
            <a:extLst>
              <a:ext uri="{FF2B5EF4-FFF2-40B4-BE49-F238E27FC236}">
                <a16:creationId xmlns:a16="http://schemas.microsoft.com/office/drawing/2014/main" id="{B6416C6C-3137-D7D8-F5C8-34DACC4276B9}"/>
              </a:ext>
            </a:extLst>
          </p:cNvPr>
          <p:cNvSpPr>
            <a:spLocks noChangeShapeType="1"/>
          </p:cNvSpPr>
          <p:nvPr/>
        </p:nvSpPr>
        <p:spPr bwMode="auto">
          <a:xfrm flipH="1" flipV="1">
            <a:off x="5911453" y="2553892"/>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58" name="Line 244">
            <a:extLst>
              <a:ext uri="{FF2B5EF4-FFF2-40B4-BE49-F238E27FC236}">
                <a16:creationId xmlns:a16="http://schemas.microsoft.com/office/drawing/2014/main" id="{6648E3BB-0D50-79DB-0DD8-99AC15198F90}"/>
              </a:ext>
            </a:extLst>
          </p:cNvPr>
          <p:cNvSpPr>
            <a:spLocks noChangeShapeType="1"/>
          </p:cNvSpPr>
          <p:nvPr/>
        </p:nvSpPr>
        <p:spPr bwMode="auto">
          <a:xfrm flipV="1">
            <a:off x="5905500" y="2553891"/>
            <a:ext cx="5954"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59" name="Freeform 245">
            <a:extLst>
              <a:ext uri="{FF2B5EF4-FFF2-40B4-BE49-F238E27FC236}">
                <a16:creationId xmlns:a16="http://schemas.microsoft.com/office/drawing/2014/main" id="{47F6D561-477E-3F57-322E-A713C1DB1C37}"/>
              </a:ext>
            </a:extLst>
          </p:cNvPr>
          <p:cNvSpPr>
            <a:spLocks/>
          </p:cNvSpPr>
          <p:nvPr/>
        </p:nvSpPr>
        <p:spPr bwMode="auto">
          <a:xfrm>
            <a:off x="6248400" y="2555082"/>
            <a:ext cx="94060" cy="65485"/>
          </a:xfrm>
          <a:custGeom>
            <a:avLst/>
            <a:gdLst>
              <a:gd name="T0" fmla="*/ 0 w 237"/>
              <a:gd name="T1" fmla="*/ 27388931 h 166"/>
              <a:gd name="T2" fmla="*/ 66364644 w 237"/>
              <a:gd name="T3" fmla="*/ 45925060 h 166"/>
              <a:gd name="T4" fmla="*/ 62724492 w 237"/>
              <a:gd name="T5" fmla="*/ 0 h 166"/>
              <a:gd name="T6" fmla="*/ 0 w 237"/>
              <a:gd name="T7" fmla="*/ 27388931 h 16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6">
                <a:moveTo>
                  <a:pt x="0" y="99"/>
                </a:moveTo>
                <a:lnTo>
                  <a:pt x="237" y="166"/>
                </a:lnTo>
                <a:lnTo>
                  <a:pt x="224"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60" name="Line 246">
            <a:extLst>
              <a:ext uri="{FF2B5EF4-FFF2-40B4-BE49-F238E27FC236}">
                <a16:creationId xmlns:a16="http://schemas.microsoft.com/office/drawing/2014/main" id="{97F172C1-D965-3ADC-9C2D-EB8012D7CC5E}"/>
              </a:ext>
            </a:extLst>
          </p:cNvPr>
          <p:cNvSpPr>
            <a:spLocks noChangeShapeType="1"/>
          </p:cNvSpPr>
          <p:nvPr/>
        </p:nvSpPr>
        <p:spPr bwMode="auto">
          <a:xfrm flipV="1">
            <a:off x="6248401" y="2555081"/>
            <a:ext cx="89297" cy="3929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61" name="Line 247">
            <a:extLst>
              <a:ext uri="{FF2B5EF4-FFF2-40B4-BE49-F238E27FC236}">
                <a16:creationId xmlns:a16="http://schemas.microsoft.com/office/drawing/2014/main" id="{9F999919-C17E-8217-5E58-D210132EE27C}"/>
              </a:ext>
            </a:extLst>
          </p:cNvPr>
          <p:cNvSpPr>
            <a:spLocks noChangeShapeType="1"/>
          </p:cNvSpPr>
          <p:nvPr/>
        </p:nvSpPr>
        <p:spPr bwMode="auto">
          <a:xfrm>
            <a:off x="6248400" y="2594373"/>
            <a:ext cx="94060"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62" name="Line 248">
            <a:extLst>
              <a:ext uri="{FF2B5EF4-FFF2-40B4-BE49-F238E27FC236}">
                <a16:creationId xmlns:a16="http://schemas.microsoft.com/office/drawing/2014/main" id="{7C0C77CD-07BB-81C3-4E81-2824415D44AC}"/>
              </a:ext>
            </a:extLst>
          </p:cNvPr>
          <p:cNvSpPr>
            <a:spLocks noChangeShapeType="1"/>
          </p:cNvSpPr>
          <p:nvPr/>
        </p:nvSpPr>
        <p:spPr bwMode="auto">
          <a:xfrm>
            <a:off x="6337697" y="2555082"/>
            <a:ext cx="4763"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63" name="Freeform 249">
            <a:extLst>
              <a:ext uri="{FF2B5EF4-FFF2-40B4-BE49-F238E27FC236}">
                <a16:creationId xmlns:a16="http://schemas.microsoft.com/office/drawing/2014/main" id="{EFCBA220-A5C6-1F9E-9DF1-A028A70F5FFC}"/>
              </a:ext>
            </a:extLst>
          </p:cNvPr>
          <p:cNvSpPr>
            <a:spLocks/>
          </p:cNvSpPr>
          <p:nvPr/>
        </p:nvSpPr>
        <p:spPr bwMode="auto">
          <a:xfrm>
            <a:off x="6460332" y="2553891"/>
            <a:ext cx="94060" cy="65484"/>
          </a:xfrm>
          <a:custGeom>
            <a:avLst/>
            <a:gdLst>
              <a:gd name="T0" fmla="*/ 66364644 w 237"/>
              <a:gd name="T1" fmla="*/ 28561607 h 165"/>
              <a:gd name="T2" fmla="*/ 3360222 w 237"/>
              <a:gd name="T3" fmla="*/ 0 h 165"/>
              <a:gd name="T4" fmla="*/ 0 w 237"/>
              <a:gd name="T5" fmla="*/ 46202335 h 165"/>
              <a:gd name="T6" fmla="*/ 66364644 w 237"/>
              <a:gd name="T7" fmla="*/ 28561607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237" y="102"/>
                </a:moveTo>
                <a:lnTo>
                  <a:pt x="12" y="0"/>
                </a:lnTo>
                <a:lnTo>
                  <a:pt x="0" y="165"/>
                </a:lnTo>
                <a:lnTo>
                  <a:pt x="237"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64" name="Line 250">
            <a:extLst>
              <a:ext uri="{FF2B5EF4-FFF2-40B4-BE49-F238E27FC236}">
                <a16:creationId xmlns:a16="http://schemas.microsoft.com/office/drawing/2014/main" id="{0AF4EB6C-2004-4CC7-5571-2DD1AA2E3CAB}"/>
              </a:ext>
            </a:extLst>
          </p:cNvPr>
          <p:cNvSpPr>
            <a:spLocks noChangeShapeType="1"/>
          </p:cNvSpPr>
          <p:nvPr/>
        </p:nvSpPr>
        <p:spPr bwMode="auto">
          <a:xfrm flipH="1">
            <a:off x="6460332" y="2594373"/>
            <a:ext cx="94060" cy="2500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65" name="Line 251">
            <a:extLst>
              <a:ext uri="{FF2B5EF4-FFF2-40B4-BE49-F238E27FC236}">
                <a16:creationId xmlns:a16="http://schemas.microsoft.com/office/drawing/2014/main" id="{C850C8D2-C2A4-2EF2-9596-A0E3E366D65B}"/>
              </a:ext>
            </a:extLst>
          </p:cNvPr>
          <p:cNvSpPr>
            <a:spLocks noChangeShapeType="1"/>
          </p:cNvSpPr>
          <p:nvPr/>
        </p:nvSpPr>
        <p:spPr bwMode="auto">
          <a:xfrm flipH="1" flipV="1">
            <a:off x="6465094" y="2553892"/>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66" name="Line 252">
            <a:extLst>
              <a:ext uri="{FF2B5EF4-FFF2-40B4-BE49-F238E27FC236}">
                <a16:creationId xmlns:a16="http://schemas.microsoft.com/office/drawing/2014/main" id="{E50B9CFA-B937-82F8-3FAD-51274BA59543}"/>
              </a:ext>
            </a:extLst>
          </p:cNvPr>
          <p:cNvSpPr>
            <a:spLocks noChangeShapeType="1"/>
          </p:cNvSpPr>
          <p:nvPr/>
        </p:nvSpPr>
        <p:spPr bwMode="auto">
          <a:xfrm flipV="1">
            <a:off x="6460331" y="2553891"/>
            <a:ext cx="4763"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67" name="Freeform 253">
            <a:extLst>
              <a:ext uri="{FF2B5EF4-FFF2-40B4-BE49-F238E27FC236}">
                <a16:creationId xmlns:a16="http://schemas.microsoft.com/office/drawing/2014/main" id="{96045E1A-5FDE-298B-D1AA-2F15A74B1906}"/>
              </a:ext>
            </a:extLst>
          </p:cNvPr>
          <p:cNvSpPr>
            <a:spLocks/>
          </p:cNvSpPr>
          <p:nvPr/>
        </p:nvSpPr>
        <p:spPr bwMode="auto">
          <a:xfrm>
            <a:off x="6829425" y="2555082"/>
            <a:ext cx="94060" cy="65485"/>
          </a:xfrm>
          <a:custGeom>
            <a:avLst/>
            <a:gdLst>
              <a:gd name="T0" fmla="*/ 0 w 237"/>
              <a:gd name="T1" fmla="*/ 27388931 h 166"/>
              <a:gd name="T2" fmla="*/ 66364644 w 237"/>
              <a:gd name="T3" fmla="*/ 45925060 h 166"/>
              <a:gd name="T4" fmla="*/ 63004422 w 237"/>
              <a:gd name="T5" fmla="*/ 0 h 166"/>
              <a:gd name="T6" fmla="*/ 0 w 237"/>
              <a:gd name="T7" fmla="*/ 27388931 h 16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6">
                <a:moveTo>
                  <a:pt x="0" y="99"/>
                </a:moveTo>
                <a:lnTo>
                  <a:pt x="237" y="166"/>
                </a:lnTo>
                <a:lnTo>
                  <a:pt x="225"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68" name="Line 254">
            <a:extLst>
              <a:ext uri="{FF2B5EF4-FFF2-40B4-BE49-F238E27FC236}">
                <a16:creationId xmlns:a16="http://schemas.microsoft.com/office/drawing/2014/main" id="{78EDE5A3-727D-A694-5E82-4FF6ED80C15E}"/>
              </a:ext>
            </a:extLst>
          </p:cNvPr>
          <p:cNvSpPr>
            <a:spLocks noChangeShapeType="1"/>
          </p:cNvSpPr>
          <p:nvPr/>
        </p:nvSpPr>
        <p:spPr bwMode="auto">
          <a:xfrm flipV="1">
            <a:off x="6829426" y="2555081"/>
            <a:ext cx="89297" cy="3929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69" name="Line 255">
            <a:extLst>
              <a:ext uri="{FF2B5EF4-FFF2-40B4-BE49-F238E27FC236}">
                <a16:creationId xmlns:a16="http://schemas.microsoft.com/office/drawing/2014/main" id="{30EEE22A-9665-AC1D-A150-DA834A52390E}"/>
              </a:ext>
            </a:extLst>
          </p:cNvPr>
          <p:cNvSpPr>
            <a:spLocks noChangeShapeType="1"/>
          </p:cNvSpPr>
          <p:nvPr/>
        </p:nvSpPr>
        <p:spPr bwMode="auto">
          <a:xfrm>
            <a:off x="6829425" y="2594373"/>
            <a:ext cx="94060"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70" name="Line 256">
            <a:extLst>
              <a:ext uri="{FF2B5EF4-FFF2-40B4-BE49-F238E27FC236}">
                <a16:creationId xmlns:a16="http://schemas.microsoft.com/office/drawing/2014/main" id="{5488CD05-7039-0B32-20B6-B02B4B1983E5}"/>
              </a:ext>
            </a:extLst>
          </p:cNvPr>
          <p:cNvSpPr>
            <a:spLocks noChangeShapeType="1"/>
          </p:cNvSpPr>
          <p:nvPr/>
        </p:nvSpPr>
        <p:spPr bwMode="auto">
          <a:xfrm>
            <a:off x="6918722" y="2555082"/>
            <a:ext cx="4763"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71" name="Freeform 257">
            <a:extLst>
              <a:ext uri="{FF2B5EF4-FFF2-40B4-BE49-F238E27FC236}">
                <a16:creationId xmlns:a16="http://schemas.microsoft.com/office/drawing/2014/main" id="{8BDAE553-B9EE-89AD-5C65-1AEEC5C8C64E}"/>
              </a:ext>
            </a:extLst>
          </p:cNvPr>
          <p:cNvSpPr>
            <a:spLocks/>
          </p:cNvSpPr>
          <p:nvPr/>
        </p:nvSpPr>
        <p:spPr bwMode="auto">
          <a:xfrm>
            <a:off x="4662488" y="2549129"/>
            <a:ext cx="94060" cy="65484"/>
          </a:xfrm>
          <a:custGeom>
            <a:avLst/>
            <a:gdLst>
              <a:gd name="T0" fmla="*/ 66364644 w 237"/>
              <a:gd name="T1" fmla="*/ 28561607 h 165"/>
              <a:gd name="T2" fmla="*/ 3640152 w 237"/>
              <a:gd name="T3" fmla="*/ 0 h 165"/>
              <a:gd name="T4" fmla="*/ 0 w 237"/>
              <a:gd name="T5" fmla="*/ 46202335 h 165"/>
              <a:gd name="T6" fmla="*/ 66364644 w 237"/>
              <a:gd name="T7" fmla="*/ 28561607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237" y="102"/>
                </a:moveTo>
                <a:lnTo>
                  <a:pt x="13" y="0"/>
                </a:lnTo>
                <a:lnTo>
                  <a:pt x="0" y="165"/>
                </a:lnTo>
                <a:lnTo>
                  <a:pt x="237"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72" name="Line 258">
            <a:extLst>
              <a:ext uri="{FF2B5EF4-FFF2-40B4-BE49-F238E27FC236}">
                <a16:creationId xmlns:a16="http://schemas.microsoft.com/office/drawing/2014/main" id="{3AD9425D-C37D-3ACC-05C1-C25BD12E29A7}"/>
              </a:ext>
            </a:extLst>
          </p:cNvPr>
          <p:cNvSpPr>
            <a:spLocks noChangeShapeType="1"/>
          </p:cNvSpPr>
          <p:nvPr/>
        </p:nvSpPr>
        <p:spPr bwMode="auto">
          <a:xfrm flipH="1">
            <a:off x="4662488" y="2589610"/>
            <a:ext cx="94060" cy="2500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73" name="Line 259">
            <a:extLst>
              <a:ext uri="{FF2B5EF4-FFF2-40B4-BE49-F238E27FC236}">
                <a16:creationId xmlns:a16="http://schemas.microsoft.com/office/drawing/2014/main" id="{44EC60D3-5028-21ED-246A-85DD54D3E1CF}"/>
              </a:ext>
            </a:extLst>
          </p:cNvPr>
          <p:cNvSpPr>
            <a:spLocks noChangeShapeType="1"/>
          </p:cNvSpPr>
          <p:nvPr/>
        </p:nvSpPr>
        <p:spPr bwMode="auto">
          <a:xfrm flipH="1" flipV="1">
            <a:off x="4668442" y="2549129"/>
            <a:ext cx="88106"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74" name="Line 260">
            <a:extLst>
              <a:ext uri="{FF2B5EF4-FFF2-40B4-BE49-F238E27FC236}">
                <a16:creationId xmlns:a16="http://schemas.microsoft.com/office/drawing/2014/main" id="{BDE4B6B7-C2E3-9218-7C3E-4E2426B1D48E}"/>
              </a:ext>
            </a:extLst>
          </p:cNvPr>
          <p:cNvSpPr>
            <a:spLocks noChangeShapeType="1"/>
          </p:cNvSpPr>
          <p:nvPr/>
        </p:nvSpPr>
        <p:spPr bwMode="auto">
          <a:xfrm flipV="1">
            <a:off x="4662487" y="2549129"/>
            <a:ext cx="5954"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75" name="Freeform 261">
            <a:extLst>
              <a:ext uri="{FF2B5EF4-FFF2-40B4-BE49-F238E27FC236}">
                <a16:creationId xmlns:a16="http://schemas.microsoft.com/office/drawing/2014/main" id="{C89BC9B4-BD94-0BE2-E5FC-AE0B9282109A}"/>
              </a:ext>
            </a:extLst>
          </p:cNvPr>
          <p:cNvSpPr>
            <a:spLocks/>
          </p:cNvSpPr>
          <p:nvPr/>
        </p:nvSpPr>
        <p:spPr bwMode="auto">
          <a:xfrm>
            <a:off x="5005388" y="2549129"/>
            <a:ext cx="94060" cy="66675"/>
          </a:xfrm>
          <a:custGeom>
            <a:avLst/>
            <a:gdLst>
              <a:gd name="T0" fmla="*/ 0 w 237"/>
              <a:gd name="T1" fmla="*/ 28680425 h 166"/>
              <a:gd name="T2" fmla="*/ 66364644 w 237"/>
              <a:gd name="T3" fmla="*/ 47609699 h 166"/>
              <a:gd name="T4" fmla="*/ 63004422 w 237"/>
              <a:gd name="T5" fmla="*/ 0 h 166"/>
              <a:gd name="T6" fmla="*/ 0 w 237"/>
              <a:gd name="T7" fmla="*/ 28680425 h 16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6">
                <a:moveTo>
                  <a:pt x="0" y="100"/>
                </a:moveTo>
                <a:lnTo>
                  <a:pt x="237" y="166"/>
                </a:lnTo>
                <a:lnTo>
                  <a:pt x="225" y="0"/>
                </a:lnTo>
                <a:lnTo>
                  <a:pt x="0"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76" name="Line 262">
            <a:extLst>
              <a:ext uri="{FF2B5EF4-FFF2-40B4-BE49-F238E27FC236}">
                <a16:creationId xmlns:a16="http://schemas.microsoft.com/office/drawing/2014/main" id="{612C239B-3BA0-8EAC-0300-4948F290F5A0}"/>
              </a:ext>
            </a:extLst>
          </p:cNvPr>
          <p:cNvSpPr>
            <a:spLocks noChangeShapeType="1"/>
          </p:cNvSpPr>
          <p:nvPr/>
        </p:nvSpPr>
        <p:spPr bwMode="auto">
          <a:xfrm flipV="1">
            <a:off x="5005388" y="2549129"/>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77" name="Line 263">
            <a:extLst>
              <a:ext uri="{FF2B5EF4-FFF2-40B4-BE49-F238E27FC236}">
                <a16:creationId xmlns:a16="http://schemas.microsoft.com/office/drawing/2014/main" id="{91260FED-4FA4-547D-0D4C-36073E3A5DD2}"/>
              </a:ext>
            </a:extLst>
          </p:cNvPr>
          <p:cNvSpPr>
            <a:spLocks noChangeShapeType="1"/>
          </p:cNvSpPr>
          <p:nvPr/>
        </p:nvSpPr>
        <p:spPr bwMode="auto">
          <a:xfrm>
            <a:off x="5005388" y="2589610"/>
            <a:ext cx="94060"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78" name="Line 264">
            <a:extLst>
              <a:ext uri="{FF2B5EF4-FFF2-40B4-BE49-F238E27FC236}">
                <a16:creationId xmlns:a16="http://schemas.microsoft.com/office/drawing/2014/main" id="{E69FDFB6-148B-9400-F90A-95894C2F1F24}"/>
              </a:ext>
            </a:extLst>
          </p:cNvPr>
          <p:cNvSpPr>
            <a:spLocks noChangeShapeType="1"/>
          </p:cNvSpPr>
          <p:nvPr/>
        </p:nvSpPr>
        <p:spPr bwMode="auto">
          <a:xfrm>
            <a:off x="5094685" y="2549129"/>
            <a:ext cx="4763" cy="6667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79" name="Freeform 265">
            <a:extLst>
              <a:ext uri="{FF2B5EF4-FFF2-40B4-BE49-F238E27FC236}">
                <a16:creationId xmlns:a16="http://schemas.microsoft.com/office/drawing/2014/main" id="{8B22ECF1-E09F-4A45-569C-BDA084FEE002}"/>
              </a:ext>
            </a:extLst>
          </p:cNvPr>
          <p:cNvSpPr>
            <a:spLocks/>
          </p:cNvSpPr>
          <p:nvPr/>
        </p:nvSpPr>
        <p:spPr bwMode="auto">
          <a:xfrm>
            <a:off x="5217319" y="2549129"/>
            <a:ext cx="94060" cy="65484"/>
          </a:xfrm>
          <a:custGeom>
            <a:avLst/>
            <a:gdLst>
              <a:gd name="T0" fmla="*/ 66364644 w 237"/>
              <a:gd name="T1" fmla="*/ 28561607 h 165"/>
              <a:gd name="T2" fmla="*/ 3640152 w 237"/>
              <a:gd name="T3" fmla="*/ 0 h 165"/>
              <a:gd name="T4" fmla="*/ 0 w 237"/>
              <a:gd name="T5" fmla="*/ 46202335 h 165"/>
              <a:gd name="T6" fmla="*/ 66364644 w 237"/>
              <a:gd name="T7" fmla="*/ 28561607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237" y="102"/>
                </a:moveTo>
                <a:lnTo>
                  <a:pt x="13" y="0"/>
                </a:lnTo>
                <a:lnTo>
                  <a:pt x="0" y="165"/>
                </a:lnTo>
                <a:lnTo>
                  <a:pt x="237"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80" name="Line 266">
            <a:extLst>
              <a:ext uri="{FF2B5EF4-FFF2-40B4-BE49-F238E27FC236}">
                <a16:creationId xmlns:a16="http://schemas.microsoft.com/office/drawing/2014/main" id="{E781A1E4-A58B-995B-AE6C-D31BA6FB7FB8}"/>
              </a:ext>
            </a:extLst>
          </p:cNvPr>
          <p:cNvSpPr>
            <a:spLocks noChangeShapeType="1"/>
          </p:cNvSpPr>
          <p:nvPr/>
        </p:nvSpPr>
        <p:spPr bwMode="auto">
          <a:xfrm flipH="1">
            <a:off x="5217319" y="2589610"/>
            <a:ext cx="94060" cy="2500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81" name="Line 267">
            <a:extLst>
              <a:ext uri="{FF2B5EF4-FFF2-40B4-BE49-F238E27FC236}">
                <a16:creationId xmlns:a16="http://schemas.microsoft.com/office/drawing/2014/main" id="{27D96A05-550F-A3B9-E1D6-12308223D261}"/>
              </a:ext>
            </a:extLst>
          </p:cNvPr>
          <p:cNvSpPr>
            <a:spLocks noChangeShapeType="1"/>
          </p:cNvSpPr>
          <p:nvPr/>
        </p:nvSpPr>
        <p:spPr bwMode="auto">
          <a:xfrm flipH="1" flipV="1">
            <a:off x="5222082" y="2549129"/>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82" name="Line 268">
            <a:extLst>
              <a:ext uri="{FF2B5EF4-FFF2-40B4-BE49-F238E27FC236}">
                <a16:creationId xmlns:a16="http://schemas.microsoft.com/office/drawing/2014/main" id="{31929568-B64E-8098-86A1-519957B47180}"/>
              </a:ext>
            </a:extLst>
          </p:cNvPr>
          <p:cNvSpPr>
            <a:spLocks noChangeShapeType="1"/>
          </p:cNvSpPr>
          <p:nvPr/>
        </p:nvSpPr>
        <p:spPr bwMode="auto">
          <a:xfrm flipV="1">
            <a:off x="5217319" y="2549129"/>
            <a:ext cx="4763"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83" name="Freeform 269">
            <a:extLst>
              <a:ext uri="{FF2B5EF4-FFF2-40B4-BE49-F238E27FC236}">
                <a16:creationId xmlns:a16="http://schemas.microsoft.com/office/drawing/2014/main" id="{C2626184-B505-501A-7F07-CFAD7F7494FD}"/>
              </a:ext>
            </a:extLst>
          </p:cNvPr>
          <p:cNvSpPr>
            <a:spLocks/>
          </p:cNvSpPr>
          <p:nvPr/>
        </p:nvSpPr>
        <p:spPr bwMode="auto">
          <a:xfrm>
            <a:off x="5585222" y="2549129"/>
            <a:ext cx="95250" cy="66675"/>
          </a:xfrm>
          <a:custGeom>
            <a:avLst/>
            <a:gdLst>
              <a:gd name="T0" fmla="*/ 0 w 238"/>
              <a:gd name="T1" fmla="*/ 28680425 h 166"/>
              <a:gd name="T2" fmla="*/ 67768908 w 238"/>
              <a:gd name="T3" fmla="*/ 47609699 h 166"/>
              <a:gd name="T4" fmla="*/ 64067231 w 238"/>
              <a:gd name="T5" fmla="*/ 0 h 166"/>
              <a:gd name="T6" fmla="*/ 0 w 238"/>
              <a:gd name="T7" fmla="*/ 28680425 h 16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8" h="166">
                <a:moveTo>
                  <a:pt x="0" y="100"/>
                </a:moveTo>
                <a:lnTo>
                  <a:pt x="238" y="166"/>
                </a:lnTo>
                <a:lnTo>
                  <a:pt x="225" y="0"/>
                </a:lnTo>
                <a:lnTo>
                  <a:pt x="0"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84" name="Line 270">
            <a:extLst>
              <a:ext uri="{FF2B5EF4-FFF2-40B4-BE49-F238E27FC236}">
                <a16:creationId xmlns:a16="http://schemas.microsoft.com/office/drawing/2014/main" id="{3D5DB875-9821-DC07-F017-DCD6EAC1E685}"/>
              </a:ext>
            </a:extLst>
          </p:cNvPr>
          <p:cNvSpPr>
            <a:spLocks noChangeShapeType="1"/>
          </p:cNvSpPr>
          <p:nvPr/>
        </p:nvSpPr>
        <p:spPr bwMode="auto">
          <a:xfrm flipV="1">
            <a:off x="5585222" y="2549129"/>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85" name="Line 271">
            <a:extLst>
              <a:ext uri="{FF2B5EF4-FFF2-40B4-BE49-F238E27FC236}">
                <a16:creationId xmlns:a16="http://schemas.microsoft.com/office/drawing/2014/main" id="{099C8D92-C9EE-9C39-17F8-B0A934045DFC}"/>
              </a:ext>
            </a:extLst>
          </p:cNvPr>
          <p:cNvSpPr>
            <a:spLocks noChangeShapeType="1"/>
          </p:cNvSpPr>
          <p:nvPr/>
        </p:nvSpPr>
        <p:spPr bwMode="auto">
          <a:xfrm>
            <a:off x="5585222" y="2589610"/>
            <a:ext cx="95250"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86" name="Line 272">
            <a:extLst>
              <a:ext uri="{FF2B5EF4-FFF2-40B4-BE49-F238E27FC236}">
                <a16:creationId xmlns:a16="http://schemas.microsoft.com/office/drawing/2014/main" id="{35B0C6CD-DE98-6EC2-1116-B14ECE590CD6}"/>
              </a:ext>
            </a:extLst>
          </p:cNvPr>
          <p:cNvSpPr>
            <a:spLocks noChangeShapeType="1"/>
          </p:cNvSpPr>
          <p:nvPr/>
        </p:nvSpPr>
        <p:spPr bwMode="auto">
          <a:xfrm>
            <a:off x="5674519" y="2549129"/>
            <a:ext cx="5954" cy="6667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87" name="Freeform 273">
            <a:extLst>
              <a:ext uri="{FF2B5EF4-FFF2-40B4-BE49-F238E27FC236}">
                <a16:creationId xmlns:a16="http://schemas.microsoft.com/office/drawing/2014/main" id="{89DF104F-0992-E615-3643-06B9BFE54B16}"/>
              </a:ext>
            </a:extLst>
          </p:cNvPr>
          <p:cNvSpPr>
            <a:spLocks/>
          </p:cNvSpPr>
          <p:nvPr/>
        </p:nvSpPr>
        <p:spPr bwMode="auto">
          <a:xfrm>
            <a:off x="3409950" y="2553891"/>
            <a:ext cx="94060" cy="65484"/>
          </a:xfrm>
          <a:custGeom>
            <a:avLst/>
            <a:gdLst>
              <a:gd name="T0" fmla="*/ 66364644 w 237"/>
              <a:gd name="T1" fmla="*/ 28561607 h 165"/>
              <a:gd name="T2" fmla="*/ 3360222 w 237"/>
              <a:gd name="T3" fmla="*/ 0 h 165"/>
              <a:gd name="T4" fmla="*/ 0 w 237"/>
              <a:gd name="T5" fmla="*/ 46202335 h 165"/>
              <a:gd name="T6" fmla="*/ 66364644 w 237"/>
              <a:gd name="T7" fmla="*/ 28561607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237" y="102"/>
                </a:moveTo>
                <a:lnTo>
                  <a:pt x="12" y="0"/>
                </a:lnTo>
                <a:lnTo>
                  <a:pt x="0" y="165"/>
                </a:lnTo>
                <a:lnTo>
                  <a:pt x="237"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88" name="Line 274">
            <a:extLst>
              <a:ext uri="{FF2B5EF4-FFF2-40B4-BE49-F238E27FC236}">
                <a16:creationId xmlns:a16="http://schemas.microsoft.com/office/drawing/2014/main" id="{CD1C581F-1F75-1856-CA8C-1505683FCA7C}"/>
              </a:ext>
            </a:extLst>
          </p:cNvPr>
          <p:cNvSpPr>
            <a:spLocks noChangeShapeType="1"/>
          </p:cNvSpPr>
          <p:nvPr/>
        </p:nvSpPr>
        <p:spPr bwMode="auto">
          <a:xfrm flipH="1">
            <a:off x="3409950" y="2594373"/>
            <a:ext cx="94060" cy="2500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89" name="Line 275">
            <a:extLst>
              <a:ext uri="{FF2B5EF4-FFF2-40B4-BE49-F238E27FC236}">
                <a16:creationId xmlns:a16="http://schemas.microsoft.com/office/drawing/2014/main" id="{A7C5E1DD-696C-7EC1-E30C-7D1230E9AD7D}"/>
              </a:ext>
            </a:extLst>
          </p:cNvPr>
          <p:cNvSpPr>
            <a:spLocks noChangeShapeType="1"/>
          </p:cNvSpPr>
          <p:nvPr/>
        </p:nvSpPr>
        <p:spPr bwMode="auto">
          <a:xfrm flipH="1" flipV="1">
            <a:off x="3414713" y="2553892"/>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90" name="Line 276">
            <a:extLst>
              <a:ext uri="{FF2B5EF4-FFF2-40B4-BE49-F238E27FC236}">
                <a16:creationId xmlns:a16="http://schemas.microsoft.com/office/drawing/2014/main" id="{2235BF24-8CFA-8D58-5696-10EF22B612D0}"/>
              </a:ext>
            </a:extLst>
          </p:cNvPr>
          <p:cNvSpPr>
            <a:spLocks noChangeShapeType="1"/>
          </p:cNvSpPr>
          <p:nvPr/>
        </p:nvSpPr>
        <p:spPr bwMode="auto">
          <a:xfrm flipV="1">
            <a:off x="3409950" y="2553891"/>
            <a:ext cx="4763"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91" name="Freeform 277">
            <a:extLst>
              <a:ext uri="{FF2B5EF4-FFF2-40B4-BE49-F238E27FC236}">
                <a16:creationId xmlns:a16="http://schemas.microsoft.com/office/drawing/2014/main" id="{D87FE429-6D53-6873-DCDD-5C691869774A}"/>
              </a:ext>
            </a:extLst>
          </p:cNvPr>
          <p:cNvSpPr>
            <a:spLocks/>
          </p:cNvSpPr>
          <p:nvPr/>
        </p:nvSpPr>
        <p:spPr bwMode="auto">
          <a:xfrm>
            <a:off x="3752850" y="2555082"/>
            <a:ext cx="94060" cy="65485"/>
          </a:xfrm>
          <a:custGeom>
            <a:avLst/>
            <a:gdLst>
              <a:gd name="T0" fmla="*/ 0 w 237"/>
              <a:gd name="T1" fmla="*/ 27388931 h 166"/>
              <a:gd name="T2" fmla="*/ 66364644 w 237"/>
              <a:gd name="T3" fmla="*/ 45925060 h 166"/>
              <a:gd name="T4" fmla="*/ 62724492 w 237"/>
              <a:gd name="T5" fmla="*/ 0 h 166"/>
              <a:gd name="T6" fmla="*/ 0 w 237"/>
              <a:gd name="T7" fmla="*/ 27388931 h 16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6">
                <a:moveTo>
                  <a:pt x="0" y="99"/>
                </a:moveTo>
                <a:lnTo>
                  <a:pt x="237" y="166"/>
                </a:lnTo>
                <a:lnTo>
                  <a:pt x="224"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92" name="Line 278">
            <a:extLst>
              <a:ext uri="{FF2B5EF4-FFF2-40B4-BE49-F238E27FC236}">
                <a16:creationId xmlns:a16="http://schemas.microsoft.com/office/drawing/2014/main" id="{DC7DAA11-70BE-C0B3-5BC4-55915F038869}"/>
              </a:ext>
            </a:extLst>
          </p:cNvPr>
          <p:cNvSpPr>
            <a:spLocks noChangeShapeType="1"/>
          </p:cNvSpPr>
          <p:nvPr/>
        </p:nvSpPr>
        <p:spPr bwMode="auto">
          <a:xfrm flipV="1">
            <a:off x="3752851" y="2555081"/>
            <a:ext cx="88106" cy="3929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93" name="Line 279">
            <a:extLst>
              <a:ext uri="{FF2B5EF4-FFF2-40B4-BE49-F238E27FC236}">
                <a16:creationId xmlns:a16="http://schemas.microsoft.com/office/drawing/2014/main" id="{E643B01A-2E66-E49A-9B3F-3741AB5DBC02}"/>
              </a:ext>
            </a:extLst>
          </p:cNvPr>
          <p:cNvSpPr>
            <a:spLocks noChangeShapeType="1"/>
          </p:cNvSpPr>
          <p:nvPr/>
        </p:nvSpPr>
        <p:spPr bwMode="auto">
          <a:xfrm>
            <a:off x="3752850" y="2594373"/>
            <a:ext cx="94060"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94" name="Line 280">
            <a:extLst>
              <a:ext uri="{FF2B5EF4-FFF2-40B4-BE49-F238E27FC236}">
                <a16:creationId xmlns:a16="http://schemas.microsoft.com/office/drawing/2014/main" id="{B69F7C91-A840-DF99-49E1-97EE1CE946BB}"/>
              </a:ext>
            </a:extLst>
          </p:cNvPr>
          <p:cNvSpPr>
            <a:spLocks noChangeShapeType="1"/>
          </p:cNvSpPr>
          <p:nvPr/>
        </p:nvSpPr>
        <p:spPr bwMode="auto">
          <a:xfrm>
            <a:off x="3840956" y="2555082"/>
            <a:ext cx="5954"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95" name="Freeform 281">
            <a:extLst>
              <a:ext uri="{FF2B5EF4-FFF2-40B4-BE49-F238E27FC236}">
                <a16:creationId xmlns:a16="http://schemas.microsoft.com/office/drawing/2014/main" id="{8CBA4A73-2CC1-D8AC-5DB1-6D94EEAA42C3}"/>
              </a:ext>
            </a:extLst>
          </p:cNvPr>
          <p:cNvSpPr>
            <a:spLocks/>
          </p:cNvSpPr>
          <p:nvPr/>
        </p:nvSpPr>
        <p:spPr bwMode="auto">
          <a:xfrm>
            <a:off x="3963591" y="2553891"/>
            <a:ext cx="94059" cy="65484"/>
          </a:xfrm>
          <a:custGeom>
            <a:avLst/>
            <a:gdLst>
              <a:gd name="T0" fmla="*/ 66363585 w 237"/>
              <a:gd name="T1" fmla="*/ 28561607 h 165"/>
              <a:gd name="T2" fmla="*/ 3640123 w 237"/>
              <a:gd name="T3" fmla="*/ 0 h 165"/>
              <a:gd name="T4" fmla="*/ 0 w 237"/>
              <a:gd name="T5" fmla="*/ 46202335 h 165"/>
              <a:gd name="T6" fmla="*/ 66363585 w 237"/>
              <a:gd name="T7" fmla="*/ 28561607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237" y="102"/>
                </a:moveTo>
                <a:lnTo>
                  <a:pt x="13" y="0"/>
                </a:lnTo>
                <a:lnTo>
                  <a:pt x="0" y="165"/>
                </a:lnTo>
                <a:lnTo>
                  <a:pt x="237"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096" name="Line 282">
            <a:extLst>
              <a:ext uri="{FF2B5EF4-FFF2-40B4-BE49-F238E27FC236}">
                <a16:creationId xmlns:a16="http://schemas.microsoft.com/office/drawing/2014/main" id="{15242ECD-6DA6-00B2-8062-7E3E320B9765}"/>
              </a:ext>
            </a:extLst>
          </p:cNvPr>
          <p:cNvSpPr>
            <a:spLocks noChangeShapeType="1"/>
          </p:cNvSpPr>
          <p:nvPr/>
        </p:nvSpPr>
        <p:spPr bwMode="auto">
          <a:xfrm flipH="1">
            <a:off x="3963591" y="2594373"/>
            <a:ext cx="94059" cy="2500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97" name="Line 284">
            <a:extLst>
              <a:ext uri="{FF2B5EF4-FFF2-40B4-BE49-F238E27FC236}">
                <a16:creationId xmlns:a16="http://schemas.microsoft.com/office/drawing/2014/main" id="{C1925DD6-6BDF-297C-8C60-5AB4991E8934}"/>
              </a:ext>
            </a:extLst>
          </p:cNvPr>
          <p:cNvSpPr>
            <a:spLocks noChangeShapeType="1"/>
          </p:cNvSpPr>
          <p:nvPr/>
        </p:nvSpPr>
        <p:spPr bwMode="auto">
          <a:xfrm flipH="1" flipV="1">
            <a:off x="3968353" y="2553892"/>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98" name="Line 285">
            <a:extLst>
              <a:ext uri="{FF2B5EF4-FFF2-40B4-BE49-F238E27FC236}">
                <a16:creationId xmlns:a16="http://schemas.microsoft.com/office/drawing/2014/main" id="{FEA61948-7184-79A1-83F7-61B295A0142F}"/>
              </a:ext>
            </a:extLst>
          </p:cNvPr>
          <p:cNvSpPr>
            <a:spLocks noChangeShapeType="1"/>
          </p:cNvSpPr>
          <p:nvPr/>
        </p:nvSpPr>
        <p:spPr bwMode="auto">
          <a:xfrm flipV="1">
            <a:off x="3963591" y="2553891"/>
            <a:ext cx="4763"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099" name="Freeform 286">
            <a:extLst>
              <a:ext uri="{FF2B5EF4-FFF2-40B4-BE49-F238E27FC236}">
                <a16:creationId xmlns:a16="http://schemas.microsoft.com/office/drawing/2014/main" id="{76AAC572-DF6E-0275-C780-273646AC5CDC}"/>
              </a:ext>
            </a:extLst>
          </p:cNvPr>
          <p:cNvSpPr>
            <a:spLocks/>
          </p:cNvSpPr>
          <p:nvPr/>
        </p:nvSpPr>
        <p:spPr bwMode="auto">
          <a:xfrm>
            <a:off x="4332685" y="2555082"/>
            <a:ext cx="94059" cy="65485"/>
          </a:xfrm>
          <a:custGeom>
            <a:avLst/>
            <a:gdLst>
              <a:gd name="T0" fmla="*/ 0 w 238"/>
              <a:gd name="T1" fmla="*/ 27388931 h 166"/>
              <a:gd name="T2" fmla="*/ 66084747 w 238"/>
              <a:gd name="T3" fmla="*/ 45925060 h 166"/>
              <a:gd name="T4" fmla="*/ 62197502 w 238"/>
              <a:gd name="T5" fmla="*/ 0 h 166"/>
              <a:gd name="T6" fmla="*/ 0 w 238"/>
              <a:gd name="T7" fmla="*/ 27388931 h 16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8" h="166">
                <a:moveTo>
                  <a:pt x="0" y="99"/>
                </a:moveTo>
                <a:lnTo>
                  <a:pt x="238" y="166"/>
                </a:lnTo>
                <a:lnTo>
                  <a:pt x="224"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00" name="Line 287">
            <a:extLst>
              <a:ext uri="{FF2B5EF4-FFF2-40B4-BE49-F238E27FC236}">
                <a16:creationId xmlns:a16="http://schemas.microsoft.com/office/drawing/2014/main" id="{2EDDFE6C-E2D5-DC2C-D2FC-69C3C52DF211}"/>
              </a:ext>
            </a:extLst>
          </p:cNvPr>
          <p:cNvSpPr>
            <a:spLocks noChangeShapeType="1"/>
          </p:cNvSpPr>
          <p:nvPr/>
        </p:nvSpPr>
        <p:spPr bwMode="auto">
          <a:xfrm flipV="1">
            <a:off x="4332685" y="2555081"/>
            <a:ext cx="88106" cy="3929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01" name="Line 288">
            <a:extLst>
              <a:ext uri="{FF2B5EF4-FFF2-40B4-BE49-F238E27FC236}">
                <a16:creationId xmlns:a16="http://schemas.microsoft.com/office/drawing/2014/main" id="{C9CBC83B-793B-A185-84C6-2FD2D07C1A51}"/>
              </a:ext>
            </a:extLst>
          </p:cNvPr>
          <p:cNvSpPr>
            <a:spLocks noChangeShapeType="1"/>
          </p:cNvSpPr>
          <p:nvPr/>
        </p:nvSpPr>
        <p:spPr bwMode="auto">
          <a:xfrm>
            <a:off x="4332685" y="2594373"/>
            <a:ext cx="94059"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02" name="Line 289">
            <a:extLst>
              <a:ext uri="{FF2B5EF4-FFF2-40B4-BE49-F238E27FC236}">
                <a16:creationId xmlns:a16="http://schemas.microsoft.com/office/drawing/2014/main" id="{FAFD17FB-C5F2-40C0-F417-C1EE8EF1D266}"/>
              </a:ext>
            </a:extLst>
          </p:cNvPr>
          <p:cNvSpPr>
            <a:spLocks noChangeShapeType="1"/>
          </p:cNvSpPr>
          <p:nvPr/>
        </p:nvSpPr>
        <p:spPr bwMode="auto">
          <a:xfrm>
            <a:off x="4420791" y="2555082"/>
            <a:ext cx="5953"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03" name="Freeform 290">
            <a:extLst>
              <a:ext uri="{FF2B5EF4-FFF2-40B4-BE49-F238E27FC236}">
                <a16:creationId xmlns:a16="http://schemas.microsoft.com/office/drawing/2014/main" id="{6CF6C7F6-46C0-7526-AA1B-BEC6D8336799}"/>
              </a:ext>
            </a:extLst>
          </p:cNvPr>
          <p:cNvSpPr>
            <a:spLocks/>
          </p:cNvSpPr>
          <p:nvPr/>
        </p:nvSpPr>
        <p:spPr bwMode="auto">
          <a:xfrm>
            <a:off x="2150269" y="2553891"/>
            <a:ext cx="94060" cy="65484"/>
          </a:xfrm>
          <a:custGeom>
            <a:avLst/>
            <a:gdLst>
              <a:gd name="T0" fmla="*/ 66364644 w 237"/>
              <a:gd name="T1" fmla="*/ 28561607 h 165"/>
              <a:gd name="T2" fmla="*/ 3640152 w 237"/>
              <a:gd name="T3" fmla="*/ 0 h 165"/>
              <a:gd name="T4" fmla="*/ 0 w 237"/>
              <a:gd name="T5" fmla="*/ 46202335 h 165"/>
              <a:gd name="T6" fmla="*/ 66364644 w 237"/>
              <a:gd name="T7" fmla="*/ 28561607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237" y="102"/>
                </a:moveTo>
                <a:lnTo>
                  <a:pt x="13" y="0"/>
                </a:lnTo>
                <a:lnTo>
                  <a:pt x="0" y="165"/>
                </a:lnTo>
                <a:lnTo>
                  <a:pt x="237"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04" name="Line 291">
            <a:extLst>
              <a:ext uri="{FF2B5EF4-FFF2-40B4-BE49-F238E27FC236}">
                <a16:creationId xmlns:a16="http://schemas.microsoft.com/office/drawing/2014/main" id="{87C3B9F7-F994-2CE0-5627-79C0A85A77CE}"/>
              </a:ext>
            </a:extLst>
          </p:cNvPr>
          <p:cNvSpPr>
            <a:spLocks noChangeShapeType="1"/>
          </p:cNvSpPr>
          <p:nvPr/>
        </p:nvSpPr>
        <p:spPr bwMode="auto">
          <a:xfrm flipH="1">
            <a:off x="2150269" y="2594373"/>
            <a:ext cx="94060" cy="2500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05" name="Line 292">
            <a:extLst>
              <a:ext uri="{FF2B5EF4-FFF2-40B4-BE49-F238E27FC236}">
                <a16:creationId xmlns:a16="http://schemas.microsoft.com/office/drawing/2014/main" id="{5D875D7E-8D33-12C1-7779-D64F3939D40A}"/>
              </a:ext>
            </a:extLst>
          </p:cNvPr>
          <p:cNvSpPr>
            <a:spLocks noChangeShapeType="1"/>
          </p:cNvSpPr>
          <p:nvPr/>
        </p:nvSpPr>
        <p:spPr bwMode="auto">
          <a:xfrm flipH="1" flipV="1">
            <a:off x="2156223" y="2553892"/>
            <a:ext cx="88106"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06" name="Line 293">
            <a:extLst>
              <a:ext uri="{FF2B5EF4-FFF2-40B4-BE49-F238E27FC236}">
                <a16:creationId xmlns:a16="http://schemas.microsoft.com/office/drawing/2014/main" id="{02934F9C-4415-953D-6FE6-9D390051FBA8}"/>
              </a:ext>
            </a:extLst>
          </p:cNvPr>
          <p:cNvSpPr>
            <a:spLocks noChangeShapeType="1"/>
          </p:cNvSpPr>
          <p:nvPr/>
        </p:nvSpPr>
        <p:spPr bwMode="auto">
          <a:xfrm flipV="1">
            <a:off x="2150269" y="2553891"/>
            <a:ext cx="5954"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07" name="Freeform 294">
            <a:extLst>
              <a:ext uri="{FF2B5EF4-FFF2-40B4-BE49-F238E27FC236}">
                <a16:creationId xmlns:a16="http://schemas.microsoft.com/office/drawing/2014/main" id="{116E4275-DBC2-230E-C79E-252B294C15B1}"/>
              </a:ext>
            </a:extLst>
          </p:cNvPr>
          <p:cNvSpPr>
            <a:spLocks/>
          </p:cNvSpPr>
          <p:nvPr/>
        </p:nvSpPr>
        <p:spPr bwMode="auto">
          <a:xfrm>
            <a:off x="2493169" y="2555082"/>
            <a:ext cx="94060" cy="65485"/>
          </a:xfrm>
          <a:custGeom>
            <a:avLst/>
            <a:gdLst>
              <a:gd name="T0" fmla="*/ 0 w 237"/>
              <a:gd name="T1" fmla="*/ 27388931 h 166"/>
              <a:gd name="T2" fmla="*/ 66364644 w 237"/>
              <a:gd name="T3" fmla="*/ 45925060 h 166"/>
              <a:gd name="T4" fmla="*/ 63004422 w 237"/>
              <a:gd name="T5" fmla="*/ 0 h 166"/>
              <a:gd name="T6" fmla="*/ 0 w 237"/>
              <a:gd name="T7" fmla="*/ 27388931 h 16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6">
                <a:moveTo>
                  <a:pt x="0" y="99"/>
                </a:moveTo>
                <a:lnTo>
                  <a:pt x="237" y="166"/>
                </a:lnTo>
                <a:lnTo>
                  <a:pt x="225"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08" name="Line 295">
            <a:extLst>
              <a:ext uri="{FF2B5EF4-FFF2-40B4-BE49-F238E27FC236}">
                <a16:creationId xmlns:a16="http://schemas.microsoft.com/office/drawing/2014/main" id="{3D81F4DA-294A-F38E-43AD-C4CD417A99BD}"/>
              </a:ext>
            </a:extLst>
          </p:cNvPr>
          <p:cNvSpPr>
            <a:spLocks noChangeShapeType="1"/>
          </p:cNvSpPr>
          <p:nvPr/>
        </p:nvSpPr>
        <p:spPr bwMode="auto">
          <a:xfrm flipV="1">
            <a:off x="2493169" y="2555081"/>
            <a:ext cx="89297" cy="3929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09" name="Line 296">
            <a:extLst>
              <a:ext uri="{FF2B5EF4-FFF2-40B4-BE49-F238E27FC236}">
                <a16:creationId xmlns:a16="http://schemas.microsoft.com/office/drawing/2014/main" id="{621AFC61-DD72-7158-633D-27ACD2C61DAB}"/>
              </a:ext>
            </a:extLst>
          </p:cNvPr>
          <p:cNvSpPr>
            <a:spLocks noChangeShapeType="1"/>
          </p:cNvSpPr>
          <p:nvPr/>
        </p:nvSpPr>
        <p:spPr bwMode="auto">
          <a:xfrm>
            <a:off x="2493169" y="2594373"/>
            <a:ext cx="94060"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10" name="Line 297">
            <a:extLst>
              <a:ext uri="{FF2B5EF4-FFF2-40B4-BE49-F238E27FC236}">
                <a16:creationId xmlns:a16="http://schemas.microsoft.com/office/drawing/2014/main" id="{C02885E0-A3E0-3B2C-6A75-CDF8F380F7D5}"/>
              </a:ext>
            </a:extLst>
          </p:cNvPr>
          <p:cNvSpPr>
            <a:spLocks noChangeShapeType="1"/>
          </p:cNvSpPr>
          <p:nvPr/>
        </p:nvSpPr>
        <p:spPr bwMode="auto">
          <a:xfrm>
            <a:off x="2582466" y="2555082"/>
            <a:ext cx="4763"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11" name="Freeform 298">
            <a:extLst>
              <a:ext uri="{FF2B5EF4-FFF2-40B4-BE49-F238E27FC236}">
                <a16:creationId xmlns:a16="http://schemas.microsoft.com/office/drawing/2014/main" id="{B79D6235-B770-35DE-B869-7B55952228EB}"/>
              </a:ext>
            </a:extLst>
          </p:cNvPr>
          <p:cNvSpPr>
            <a:spLocks/>
          </p:cNvSpPr>
          <p:nvPr/>
        </p:nvSpPr>
        <p:spPr bwMode="auto">
          <a:xfrm>
            <a:off x="2705100" y="2553891"/>
            <a:ext cx="94060" cy="65484"/>
          </a:xfrm>
          <a:custGeom>
            <a:avLst/>
            <a:gdLst>
              <a:gd name="T0" fmla="*/ 66364644 w 237"/>
              <a:gd name="T1" fmla="*/ 28561607 h 165"/>
              <a:gd name="T2" fmla="*/ 3640152 w 237"/>
              <a:gd name="T3" fmla="*/ 0 h 165"/>
              <a:gd name="T4" fmla="*/ 0 w 237"/>
              <a:gd name="T5" fmla="*/ 46202335 h 165"/>
              <a:gd name="T6" fmla="*/ 66364644 w 237"/>
              <a:gd name="T7" fmla="*/ 28561607 h 1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7" h="165">
                <a:moveTo>
                  <a:pt x="237" y="102"/>
                </a:moveTo>
                <a:lnTo>
                  <a:pt x="13" y="0"/>
                </a:lnTo>
                <a:lnTo>
                  <a:pt x="0" y="165"/>
                </a:lnTo>
                <a:lnTo>
                  <a:pt x="237"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12" name="Line 299">
            <a:extLst>
              <a:ext uri="{FF2B5EF4-FFF2-40B4-BE49-F238E27FC236}">
                <a16:creationId xmlns:a16="http://schemas.microsoft.com/office/drawing/2014/main" id="{1B711AF5-46D0-C62F-87BF-8B1924ECE6B8}"/>
              </a:ext>
            </a:extLst>
          </p:cNvPr>
          <p:cNvSpPr>
            <a:spLocks noChangeShapeType="1"/>
          </p:cNvSpPr>
          <p:nvPr/>
        </p:nvSpPr>
        <p:spPr bwMode="auto">
          <a:xfrm flipH="1">
            <a:off x="2705100" y="2594373"/>
            <a:ext cx="94060" cy="2500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13" name="Line 300">
            <a:extLst>
              <a:ext uri="{FF2B5EF4-FFF2-40B4-BE49-F238E27FC236}">
                <a16:creationId xmlns:a16="http://schemas.microsoft.com/office/drawing/2014/main" id="{6297D93F-96F5-9E0C-2827-80862F481839}"/>
              </a:ext>
            </a:extLst>
          </p:cNvPr>
          <p:cNvSpPr>
            <a:spLocks noChangeShapeType="1"/>
          </p:cNvSpPr>
          <p:nvPr/>
        </p:nvSpPr>
        <p:spPr bwMode="auto">
          <a:xfrm flipH="1" flipV="1">
            <a:off x="2709863" y="2553892"/>
            <a:ext cx="89297" cy="404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14" name="Line 301">
            <a:extLst>
              <a:ext uri="{FF2B5EF4-FFF2-40B4-BE49-F238E27FC236}">
                <a16:creationId xmlns:a16="http://schemas.microsoft.com/office/drawing/2014/main" id="{699C6917-95FA-BA8A-AB94-5F6E0FFA7DF3}"/>
              </a:ext>
            </a:extLst>
          </p:cNvPr>
          <p:cNvSpPr>
            <a:spLocks noChangeShapeType="1"/>
          </p:cNvSpPr>
          <p:nvPr/>
        </p:nvSpPr>
        <p:spPr bwMode="auto">
          <a:xfrm flipV="1">
            <a:off x="2705100" y="2553891"/>
            <a:ext cx="4763" cy="654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15" name="Freeform 302">
            <a:extLst>
              <a:ext uri="{FF2B5EF4-FFF2-40B4-BE49-F238E27FC236}">
                <a16:creationId xmlns:a16="http://schemas.microsoft.com/office/drawing/2014/main" id="{68D62563-5A05-8D80-1619-3D94BDF7B907}"/>
              </a:ext>
            </a:extLst>
          </p:cNvPr>
          <p:cNvSpPr>
            <a:spLocks/>
          </p:cNvSpPr>
          <p:nvPr/>
        </p:nvSpPr>
        <p:spPr bwMode="auto">
          <a:xfrm>
            <a:off x="3073004" y="2555082"/>
            <a:ext cx="95250" cy="65485"/>
          </a:xfrm>
          <a:custGeom>
            <a:avLst/>
            <a:gdLst>
              <a:gd name="T0" fmla="*/ 0 w 238"/>
              <a:gd name="T1" fmla="*/ 27388931 h 166"/>
              <a:gd name="T2" fmla="*/ 67768908 w 238"/>
              <a:gd name="T3" fmla="*/ 45925060 h 166"/>
              <a:gd name="T4" fmla="*/ 64352181 w 238"/>
              <a:gd name="T5" fmla="*/ 0 h 166"/>
              <a:gd name="T6" fmla="*/ 0 w 238"/>
              <a:gd name="T7" fmla="*/ 27388931 h 16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8" h="166">
                <a:moveTo>
                  <a:pt x="0" y="99"/>
                </a:moveTo>
                <a:lnTo>
                  <a:pt x="238" y="166"/>
                </a:lnTo>
                <a:lnTo>
                  <a:pt x="226" y="0"/>
                </a:lnTo>
                <a:lnTo>
                  <a:pt x="0" y="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16" name="Line 303">
            <a:extLst>
              <a:ext uri="{FF2B5EF4-FFF2-40B4-BE49-F238E27FC236}">
                <a16:creationId xmlns:a16="http://schemas.microsoft.com/office/drawing/2014/main" id="{70D4E22D-4B81-7ACF-2E3B-C1E8F637FE53}"/>
              </a:ext>
            </a:extLst>
          </p:cNvPr>
          <p:cNvSpPr>
            <a:spLocks noChangeShapeType="1"/>
          </p:cNvSpPr>
          <p:nvPr/>
        </p:nvSpPr>
        <p:spPr bwMode="auto">
          <a:xfrm flipV="1">
            <a:off x="3073003" y="2555081"/>
            <a:ext cx="90488" cy="3929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17" name="Line 304">
            <a:extLst>
              <a:ext uri="{FF2B5EF4-FFF2-40B4-BE49-F238E27FC236}">
                <a16:creationId xmlns:a16="http://schemas.microsoft.com/office/drawing/2014/main" id="{5D41759E-B05F-ACF4-BB21-0058FA76B6A4}"/>
              </a:ext>
            </a:extLst>
          </p:cNvPr>
          <p:cNvSpPr>
            <a:spLocks noChangeShapeType="1"/>
          </p:cNvSpPr>
          <p:nvPr/>
        </p:nvSpPr>
        <p:spPr bwMode="auto">
          <a:xfrm>
            <a:off x="3073004" y="2594373"/>
            <a:ext cx="95250" cy="261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18" name="Line 305">
            <a:extLst>
              <a:ext uri="{FF2B5EF4-FFF2-40B4-BE49-F238E27FC236}">
                <a16:creationId xmlns:a16="http://schemas.microsoft.com/office/drawing/2014/main" id="{EBFDE02A-2C9D-0A5D-0AE6-2D7890D59B62}"/>
              </a:ext>
            </a:extLst>
          </p:cNvPr>
          <p:cNvSpPr>
            <a:spLocks noChangeShapeType="1"/>
          </p:cNvSpPr>
          <p:nvPr/>
        </p:nvSpPr>
        <p:spPr bwMode="auto">
          <a:xfrm>
            <a:off x="3163491" y="2555082"/>
            <a:ext cx="4763" cy="6548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19" name="Freeform 306">
            <a:extLst>
              <a:ext uri="{FF2B5EF4-FFF2-40B4-BE49-F238E27FC236}">
                <a16:creationId xmlns:a16="http://schemas.microsoft.com/office/drawing/2014/main" id="{F96254EF-A559-B9CD-69EC-B6558D842410}"/>
              </a:ext>
            </a:extLst>
          </p:cNvPr>
          <p:cNvSpPr>
            <a:spLocks/>
          </p:cNvSpPr>
          <p:nvPr/>
        </p:nvSpPr>
        <p:spPr bwMode="auto">
          <a:xfrm>
            <a:off x="2621757" y="2005012"/>
            <a:ext cx="65485" cy="91679"/>
          </a:xfrm>
          <a:custGeom>
            <a:avLst/>
            <a:gdLst>
              <a:gd name="T0" fmla="*/ 23521593 w 165"/>
              <a:gd name="T1" fmla="*/ 64405727 h 232"/>
              <a:gd name="T2" fmla="*/ 0 w 165"/>
              <a:gd name="T3" fmla="*/ 0 h 232"/>
              <a:gd name="T4" fmla="*/ 46203394 w 165"/>
              <a:gd name="T5" fmla="*/ 0 h 232"/>
              <a:gd name="T6" fmla="*/ 23521593 w 165"/>
              <a:gd name="T7" fmla="*/ 64405727 h 2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2">
                <a:moveTo>
                  <a:pt x="84" y="232"/>
                </a:moveTo>
                <a:lnTo>
                  <a:pt x="0" y="0"/>
                </a:lnTo>
                <a:lnTo>
                  <a:pt x="165" y="0"/>
                </a:lnTo>
                <a:lnTo>
                  <a:pt x="84" y="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20" name="Line 307">
            <a:extLst>
              <a:ext uri="{FF2B5EF4-FFF2-40B4-BE49-F238E27FC236}">
                <a16:creationId xmlns:a16="http://schemas.microsoft.com/office/drawing/2014/main" id="{28A4936F-2D6A-C9CE-45FB-3227BC0F5521}"/>
              </a:ext>
            </a:extLst>
          </p:cNvPr>
          <p:cNvSpPr>
            <a:spLocks noChangeShapeType="1"/>
          </p:cNvSpPr>
          <p:nvPr/>
        </p:nvSpPr>
        <p:spPr bwMode="auto">
          <a:xfrm flipV="1">
            <a:off x="2655094" y="2005012"/>
            <a:ext cx="32147"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21" name="Line 308">
            <a:extLst>
              <a:ext uri="{FF2B5EF4-FFF2-40B4-BE49-F238E27FC236}">
                <a16:creationId xmlns:a16="http://schemas.microsoft.com/office/drawing/2014/main" id="{2C553AF6-92C1-6B51-D9AB-5C6AFAC2558F}"/>
              </a:ext>
            </a:extLst>
          </p:cNvPr>
          <p:cNvSpPr>
            <a:spLocks noChangeShapeType="1"/>
          </p:cNvSpPr>
          <p:nvPr/>
        </p:nvSpPr>
        <p:spPr bwMode="auto">
          <a:xfrm flipH="1" flipV="1">
            <a:off x="2621756" y="2005012"/>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22" name="Line 309">
            <a:extLst>
              <a:ext uri="{FF2B5EF4-FFF2-40B4-BE49-F238E27FC236}">
                <a16:creationId xmlns:a16="http://schemas.microsoft.com/office/drawing/2014/main" id="{A5B8B586-B273-74B3-DC02-CEBD5A08562D}"/>
              </a:ext>
            </a:extLst>
          </p:cNvPr>
          <p:cNvSpPr>
            <a:spLocks noChangeShapeType="1"/>
          </p:cNvSpPr>
          <p:nvPr/>
        </p:nvSpPr>
        <p:spPr bwMode="auto">
          <a:xfrm flipH="1">
            <a:off x="2621757" y="2005013"/>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23" name="Freeform 310">
            <a:extLst>
              <a:ext uri="{FF2B5EF4-FFF2-40B4-BE49-F238E27FC236}">
                <a16:creationId xmlns:a16="http://schemas.microsoft.com/office/drawing/2014/main" id="{EBDF40A2-576E-2AFA-4C46-0A58823CBE32}"/>
              </a:ext>
            </a:extLst>
          </p:cNvPr>
          <p:cNvSpPr>
            <a:spLocks/>
          </p:cNvSpPr>
          <p:nvPr/>
        </p:nvSpPr>
        <p:spPr bwMode="auto">
          <a:xfrm>
            <a:off x="2621757" y="2387204"/>
            <a:ext cx="65485" cy="91678"/>
          </a:xfrm>
          <a:custGeom>
            <a:avLst/>
            <a:gdLst>
              <a:gd name="T0" fmla="*/ 23521593 w 165"/>
              <a:gd name="T1" fmla="*/ 0 h 231"/>
              <a:gd name="T2" fmla="*/ 0 w 165"/>
              <a:gd name="T3" fmla="*/ 64683481 h 231"/>
              <a:gd name="T4" fmla="*/ 46203394 w 165"/>
              <a:gd name="T5" fmla="*/ 64683481 h 231"/>
              <a:gd name="T6" fmla="*/ 23521593 w 165"/>
              <a:gd name="T7" fmla="*/ 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1">
                <a:moveTo>
                  <a:pt x="84" y="0"/>
                </a:moveTo>
                <a:lnTo>
                  <a:pt x="0" y="231"/>
                </a:lnTo>
                <a:lnTo>
                  <a:pt x="165" y="231"/>
                </a:lnTo>
                <a:lnTo>
                  <a:pt x="8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24" name="Line 311">
            <a:extLst>
              <a:ext uri="{FF2B5EF4-FFF2-40B4-BE49-F238E27FC236}">
                <a16:creationId xmlns:a16="http://schemas.microsoft.com/office/drawing/2014/main" id="{E83A56C9-86CA-104E-7EF5-5A9F6EDDA01D}"/>
              </a:ext>
            </a:extLst>
          </p:cNvPr>
          <p:cNvSpPr>
            <a:spLocks noChangeShapeType="1"/>
          </p:cNvSpPr>
          <p:nvPr/>
        </p:nvSpPr>
        <p:spPr bwMode="auto">
          <a:xfrm>
            <a:off x="2655094" y="2387204"/>
            <a:ext cx="32147" cy="9167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25" name="Line 312">
            <a:extLst>
              <a:ext uri="{FF2B5EF4-FFF2-40B4-BE49-F238E27FC236}">
                <a16:creationId xmlns:a16="http://schemas.microsoft.com/office/drawing/2014/main" id="{D093A87A-277F-C0B8-71D9-E3D927D2801E}"/>
              </a:ext>
            </a:extLst>
          </p:cNvPr>
          <p:cNvSpPr>
            <a:spLocks noChangeShapeType="1"/>
          </p:cNvSpPr>
          <p:nvPr/>
        </p:nvSpPr>
        <p:spPr bwMode="auto">
          <a:xfrm flipH="1">
            <a:off x="2621756" y="2387204"/>
            <a:ext cx="33338" cy="9167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26" name="Line 313">
            <a:extLst>
              <a:ext uri="{FF2B5EF4-FFF2-40B4-BE49-F238E27FC236}">
                <a16:creationId xmlns:a16="http://schemas.microsoft.com/office/drawing/2014/main" id="{90BC0E38-6757-38B8-8844-410E59D55455}"/>
              </a:ext>
            </a:extLst>
          </p:cNvPr>
          <p:cNvSpPr>
            <a:spLocks noChangeShapeType="1"/>
          </p:cNvSpPr>
          <p:nvPr/>
        </p:nvSpPr>
        <p:spPr bwMode="auto">
          <a:xfrm flipH="1">
            <a:off x="2621757" y="2478881"/>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27" name="Freeform 314">
            <a:extLst>
              <a:ext uri="{FF2B5EF4-FFF2-40B4-BE49-F238E27FC236}">
                <a16:creationId xmlns:a16="http://schemas.microsoft.com/office/drawing/2014/main" id="{83C7B3E6-F949-5E84-F68E-5A060D843A51}"/>
              </a:ext>
            </a:extLst>
          </p:cNvPr>
          <p:cNvSpPr>
            <a:spLocks/>
          </p:cNvSpPr>
          <p:nvPr/>
        </p:nvSpPr>
        <p:spPr bwMode="auto">
          <a:xfrm>
            <a:off x="3869532" y="2022873"/>
            <a:ext cx="65485" cy="92869"/>
          </a:xfrm>
          <a:custGeom>
            <a:avLst/>
            <a:gdLst>
              <a:gd name="T0" fmla="*/ 23241662 w 165"/>
              <a:gd name="T1" fmla="*/ 66088925 h 232"/>
              <a:gd name="T2" fmla="*/ 0 w 165"/>
              <a:gd name="T3" fmla="*/ 0 h 232"/>
              <a:gd name="T4" fmla="*/ 46203394 w 165"/>
              <a:gd name="T5" fmla="*/ 0 h 232"/>
              <a:gd name="T6" fmla="*/ 23241662 w 165"/>
              <a:gd name="T7" fmla="*/ 66088925 h 2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2">
                <a:moveTo>
                  <a:pt x="83" y="232"/>
                </a:moveTo>
                <a:lnTo>
                  <a:pt x="0" y="0"/>
                </a:lnTo>
                <a:lnTo>
                  <a:pt x="165" y="0"/>
                </a:lnTo>
                <a:lnTo>
                  <a:pt x="83" y="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28" name="Line 315">
            <a:extLst>
              <a:ext uri="{FF2B5EF4-FFF2-40B4-BE49-F238E27FC236}">
                <a16:creationId xmlns:a16="http://schemas.microsoft.com/office/drawing/2014/main" id="{CD88196A-5419-90CE-6F27-87AB17A0AE3F}"/>
              </a:ext>
            </a:extLst>
          </p:cNvPr>
          <p:cNvSpPr>
            <a:spLocks noChangeShapeType="1"/>
          </p:cNvSpPr>
          <p:nvPr/>
        </p:nvSpPr>
        <p:spPr bwMode="auto">
          <a:xfrm flipV="1">
            <a:off x="3902869" y="2022873"/>
            <a:ext cx="32147" cy="9286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29" name="Line 316">
            <a:extLst>
              <a:ext uri="{FF2B5EF4-FFF2-40B4-BE49-F238E27FC236}">
                <a16:creationId xmlns:a16="http://schemas.microsoft.com/office/drawing/2014/main" id="{E68FCA85-DB54-550C-A428-9292BC5F76C9}"/>
              </a:ext>
            </a:extLst>
          </p:cNvPr>
          <p:cNvSpPr>
            <a:spLocks noChangeShapeType="1"/>
          </p:cNvSpPr>
          <p:nvPr/>
        </p:nvSpPr>
        <p:spPr bwMode="auto">
          <a:xfrm flipH="1" flipV="1">
            <a:off x="3869531" y="2022873"/>
            <a:ext cx="33338" cy="9286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30" name="Line 317">
            <a:extLst>
              <a:ext uri="{FF2B5EF4-FFF2-40B4-BE49-F238E27FC236}">
                <a16:creationId xmlns:a16="http://schemas.microsoft.com/office/drawing/2014/main" id="{9F993BD3-F463-71EE-D0A1-79093240A1AA}"/>
              </a:ext>
            </a:extLst>
          </p:cNvPr>
          <p:cNvSpPr>
            <a:spLocks noChangeShapeType="1"/>
          </p:cNvSpPr>
          <p:nvPr/>
        </p:nvSpPr>
        <p:spPr bwMode="auto">
          <a:xfrm flipH="1">
            <a:off x="3869532" y="2022872"/>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31" name="Freeform 318">
            <a:extLst>
              <a:ext uri="{FF2B5EF4-FFF2-40B4-BE49-F238E27FC236}">
                <a16:creationId xmlns:a16="http://schemas.microsoft.com/office/drawing/2014/main" id="{AF130FB4-227C-5891-65B8-2136F8914406}"/>
              </a:ext>
            </a:extLst>
          </p:cNvPr>
          <p:cNvSpPr>
            <a:spLocks/>
          </p:cNvSpPr>
          <p:nvPr/>
        </p:nvSpPr>
        <p:spPr bwMode="auto">
          <a:xfrm>
            <a:off x="3869532" y="2405062"/>
            <a:ext cx="65485" cy="91679"/>
          </a:xfrm>
          <a:custGeom>
            <a:avLst/>
            <a:gdLst>
              <a:gd name="T0" fmla="*/ 23241662 w 165"/>
              <a:gd name="T1" fmla="*/ 0 h 231"/>
              <a:gd name="T2" fmla="*/ 0 w 165"/>
              <a:gd name="T3" fmla="*/ 64684540 h 231"/>
              <a:gd name="T4" fmla="*/ 46203394 w 165"/>
              <a:gd name="T5" fmla="*/ 64684540 h 231"/>
              <a:gd name="T6" fmla="*/ 23241662 w 165"/>
              <a:gd name="T7" fmla="*/ 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1">
                <a:moveTo>
                  <a:pt x="83" y="0"/>
                </a:moveTo>
                <a:lnTo>
                  <a:pt x="0" y="231"/>
                </a:lnTo>
                <a:lnTo>
                  <a:pt x="165" y="231"/>
                </a:lnTo>
                <a:lnTo>
                  <a:pt x="8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32" name="Line 319">
            <a:extLst>
              <a:ext uri="{FF2B5EF4-FFF2-40B4-BE49-F238E27FC236}">
                <a16:creationId xmlns:a16="http://schemas.microsoft.com/office/drawing/2014/main" id="{643D3EB0-37E4-DD4E-5CE4-2F2D7E676515}"/>
              </a:ext>
            </a:extLst>
          </p:cNvPr>
          <p:cNvSpPr>
            <a:spLocks noChangeShapeType="1"/>
          </p:cNvSpPr>
          <p:nvPr/>
        </p:nvSpPr>
        <p:spPr bwMode="auto">
          <a:xfrm>
            <a:off x="3902869" y="2405062"/>
            <a:ext cx="32147"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33" name="Line 320">
            <a:extLst>
              <a:ext uri="{FF2B5EF4-FFF2-40B4-BE49-F238E27FC236}">
                <a16:creationId xmlns:a16="http://schemas.microsoft.com/office/drawing/2014/main" id="{73D3B611-955D-537A-EF95-B0CA98A16762}"/>
              </a:ext>
            </a:extLst>
          </p:cNvPr>
          <p:cNvSpPr>
            <a:spLocks noChangeShapeType="1"/>
          </p:cNvSpPr>
          <p:nvPr/>
        </p:nvSpPr>
        <p:spPr bwMode="auto">
          <a:xfrm flipH="1">
            <a:off x="3869531" y="2405062"/>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34" name="Line 321">
            <a:extLst>
              <a:ext uri="{FF2B5EF4-FFF2-40B4-BE49-F238E27FC236}">
                <a16:creationId xmlns:a16="http://schemas.microsoft.com/office/drawing/2014/main" id="{075B7A23-499A-2114-C8A8-04C2D1DD3498}"/>
              </a:ext>
            </a:extLst>
          </p:cNvPr>
          <p:cNvSpPr>
            <a:spLocks noChangeShapeType="1"/>
          </p:cNvSpPr>
          <p:nvPr/>
        </p:nvSpPr>
        <p:spPr bwMode="auto">
          <a:xfrm flipH="1">
            <a:off x="3869532" y="2496741"/>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35" name="Freeform 322">
            <a:extLst>
              <a:ext uri="{FF2B5EF4-FFF2-40B4-BE49-F238E27FC236}">
                <a16:creationId xmlns:a16="http://schemas.microsoft.com/office/drawing/2014/main" id="{8304B87C-DBA0-9BCE-E4EA-6D488143A605}"/>
              </a:ext>
            </a:extLst>
          </p:cNvPr>
          <p:cNvSpPr>
            <a:spLocks/>
          </p:cNvSpPr>
          <p:nvPr/>
        </p:nvSpPr>
        <p:spPr bwMode="auto">
          <a:xfrm>
            <a:off x="3869532" y="2022873"/>
            <a:ext cx="65485" cy="92869"/>
          </a:xfrm>
          <a:custGeom>
            <a:avLst/>
            <a:gdLst>
              <a:gd name="T0" fmla="*/ 23241662 w 165"/>
              <a:gd name="T1" fmla="*/ 66088925 h 232"/>
              <a:gd name="T2" fmla="*/ 0 w 165"/>
              <a:gd name="T3" fmla="*/ 0 h 232"/>
              <a:gd name="T4" fmla="*/ 46203394 w 165"/>
              <a:gd name="T5" fmla="*/ 0 h 232"/>
              <a:gd name="T6" fmla="*/ 23241662 w 165"/>
              <a:gd name="T7" fmla="*/ 66088925 h 2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2">
                <a:moveTo>
                  <a:pt x="83" y="232"/>
                </a:moveTo>
                <a:lnTo>
                  <a:pt x="0" y="0"/>
                </a:lnTo>
                <a:lnTo>
                  <a:pt x="165" y="0"/>
                </a:lnTo>
                <a:lnTo>
                  <a:pt x="83" y="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36" name="Line 323">
            <a:extLst>
              <a:ext uri="{FF2B5EF4-FFF2-40B4-BE49-F238E27FC236}">
                <a16:creationId xmlns:a16="http://schemas.microsoft.com/office/drawing/2014/main" id="{E710D9F0-841F-DBFC-F7CD-65F7C77EB95A}"/>
              </a:ext>
            </a:extLst>
          </p:cNvPr>
          <p:cNvSpPr>
            <a:spLocks noChangeShapeType="1"/>
          </p:cNvSpPr>
          <p:nvPr/>
        </p:nvSpPr>
        <p:spPr bwMode="auto">
          <a:xfrm flipV="1">
            <a:off x="3902869" y="2022873"/>
            <a:ext cx="32147" cy="9286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37" name="Line 324">
            <a:extLst>
              <a:ext uri="{FF2B5EF4-FFF2-40B4-BE49-F238E27FC236}">
                <a16:creationId xmlns:a16="http://schemas.microsoft.com/office/drawing/2014/main" id="{48B04018-F64C-D134-10E2-611CE949399B}"/>
              </a:ext>
            </a:extLst>
          </p:cNvPr>
          <p:cNvSpPr>
            <a:spLocks noChangeShapeType="1"/>
          </p:cNvSpPr>
          <p:nvPr/>
        </p:nvSpPr>
        <p:spPr bwMode="auto">
          <a:xfrm flipH="1" flipV="1">
            <a:off x="3869531" y="2022873"/>
            <a:ext cx="33338" cy="9286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38" name="Line 325">
            <a:extLst>
              <a:ext uri="{FF2B5EF4-FFF2-40B4-BE49-F238E27FC236}">
                <a16:creationId xmlns:a16="http://schemas.microsoft.com/office/drawing/2014/main" id="{886739C0-8538-C885-7643-FE585AB67B06}"/>
              </a:ext>
            </a:extLst>
          </p:cNvPr>
          <p:cNvSpPr>
            <a:spLocks noChangeShapeType="1"/>
          </p:cNvSpPr>
          <p:nvPr/>
        </p:nvSpPr>
        <p:spPr bwMode="auto">
          <a:xfrm flipH="1">
            <a:off x="3869532" y="2022872"/>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39" name="Freeform 326">
            <a:extLst>
              <a:ext uri="{FF2B5EF4-FFF2-40B4-BE49-F238E27FC236}">
                <a16:creationId xmlns:a16="http://schemas.microsoft.com/office/drawing/2014/main" id="{C52549E0-E1B9-736D-C03A-8CE7A5684D95}"/>
              </a:ext>
            </a:extLst>
          </p:cNvPr>
          <p:cNvSpPr>
            <a:spLocks/>
          </p:cNvSpPr>
          <p:nvPr/>
        </p:nvSpPr>
        <p:spPr bwMode="auto">
          <a:xfrm>
            <a:off x="3869532" y="2405062"/>
            <a:ext cx="65485" cy="91679"/>
          </a:xfrm>
          <a:custGeom>
            <a:avLst/>
            <a:gdLst>
              <a:gd name="T0" fmla="*/ 23241662 w 165"/>
              <a:gd name="T1" fmla="*/ 0 h 231"/>
              <a:gd name="T2" fmla="*/ 0 w 165"/>
              <a:gd name="T3" fmla="*/ 64684540 h 231"/>
              <a:gd name="T4" fmla="*/ 46203394 w 165"/>
              <a:gd name="T5" fmla="*/ 64684540 h 231"/>
              <a:gd name="T6" fmla="*/ 23241662 w 165"/>
              <a:gd name="T7" fmla="*/ 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1">
                <a:moveTo>
                  <a:pt x="83" y="0"/>
                </a:moveTo>
                <a:lnTo>
                  <a:pt x="0" y="231"/>
                </a:lnTo>
                <a:lnTo>
                  <a:pt x="165" y="231"/>
                </a:lnTo>
                <a:lnTo>
                  <a:pt x="8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40" name="Line 327">
            <a:extLst>
              <a:ext uri="{FF2B5EF4-FFF2-40B4-BE49-F238E27FC236}">
                <a16:creationId xmlns:a16="http://schemas.microsoft.com/office/drawing/2014/main" id="{F5B57F7C-D419-58BE-08FF-B4B11CAD133C}"/>
              </a:ext>
            </a:extLst>
          </p:cNvPr>
          <p:cNvSpPr>
            <a:spLocks noChangeShapeType="1"/>
          </p:cNvSpPr>
          <p:nvPr/>
        </p:nvSpPr>
        <p:spPr bwMode="auto">
          <a:xfrm>
            <a:off x="3902869" y="2405062"/>
            <a:ext cx="32147"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41" name="Line 328">
            <a:extLst>
              <a:ext uri="{FF2B5EF4-FFF2-40B4-BE49-F238E27FC236}">
                <a16:creationId xmlns:a16="http://schemas.microsoft.com/office/drawing/2014/main" id="{55119800-8B41-9355-68ED-131FF5C09386}"/>
              </a:ext>
            </a:extLst>
          </p:cNvPr>
          <p:cNvSpPr>
            <a:spLocks noChangeShapeType="1"/>
          </p:cNvSpPr>
          <p:nvPr/>
        </p:nvSpPr>
        <p:spPr bwMode="auto">
          <a:xfrm flipH="1">
            <a:off x="3869531" y="2405062"/>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42" name="Line 329">
            <a:extLst>
              <a:ext uri="{FF2B5EF4-FFF2-40B4-BE49-F238E27FC236}">
                <a16:creationId xmlns:a16="http://schemas.microsoft.com/office/drawing/2014/main" id="{3B0ED125-56A1-02DA-9992-66AF86213961}"/>
              </a:ext>
            </a:extLst>
          </p:cNvPr>
          <p:cNvSpPr>
            <a:spLocks noChangeShapeType="1"/>
          </p:cNvSpPr>
          <p:nvPr/>
        </p:nvSpPr>
        <p:spPr bwMode="auto">
          <a:xfrm flipH="1">
            <a:off x="3869532" y="2496741"/>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43" name="Freeform 330">
            <a:extLst>
              <a:ext uri="{FF2B5EF4-FFF2-40B4-BE49-F238E27FC236}">
                <a16:creationId xmlns:a16="http://schemas.microsoft.com/office/drawing/2014/main" id="{6166C7E6-7BE0-322F-AD5D-A177F003E51E}"/>
              </a:ext>
            </a:extLst>
          </p:cNvPr>
          <p:cNvSpPr>
            <a:spLocks/>
          </p:cNvSpPr>
          <p:nvPr/>
        </p:nvSpPr>
        <p:spPr bwMode="auto">
          <a:xfrm>
            <a:off x="5118497" y="2009775"/>
            <a:ext cx="66675" cy="91679"/>
          </a:xfrm>
          <a:custGeom>
            <a:avLst/>
            <a:gdLst>
              <a:gd name="T0" fmla="*/ 24091900 w 166"/>
              <a:gd name="T1" fmla="*/ 64684540 h 231"/>
              <a:gd name="T2" fmla="*/ 0 w 166"/>
              <a:gd name="T3" fmla="*/ 0 h 231"/>
              <a:gd name="T4" fmla="*/ 47609699 w 166"/>
              <a:gd name="T5" fmla="*/ 0 h 231"/>
              <a:gd name="T6" fmla="*/ 24091900 w 166"/>
              <a:gd name="T7" fmla="*/ 6468454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6" h="231">
                <a:moveTo>
                  <a:pt x="84" y="231"/>
                </a:moveTo>
                <a:lnTo>
                  <a:pt x="0" y="0"/>
                </a:lnTo>
                <a:lnTo>
                  <a:pt x="166" y="0"/>
                </a:lnTo>
                <a:lnTo>
                  <a:pt x="84" y="2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44" name="Line 331">
            <a:extLst>
              <a:ext uri="{FF2B5EF4-FFF2-40B4-BE49-F238E27FC236}">
                <a16:creationId xmlns:a16="http://schemas.microsoft.com/office/drawing/2014/main" id="{EFDC0633-2111-9E76-76E1-6C839108E4CE}"/>
              </a:ext>
            </a:extLst>
          </p:cNvPr>
          <p:cNvSpPr>
            <a:spLocks noChangeShapeType="1"/>
          </p:cNvSpPr>
          <p:nvPr/>
        </p:nvSpPr>
        <p:spPr bwMode="auto">
          <a:xfrm flipV="1">
            <a:off x="5151835" y="2009775"/>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45" name="Line 332">
            <a:extLst>
              <a:ext uri="{FF2B5EF4-FFF2-40B4-BE49-F238E27FC236}">
                <a16:creationId xmlns:a16="http://schemas.microsoft.com/office/drawing/2014/main" id="{AEB481D9-831E-3614-7866-115F5619DA1F}"/>
              </a:ext>
            </a:extLst>
          </p:cNvPr>
          <p:cNvSpPr>
            <a:spLocks noChangeShapeType="1"/>
          </p:cNvSpPr>
          <p:nvPr/>
        </p:nvSpPr>
        <p:spPr bwMode="auto">
          <a:xfrm flipH="1" flipV="1">
            <a:off x="5118497" y="2009775"/>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46" name="Line 333">
            <a:extLst>
              <a:ext uri="{FF2B5EF4-FFF2-40B4-BE49-F238E27FC236}">
                <a16:creationId xmlns:a16="http://schemas.microsoft.com/office/drawing/2014/main" id="{F0A4395B-E04E-7F35-FFE4-062F68B42CC4}"/>
              </a:ext>
            </a:extLst>
          </p:cNvPr>
          <p:cNvSpPr>
            <a:spLocks noChangeShapeType="1"/>
          </p:cNvSpPr>
          <p:nvPr/>
        </p:nvSpPr>
        <p:spPr bwMode="auto">
          <a:xfrm flipH="1">
            <a:off x="5118497" y="2009775"/>
            <a:ext cx="6667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47" name="Freeform 334">
            <a:extLst>
              <a:ext uri="{FF2B5EF4-FFF2-40B4-BE49-F238E27FC236}">
                <a16:creationId xmlns:a16="http://schemas.microsoft.com/office/drawing/2014/main" id="{F001977F-FE9E-3B84-F1E1-8B8D263CAB1B}"/>
              </a:ext>
            </a:extLst>
          </p:cNvPr>
          <p:cNvSpPr>
            <a:spLocks/>
          </p:cNvSpPr>
          <p:nvPr/>
        </p:nvSpPr>
        <p:spPr bwMode="auto">
          <a:xfrm>
            <a:off x="5118497" y="2391966"/>
            <a:ext cx="66675" cy="91678"/>
          </a:xfrm>
          <a:custGeom>
            <a:avLst/>
            <a:gdLst>
              <a:gd name="T0" fmla="*/ 24091900 w 166"/>
              <a:gd name="T1" fmla="*/ 0 h 232"/>
              <a:gd name="T2" fmla="*/ 0 w 166"/>
              <a:gd name="T3" fmla="*/ 64404673 h 232"/>
              <a:gd name="T4" fmla="*/ 47609699 w 166"/>
              <a:gd name="T5" fmla="*/ 64404673 h 232"/>
              <a:gd name="T6" fmla="*/ 24091900 w 166"/>
              <a:gd name="T7" fmla="*/ 0 h 2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6" h="232">
                <a:moveTo>
                  <a:pt x="84" y="0"/>
                </a:moveTo>
                <a:lnTo>
                  <a:pt x="0" y="232"/>
                </a:lnTo>
                <a:lnTo>
                  <a:pt x="166" y="232"/>
                </a:lnTo>
                <a:lnTo>
                  <a:pt x="8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48" name="Line 335">
            <a:extLst>
              <a:ext uri="{FF2B5EF4-FFF2-40B4-BE49-F238E27FC236}">
                <a16:creationId xmlns:a16="http://schemas.microsoft.com/office/drawing/2014/main" id="{B6E6B0D6-E275-30EF-7107-DB38D8F59356}"/>
              </a:ext>
            </a:extLst>
          </p:cNvPr>
          <p:cNvSpPr>
            <a:spLocks noChangeShapeType="1"/>
          </p:cNvSpPr>
          <p:nvPr/>
        </p:nvSpPr>
        <p:spPr bwMode="auto">
          <a:xfrm>
            <a:off x="5151835" y="2391966"/>
            <a:ext cx="33338" cy="9167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49" name="Line 336">
            <a:extLst>
              <a:ext uri="{FF2B5EF4-FFF2-40B4-BE49-F238E27FC236}">
                <a16:creationId xmlns:a16="http://schemas.microsoft.com/office/drawing/2014/main" id="{F7DFE1C4-F817-E37B-7B8F-59B84CF5B8EC}"/>
              </a:ext>
            </a:extLst>
          </p:cNvPr>
          <p:cNvSpPr>
            <a:spLocks noChangeShapeType="1"/>
          </p:cNvSpPr>
          <p:nvPr/>
        </p:nvSpPr>
        <p:spPr bwMode="auto">
          <a:xfrm flipH="1">
            <a:off x="5118497" y="2391966"/>
            <a:ext cx="33338" cy="9167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50" name="Line 337">
            <a:extLst>
              <a:ext uri="{FF2B5EF4-FFF2-40B4-BE49-F238E27FC236}">
                <a16:creationId xmlns:a16="http://schemas.microsoft.com/office/drawing/2014/main" id="{A19F6423-F6A0-C301-A34D-72A81273CC3E}"/>
              </a:ext>
            </a:extLst>
          </p:cNvPr>
          <p:cNvSpPr>
            <a:spLocks noChangeShapeType="1"/>
          </p:cNvSpPr>
          <p:nvPr/>
        </p:nvSpPr>
        <p:spPr bwMode="auto">
          <a:xfrm flipH="1">
            <a:off x="5118497" y="2483644"/>
            <a:ext cx="6667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51" name="Freeform 338">
            <a:extLst>
              <a:ext uri="{FF2B5EF4-FFF2-40B4-BE49-F238E27FC236}">
                <a16:creationId xmlns:a16="http://schemas.microsoft.com/office/drawing/2014/main" id="{D4452D0C-7662-79D0-0279-B37CCB277492}"/>
              </a:ext>
            </a:extLst>
          </p:cNvPr>
          <p:cNvSpPr>
            <a:spLocks/>
          </p:cNvSpPr>
          <p:nvPr/>
        </p:nvSpPr>
        <p:spPr bwMode="auto">
          <a:xfrm>
            <a:off x="5118497" y="2009775"/>
            <a:ext cx="66675" cy="91679"/>
          </a:xfrm>
          <a:custGeom>
            <a:avLst/>
            <a:gdLst>
              <a:gd name="T0" fmla="*/ 24091900 w 166"/>
              <a:gd name="T1" fmla="*/ 64684540 h 231"/>
              <a:gd name="T2" fmla="*/ 0 w 166"/>
              <a:gd name="T3" fmla="*/ 0 h 231"/>
              <a:gd name="T4" fmla="*/ 47609699 w 166"/>
              <a:gd name="T5" fmla="*/ 0 h 231"/>
              <a:gd name="T6" fmla="*/ 24091900 w 166"/>
              <a:gd name="T7" fmla="*/ 6468454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6" h="231">
                <a:moveTo>
                  <a:pt x="84" y="231"/>
                </a:moveTo>
                <a:lnTo>
                  <a:pt x="0" y="0"/>
                </a:lnTo>
                <a:lnTo>
                  <a:pt x="166" y="0"/>
                </a:lnTo>
                <a:lnTo>
                  <a:pt x="84" y="2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52" name="Line 339">
            <a:extLst>
              <a:ext uri="{FF2B5EF4-FFF2-40B4-BE49-F238E27FC236}">
                <a16:creationId xmlns:a16="http://schemas.microsoft.com/office/drawing/2014/main" id="{0DF134C8-E0CF-FB92-DCFD-B08F1C4A0F0E}"/>
              </a:ext>
            </a:extLst>
          </p:cNvPr>
          <p:cNvSpPr>
            <a:spLocks noChangeShapeType="1"/>
          </p:cNvSpPr>
          <p:nvPr/>
        </p:nvSpPr>
        <p:spPr bwMode="auto">
          <a:xfrm flipV="1">
            <a:off x="5151835" y="2009775"/>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53" name="Line 340">
            <a:extLst>
              <a:ext uri="{FF2B5EF4-FFF2-40B4-BE49-F238E27FC236}">
                <a16:creationId xmlns:a16="http://schemas.microsoft.com/office/drawing/2014/main" id="{93B2BDB2-B47C-0FFC-1E68-87B63C123484}"/>
              </a:ext>
            </a:extLst>
          </p:cNvPr>
          <p:cNvSpPr>
            <a:spLocks noChangeShapeType="1"/>
          </p:cNvSpPr>
          <p:nvPr/>
        </p:nvSpPr>
        <p:spPr bwMode="auto">
          <a:xfrm flipH="1" flipV="1">
            <a:off x="5118497" y="2009775"/>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54" name="Line 341">
            <a:extLst>
              <a:ext uri="{FF2B5EF4-FFF2-40B4-BE49-F238E27FC236}">
                <a16:creationId xmlns:a16="http://schemas.microsoft.com/office/drawing/2014/main" id="{A79DCC7F-D8E2-F9BE-9639-1C3D673A8E59}"/>
              </a:ext>
            </a:extLst>
          </p:cNvPr>
          <p:cNvSpPr>
            <a:spLocks noChangeShapeType="1"/>
          </p:cNvSpPr>
          <p:nvPr/>
        </p:nvSpPr>
        <p:spPr bwMode="auto">
          <a:xfrm flipH="1">
            <a:off x="5118497" y="2009775"/>
            <a:ext cx="6667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55" name="Freeform 342">
            <a:extLst>
              <a:ext uri="{FF2B5EF4-FFF2-40B4-BE49-F238E27FC236}">
                <a16:creationId xmlns:a16="http://schemas.microsoft.com/office/drawing/2014/main" id="{A7AECBBB-7911-B958-1B2C-985518C94AD2}"/>
              </a:ext>
            </a:extLst>
          </p:cNvPr>
          <p:cNvSpPr>
            <a:spLocks/>
          </p:cNvSpPr>
          <p:nvPr/>
        </p:nvSpPr>
        <p:spPr bwMode="auto">
          <a:xfrm>
            <a:off x="5118497" y="2391966"/>
            <a:ext cx="66675" cy="91678"/>
          </a:xfrm>
          <a:custGeom>
            <a:avLst/>
            <a:gdLst>
              <a:gd name="T0" fmla="*/ 24091900 w 166"/>
              <a:gd name="T1" fmla="*/ 0 h 232"/>
              <a:gd name="T2" fmla="*/ 0 w 166"/>
              <a:gd name="T3" fmla="*/ 64404673 h 232"/>
              <a:gd name="T4" fmla="*/ 47609699 w 166"/>
              <a:gd name="T5" fmla="*/ 64404673 h 232"/>
              <a:gd name="T6" fmla="*/ 24091900 w 166"/>
              <a:gd name="T7" fmla="*/ 0 h 2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6" h="232">
                <a:moveTo>
                  <a:pt x="84" y="0"/>
                </a:moveTo>
                <a:lnTo>
                  <a:pt x="0" y="232"/>
                </a:lnTo>
                <a:lnTo>
                  <a:pt x="166" y="232"/>
                </a:lnTo>
                <a:lnTo>
                  <a:pt x="8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56" name="Line 343">
            <a:extLst>
              <a:ext uri="{FF2B5EF4-FFF2-40B4-BE49-F238E27FC236}">
                <a16:creationId xmlns:a16="http://schemas.microsoft.com/office/drawing/2014/main" id="{A62B92B0-425B-6B42-D5FD-9209548D633A}"/>
              </a:ext>
            </a:extLst>
          </p:cNvPr>
          <p:cNvSpPr>
            <a:spLocks noChangeShapeType="1"/>
          </p:cNvSpPr>
          <p:nvPr/>
        </p:nvSpPr>
        <p:spPr bwMode="auto">
          <a:xfrm>
            <a:off x="5151835" y="2391966"/>
            <a:ext cx="33338" cy="9167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57" name="Line 344">
            <a:extLst>
              <a:ext uri="{FF2B5EF4-FFF2-40B4-BE49-F238E27FC236}">
                <a16:creationId xmlns:a16="http://schemas.microsoft.com/office/drawing/2014/main" id="{AF14E899-E1C1-096E-2A3F-DFE44EFC69E8}"/>
              </a:ext>
            </a:extLst>
          </p:cNvPr>
          <p:cNvSpPr>
            <a:spLocks noChangeShapeType="1"/>
          </p:cNvSpPr>
          <p:nvPr/>
        </p:nvSpPr>
        <p:spPr bwMode="auto">
          <a:xfrm flipH="1">
            <a:off x="5118497" y="2391966"/>
            <a:ext cx="33338" cy="9167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58" name="Line 345">
            <a:extLst>
              <a:ext uri="{FF2B5EF4-FFF2-40B4-BE49-F238E27FC236}">
                <a16:creationId xmlns:a16="http://schemas.microsoft.com/office/drawing/2014/main" id="{65A6A4CD-C921-D22C-A0B1-DAF85A09F5C9}"/>
              </a:ext>
            </a:extLst>
          </p:cNvPr>
          <p:cNvSpPr>
            <a:spLocks noChangeShapeType="1"/>
          </p:cNvSpPr>
          <p:nvPr/>
        </p:nvSpPr>
        <p:spPr bwMode="auto">
          <a:xfrm flipH="1">
            <a:off x="5118497" y="2483644"/>
            <a:ext cx="6667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59" name="Freeform 346">
            <a:extLst>
              <a:ext uri="{FF2B5EF4-FFF2-40B4-BE49-F238E27FC236}">
                <a16:creationId xmlns:a16="http://schemas.microsoft.com/office/drawing/2014/main" id="{A3C5AE3E-39D6-7212-5BCE-4F09DAA962A3}"/>
              </a:ext>
            </a:extLst>
          </p:cNvPr>
          <p:cNvSpPr>
            <a:spLocks/>
          </p:cNvSpPr>
          <p:nvPr/>
        </p:nvSpPr>
        <p:spPr bwMode="auto">
          <a:xfrm>
            <a:off x="6360319" y="2007394"/>
            <a:ext cx="65485" cy="91679"/>
          </a:xfrm>
          <a:custGeom>
            <a:avLst/>
            <a:gdLst>
              <a:gd name="T0" fmla="*/ 23241662 w 165"/>
              <a:gd name="T1" fmla="*/ 64684540 h 231"/>
              <a:gd name="T2" fmla="*/ 0 w 165"/>
              <a:gd name="T3" fmla="*/ 0 h 231"/>
              <a:gd name="T4" fmla="*/ 46203394 w 165"/>
              <a:gd name="T5" fmla="*/ 0 h 231"/>
              <a:gd name="T6" fmla="*/ 23241662 w 165"/>
              <a:gd name="T7" fmla="*/ 6468454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1">
                <a:moveTo>
                  <a:pt x="83" y="231"/>
                </a:moveTo>
                <a:lnTo>
                  <a:pt x="0" y="0"/>
                </a:lnTo>
                <a:lnTo>
                  <a:pt x="165" y="0"/>
                </a:lnTo>
                <a:lnTo>
                  <a:pt x="83" y="2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60" name="Line 347">
            <a:extLst>
              <a:ext uri="{FF2B5EF4-FFF2-40B4-BE49-F238E27FC236}">
                <a16:creationId xmlns:a16="http://schemas.microsoft.com/office/drawing/2014/main" id="{63C57A76-7FE9-AAD0-26E1-73A43D550228}"/>
              </a:ext>
            </a:extLst>
          </p:cNvPr>
          <p:cNvSpPr>
            <a:spLocks noChangeShapeType="1"/>
          </p:cNvSpPr>
          <p:nvPr/>
        </p:nvSpPr>
        <p:spPr bwMode="auto">
          <a:xfrm flipV="1">
            <a:off x="6393657" y="2007394"/>
            <a:ext cx="32147"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61" name="Line 348">
            <a:extLst>
              <a:ext uri="{FF2B5EF4-FFF2-40B4-BE49-F238E27FC236}">
                <a16:creationId xmlns:a16="http://schemas.microsoft.com/office/drawing/2014/main" id="{2D4031F1-00F4-EA7F-628A-2C94B723FD6F}"/>
              </a:ext>
            </a:extLst>
          </p:cNvPr>
          <p:cNvSpPr>
            <a:spLocks noChangeShapeType="1"/>
          </p:cNvSpPr>
          <p:nvPr/>
        </p:nvSpPr>
        <p:spPr bwMode="auto">
          <a:xfrm flipH="1" flipV="1">
            <a:off x="6360319" y="2007394"/>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62" name="Line 349">
            <a:extLst>
              <a:ext uri="{FF2B5EF4-FFF2-40B4-BE49-F238E27FC236}">
                <a16:creationId xmlns:a16="http://schemas.microsoft.com/office/drawing/2014/main" id="{DED3E50D-F414-00E5-C2C3-4CDF75BEBE77}"/>
              </a:ext>
            </a:extLst>
          </p:cNvPr>
          <p:cNvSpPr>
            <a:spLocks noChangeShapeType="1"/>
          </p:cNvSpPr>
          <p:nvPr/>
        </p:nvSpPr>
        <p:spPr bwMode="auto">
          <a:xfrm flipH="1">
            <a:off x="6360319" y="2007394"/>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63" name="Freeform 350">
            <a:extLst>
              <a:ext uri="{FF2B5EF4-FFF2-40B4-BE49-F238E27FC236}">
                <a16:creationId xmlns:a16="http://schemas.microsoft.com/office/drawing/2014/main" id="{1EB27221-ED24-21EC-B453-C1D52B67FB88}"/>
              </a:ext>
            </a:extLst>
          </p:cNvPr>
          <p:cNvSpPr>
            <a:spLocks/>
          </p:cNvSpPr>
          <p:nvPr/>
        </p:nvSpPr>
        <p:spPr bwMode="auto">
          <a:xfrm>
            <a:off x="6360319" y="2388394"/>
            <a:ext cx="65485" cy="92869"/>
          </a:xfrm>
          <a:custGeom>
            <a:avLst/>
            <a:gdLst>
              <a:gd name="T0" fmla="*/ 23241662 w 165"/>
              <a:gd name="T1" fmla="*/ 0 h 233"/>
              <a:gd name="T2" fmla="*/ 0 w 165"/>
              <a:gd name="T3" fmla="*/ 65805282 h 233"/>
              <a:gd name="T4" fmla="*/ 46203394 w 165"/>
              <a:gd name="T5" fmla="*/ 65805282 h 233"/>
              <a:gd name="T6" fmla="*/ 23241662 w 165"/>
              <a:gd name="T7" fmla="*/ 0 h 2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3">
                <a:moveTo>
                  <a:pt x="83" y="0"/>
                </a:moveTo>
                <a:lnTo>
                  <a:pt x="0" y="233"/>
                </a:lnTo>
                <a:lnTo>
                  <a:pt x="165" y="233"/>
                </a:lnTo>
                <a:lnTo>
                  <a:pt x="8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64" name="Line 351">
            <a:extLst>
              <a:ext uri="{FF2B5EF4-FFF2-40B4-BE49-F238E27FC236}">
                <a16:creationId xmlns:a16="http://schemas.microsoft.com/office/drawing/2014/main" id="{A6AE53F4-B7E1-C5BF-AFE8-809E75AF9372}"/>
              </a:ext>
            </a:extLst>
          </p:cNvPr>
          <p:cNvSpPr>
            <a:spLocks noChangeShapeType="1"/>
          </p:cNvSpPr>
          <p:nvPr/>
        </p:nvSpPr>
        <p:spPr bwMode="auto">
          <a:xfrm>
            <a:off x="6393657" y="2388394"/>
            <a:ext cx="32147" cy="9286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65" name="Line 352">
            <a:extLst>
              <a:ext uri="{FF2B5EF4-FFF2-40B4-BE49-F238E27FC236}">
                <a16:creationId xmlns:a16="http://schemas.microsoft.com/office/drawing/2014/main" id="{3FB8DBAB-F575-85AE-3A01-DC20928A2CB4}"/>
              </a:ext>
            </a:extLst>
          </p:cNvPr>
          <p:cNvSpPr>
            <a:spLocks noChangeShapeType="1"/>
          </p:cNvSpPr>
          <p:nvPr/>
        </p:nvSpPr>
        <p:spPr bwMode="auto">
          <a:xfrm flipH="1">
            <a:off x="6360319" y="2388394"/>
            <a:ext cx="33338" cy="9286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66" name="Line 353">
            <a:extLst>
              <a:ext uri="{FF2B5EF4-FFF2-40B4-BE49-F238E27FC236}">
                <a16:creationId xmlns:a16="http://schemas.microsoft.com/office/drawing/2014/main" id="{76C1D320-EAE3-8C0E-BAA9-783F771E2999}"/>
              </a:ext>
            </a:extLst>
          </p:cNvPr>
          <p:cNvSpPr>
            <a:spLocks noChangeShapeType="1"/>
          </p:cNvSpPr>
          <p:nvPr/>
        </p:nvSpPr>
        <p:spPr bwMode="auto">
          <a:xfrm flipH="1">
            <a:off x="6360319" y="2481263"/>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67" name="Freeform 354">
            <a:extLst>
              <a:ext uri="{FF2B5EF4-FFF2-40B4-BE49-F238E27FC236}">
                <a16:creationId xmlns:a16="http://schemas.microsoft.com/office/drawing/2014/main" id="{2EC5C8A9-859E-8DCC-ECBB-E2D49CA0B0A8}"/>
              </a:ext>
            </a:extLst>
          </p:cNvPr>
          <p:cNvSpPr>
            <a:spLocks/>
          </p:cNvSpPr>
          <p:nvPr/>
        </p:nvSpPr>
        <p:spPr bwMode="auto">
          <a:xfrm>
            <a:off x="6360319" y="2007394"/>
            <a:ext cx="65485" cy="91679"/>
          </a:xfrm>
          <a:custGeom>
            <a:avLst/>
            <a:gdLst>
              <a:gd name="T0" fmla="*/ 23241662 w 165"/>
              <a:gd name="T1" fmla="*/ 64684540 h 231"/>
              <a:gd name="T2" fmla="*/ 0 w 165"/>
              <a:gd name="T3" fmla="*/ 0 h 231"/>
              <a:gd name="T4" fmla="*/ 46203394 w 165"/>
              <a:gd name="T5" fmla="*/ 0 h 231"/>
              <a:gd name="T6" fmla="*/ 23241662 w 165"/>
              <a:gd name="T7" fmla="*/ 6468454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1">
                <a:moveTo>
                  <a:pt x="83" y="231"/>
                </a:moveTo>
                <a:lnTo>
                  <a:pt x="0" y="0"/>
                </a:lnTo>
                <a:lnTo>
                  <a:pt x="165" y="0"/>
                </a:lnTo>
                <a:lnTo>
                  <a:pt x="83" y="2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68" name="Line 355">
            <a:extLst>
              <a:ext uri="{FF2B5EF4-FFF2-40B4-BE49-F238E27FC236}">
                <a16:creationId xmlns:a16="http://schemas.microsoft.com/office/drawing/2014/main" id="{48956CA9-1E18-D638-15E6-14502B917420}"/>
              </a:ext>
            </a:extLst>
          </p:cNvPr>
          <p:cNvSpPr>
            <a:spLocks noChangeShapeType="1"/>
          </p:cNvSpPr>
          <p:nvPr/>
        </p:nvSpPr>
        <p:spPr bwMode="auto">
          <a:xfrm flipV="1">
            <a:off x="6393657" y="2007394"/>
            <a:ext cx="32147"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69" name="Line 356">
            <a:extLst>
              <a:ext uri="{FF2B5EF4-FFF2-40B4-BE49-F238E27FC236}">
                <a16:creationId xmlns:a16="http://schemas.microsoft.com/office/drawing/2014/main" id="{57650E92-03A9-7F69-5ACD-5F6E6E1668C1}"/>
              </a:ext>
            </a:extLst>
          </p:cNvPr>
          <p:cNvSpPr>
            <a:spLocks noChangeShapeType="1"/>
          </p:cNvSpPr>
          <p:nvPr/>
        </p:nvSpPr>
        <p:spPr bwMode="auto">
          <a:xfrm flipH="1" flipV="1">
            <a:off x="6360319" y="2007394"/>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70" name="Line 357">
            <a:extLst>
              <a:ext uri="{FF2B5EF4-FFF2-40B4-BE49-F238E27FC236}">
                <a16:creationId xmlns:a16="http://schemas.microsoft.com/office/drawing/2014/main" id="{1BF572D9-7789-EAC4-F356-B655AC5B4C56}"/>
              </a:ext>
            </a:extLst>
          </p:cNvPr>
          <p:cNvSpPr>
            <a:spLocks noChangeShapeType="1"/>
          </p:cNvSpPr>
          <p:nvPr/>
        </p:nvSpPr>
        <p:spPr bwMode="auto">
          <a:xfrm flipH="1">
            <a:off x="6360319" y="2007394"/>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71" name="Freeform 358">
            <a:extLst>
              <a:ext uri="{FF2B5EF4-FFF2-40B4-BE49-F238E27FC236}">
                <a16:creationId xmlns:a16="http://schemas.microsoft.com/office/drawing/2014/main" id="{462F0F4D-F5BA-4A90-33A9-D5F2B98E3F96}"/>
              </a:ext>
            </a:extLst>
          </p:cNvPr>
          <p:cNvSpPr>
            <a:spLocks/>
          </p:cNvSpPr>
          <p:nvPr/>
        </p:nvSpPr>
        <p:spPr bwMode="auto">
          <a:xfrm>
            <a:off x="6360319" y="2388394"/>
            <a:ext cx="65485" cy="92869"/>
          </a:xfrm>
          <a:custGeom>
            <a:avLst/>
            <a:gdLst>
              <a:gd name="T0" fmla="*/ 23241662 w 165"/>
              <a:gd name="T1" fmla="*/ 0 h 233"/>
              <a:gd name="T2" fmla="*/ 0 w 165"/>
              <a:gd name="T3" fmla="*/ 65805282 h 233"/>
              <a:gd name="T4" fmla="*/ 46203394 w 165"/>
              <a:gd name="T5" fmla="*/ 65805282 h 233"/>
              <a:gd name="T6" fmla="*/ 23241662 w 165"/>
              <a:gd name="T7" fmla="*/ 0 h 2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 h="233">
                <a:moveTo>
                  <a:pt x="83" y="0"/>
                </a:moveTo>
                <a:lnTo>
                  <a:pt x="0" y="233"/>
                </a:lnTo>
                <a:lnTo>
                  <a:pt x="165" y="233"/>
                </a:lnTo>
                <a:lnTo>
                  <a:pt x="8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72" name="Line 359">
            <a:extLst>
              <a:ext uri="{FF2B5EF4-FFF2-40B4-BE49-F238E27FC236}">
                <a16:creationId xmlns:a16="http://schemas.microsoft.com/office/drawing/2014/main" id="{A37D5C9C-F94A-9021-7DC4-612F88E5EBE6}"/>
              </a:ext>
            </a:extLst>
          </p:cNvPr>
          <p:cNvSpPr>
            <a:spLocks noChangeShapeType="1"/>
          </p:cNvSpPr>
          <p:nvPr/>
        </p:nvSpPr>
        <p:spPr bwMode="auto">
          <a:xfrm>
            <a:off x="6393657" y="2388394"/>
            <a:ext cx="32147" cy="9286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73" name="Line 360">
            <a:extLst>
              <a:ext uri="{FF2B5EF4-FFF2-40B4-BE49-F238E27FC236}">
                <a16:creationId xmlns:a16="http://schemas.microsoft.com/office/drawing/2014/main" id="{E79E502A-F2D0-F2CD-EB9A-E5500426C180}"/>
              </a:ext>
            </a:extLst>
          </p:cNvPr>
          <p:cNvSpPr>
            <a:spLocks noChangeShapeType="1"/>
          </p:cNvSpPr>
          <p:nvPr/>
        </p:nvSpPr>
        <p:spPr bwMode="auto">
          <a:xfrm flipH="1">
            <a:off x="6360319" y="2388394"/>
            <a:ext cx="33338" cy="9286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74" name="Line 361">
            <a:extLst>
              <a:ext uri="{FF2B5EF4-FFF2-40B4-BE49-F238E27FC236}">
                <a16:creationId xmlns:a16="http://schemas.microsoft.com/office/drawing/2014/main" id="{EEF635ED-BC83-8D93-F21C-AA6BCF47C78C}"/>
              </a:ext>
            </a:extLst>
          </p:cNvPr>
          <p:cNvSpPr>
            <a:spLocks noChangeShapeType="1"/>
          </p:cNvSpPr>
          <p:nvPr/>
        </p:nvSpPr>
        <p:spPr bwMode="auto">
          <a:xfrm flipH="1">
            <a:off x="6360319" y="2481263"/>
            <a:ext cx="6548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75" name="Freeform 362">
            <a:extLst>
              <a:ext uri="{FF2B5EF4-FFF2-40B4-BE49-F238E27FC236}">
                <a16:creationId xmlns:a16="http://schemas.microsoft.com/office/drawing/2014/main" id="{F6E85D43-5595-BE2D-BDC7-3CB7F3FA5530}"/>
              </a:ext>
            </a:extLst>
          </p:cNvPr>
          <p:cNvSpPr>
            <a:spLocks/>
          </p:cNvSpPr>
          <p:nvPr/>
        </p:nvSpPr>
        <p:spPr bwMode="auto">
          <a:xfrm>
            <a:off x="5611416" y="2390775"/>
            <a:ext cx="84534" cy="90488"/>
          </a:xfrm>
          <a:custGeom>
            <a:avLst/>
            <a:gdLst>
              <a:gd name="T0" fmla="*/ 59088349 w 215"/>
              <a:gd name="T1" fmla="*/ 63843958 h 228"/>
              <a:gd name="T2" fmla="*/ 33529461 w 215"/>
              <a:gd name="T3" fmla="*/ 0 h 228"/>
              <a:gd name="T4" fmla="*/ 0 w 215"/>
              <a:gd name="T5" fmla="*/ 31362121 h 228"/>
              <a:gd name="T6" fmla="*/ 59088349 w 215"/>
              <a:gd name="T7" fmla="*/ 63843958 h 2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5" h="228">
                <a:moveTo>
                  <a:pt x="215" y="228"/>
                </a:moveTo>
                <a:lnTo>
                  <a:pt x="122" y="0"/>
                </a:lnTo>
                <a:lnTo>
                  <a:pt x="0" y="112"/>
                </a:lnTo>
                <a:lnTo>
                  <a:pt x="215" y="2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76" name="Line 363">
            <a:extLst>
              <a:ext uri="{FF2B5EF4-FFF2-40B4-BE49-F238E27FC236}">
                <a16:creationId xmlns:a16="http://schemas.microsoft.com/office/drawing/2014/main" id="{186E3AEF-FFF9-7861-332E-41EFF4B6BE6D}"/>
              </a:ext>
            </a:extLst>
          </p:cNvPr>
          <p:cNvSpPr>
            <a:spLocks noChangeShapeType="1"/>
          </p:cNvSpPr>
          <p:nvPr/>
        </p:nvSpPr>
        <p:spPr bwMode="auto">
          <a:xfrm flipH="1" flipV="1">
            <a:off x="5611416" y="2436019"/>
            <a:ext cx="84534" cy="452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77" name="Line 364">
            <a:extLst>
              <a:ext uri="{FF2B5EF4-FFF2-40B4-BE49-F238E27FC236}">
                <a16:creationId xmlns:a16="http://schemas.microsoft.com/office/drawing/2014/main" id="{91BACC01-74DA-DEBB-45C2-89D3E0FF1E3A}"/>
              </a:ext>
            </a:extLst>
          </p:cNvPr>
          <p:cNvSpPr>
            <a:spLocks noChangeShapeType="1"/>
          </p:cNvSpPr>
          <p:nvPr/>
        </p:nvSpPr>
        <p:spPr bwMode="auto">
          <a:xfrm flipH="1" flipV="1">
            <a:off x="5659041" y="2390775"/>
            <a:ext cx="36909" cy="9048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78" name="Line 365">
            <a:extLst>
              <a:ext uri="{FF2B5EF4-FFF2-40B4-BE49-F238E27FC236}">
                <a16:creationId xmlns:a16="http://schemas.microsoft.com/office/drawing/2014/main" id="{34D48D32-8999-A2DC-D591-43581FF4A3ED}"/>
              </a:ext>
            </a:extLst>
          </p:cNvPr>
          <p:cNvSpPr>
            <a:spLocks noChangeShapeType="1"/>
          </p:cNvSpPr>
          <p:nvPr/>
        </p:nvSpPr>
        <p:spPr bwMode="auto">
          <a:xfrm flipV="1">
            <a:off x="5611416" y="2390775"/>
            <a:ext cx="47625" cy="452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79" name="Freeform 366">
            <a:extLst>
              <a:ext uri="{FF2B5EF4-FFF2-40B4-BE49-F238E27FC236}">
                <a16:creationId xmlns:a16="http://schemas.microsoft.com/office/drawing/2014/main" id="{CBBE016E-3EE1-E3F2-42A9-9FE86BD9E647}"/>
              </a:ext>
            </a:extLst>
          </p:cNvPr>
          <p:cNvSpPr>
            <a:spLocks/>
          </p:cNvSpPr>
          <p:nvPr/>
        </p:nvSpPr>
        <p:spPr bwMode="auto">
          <a:xfrm>
            <a:off x="5611416" y="2390775"/>
            <a:ext cx="84534" cy="90488"/>
          </a:xfrm>
          <a:custGeom>
            <a:avLst/>
            <a:gdLst>
              <a:gd name="T0" fmla="*/ 59088349 w 215"/>
              <a:gd name="T1" fmla="*/ 63843958 h 228"/>
              <a:gd name="T2" fmla="*/ 33529461 w 215"/>
              <a:gd name="T3" fmla="*/ 0 h 228"/>
              <a:gd name="T4" fmla="*/ 0 w 215"/>
              <a:gd name="T5" fmla="*/ 31362121 h 228"/>
              <a:gd name="T6" fmla="*/ 59088349 w 215"/>
              <a:gd name="T7" fmla="*/ 63843958 h 2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5" h="228">
                <a:moveTo>
                  <a:pt x="215" y="228"/>
                </a:moveTo>
                <a:lnTo>
                  <a:pt x="122" y="0"/>
                </a:lnTo>
                <a:lnTo>
                  <a:pt x="0" y="112"/>
                </a:lnTo>
                <a:lnTo>
                  <a:pt x="215" y="2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80" name="Line 367">
            <a:extLst>
              <a:ext uri="{FF2B5EF4-FFF2-40B4-BE49-F238E27FC236}">
                <a16:creationId xmlns:a16="http://schemas.microsoft.com/office/drawing/2014/main" id="{626DB87B-7374-C29D-460B-250C42045A79}"/>
              </a:ext>
            </a:extLst>
          </p:cNvPr>
          <p:cNvSpPr>
            <a:spLocks noChangeShapeType="1"/>
          </p:cNvSpPr>
          <p:nvPr/>
        </p:nvSpPr>
        <p:spPr bwMode="auto">
          <a:xfrm flipH="1" flipV="1">
            <a:off x="5611416" y="2436019"/>
            <a:ext cx="84534" cy="452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81" name="Line 368">
            <a:extLst>
              <a:ext uri="{FF2B5EF4-FFF2-40B4-BE49-F238E27FC236}">
                <a16:creationId xmlns:a16="http://schemas.microsoft.com/office/drawing/2014/main" id="{2AEA4900-F2EB-8CE2-F30F-17D6F4FE3163}"/>
              </a:ext>
            </a:extLst>
          </p:cNvPr>
          <p:cNvSpPr>
            <a:spLocks noChangeShapeType="1"/>
          </p:cNvSpPr>
          <p:nvPr/>
        </p:nvSpPr>
        <p:spPr bwMode="auto">
          <a:xfrm flipH="1" flipV="1">
            <a:off x="5659041" y="2390775"/>
            <a:ext cx="36909" cy="9048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82" name="Line 369">
            <a:extLst>
              <a:ext uri="{FF2B5EF4-FFF2-40B4-BE49-F238E27FC236}">
                <a16:creationId xmlns:a16="http://schemas.microsoft.com/office/drawing/2014/main" id="{304BE080-81AC-3F4D-9E6B-C1705DB54661}"/>
              </a:ext>
            </a:extLst>
          </p:cNvPr>
          <p:cNvSpPr>
            <a:spLocks noChangeShapeType="1"/>
          </p:cNvSpPr>
          <p:nvPr/>
        </p:nvSpPr>
        <p:spPr bwMode="auto">
          <a:xfrm flipV="1">
            <a:off x="5611416" y="2390775"/>
            <a:ext cx="47625" cy="452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83" name="Freeform 370">
            <a:extLst>
              <a:ext uri="{FF2B5EF4-FFF2-40B4-BE49-F238E27FC236}">
                <a16:creationId xmlns:a16="http://schemas.microsoft.com/office/drawing/2014/main" id="{D7E3E204-8D4E-F226-22AE-1ACC5139A82F}"/>
              </a:ext>
            </a:extLst>
          </p:cNvPr>
          <p:cNvSpPr>
            <a:spLocks/>
          </p:cNvSpPr>
          <p:nvPr/>
        </p:nvSpPr>
        <p:spPr bwMode="auto">
          <a:xfrm>
            <a:off x="5244704" y="1941910"/>
            <a:ext cx="85725" cy="89297"/>
          </a:xfrm>
          <a:custGeom>
            <a:avLst/>
            <a:gdLst>
              <a:gd name="T0" fmla="*/ 0 w 218"/>
              <a:gd name="T1" fmla="*/ 0 h 227"/>
              <a:gd name="T2" fmla="*/ 59928853 w 218"/>
              <a:gd name="T3" fmla="*/ 31636924 h 227"/>
              <a:gd name="T4" fmla="*/ 26115977 w 218"/>
              <a:gd name="T5" fmla="*/ 62448281 h 227"/>
              <a:gd name="T6" fmla="*/ 0 w 218"/>
              <a:gd name="T7" fmla="*/ 0 h 22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8" h="227">
                <a:moveTo>
                  <a:pt x="0" y="0"/>
                </a:moveTo>
                <a:lnTo>
                  <a:pt x="218" y="115"/>
                </a:lnTo>
                <a:lnTo>
                  <a:pt x="95" y="22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84" name="Line 371">
            <a:extLst>
              <a:ext uri="{FF2B5EF4-FFF2-40B4-BE49-F238E27FC236}">
                <a16:creationId xmlns:a16="http://schemas.microsoft.com/office/drawing/2014/main" id="{7520A7E2-AC15-4F07-8A35-52199FF2D1DA}"/>
              </a:ext>
            </a:extLst>
          </p:cNvPr>
          <p:cNvSpPr>
            <a:spLocks noChangeShapeType="1"/>
          </p:cNvSpPr>
          <p:nvPr/>
        </p:nvSpPr>
        <p:spPr bwMode="auto">
          <a:xfrm>
            <a:off x="5244704" y="1941910"/>
            <a:ext cx="36909" cy="892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85" name="Line 372">
            <a:extLst>
              <a:ext uri="{FF2B5EF4-FFF2-40B4-BE49-F238E27FC236}">
                <a16:creationId xmlns:a16="http://schemas.microsoft.com/office/drawing/2014/main" id="{00F88639-51AC-F07E-F6C4-B0F4E8EFB415}"/>
              </a:ext>
            </a:extLst>
          </p:cNvPr>
          <p:cNvSpPr>
            <a:spLocks noChangeShapeType="1"/>
          </p:cNvSpPr>
          <p:nvPr/>
        </p:nvSpPr>
        <p:spPr bwMode="auto">
          <a:xfrm>
            <a:off x="5244704" y="1941910"/>
            <a:ext cx="85725" cy="452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86" name="Line 373">
            <a:extLst>
              <a:ext uri="{FF2B5EF4-FFF2-40B4-BE49-F238E27FC236}">
                <a16:creationId xmlns:a16="http://schemas.microsoft.com/office/drawing/2014/main" id="{0FDE6174-0F7A-3AB6-CD49-BDD8E60EC1D4}"/>
              </a:ext>
            </a:extLst>
          </p:cNvPr>
          <p:cNvSpPr>
            <a:spLocks noChangeShapeType="1"/>
          </p:cNvSpPr>
          <p:nvPr/>
        </p:nvSpPr>
        <p:spPr bwMode="auto">
          <a:xfrm flipV="1">
            <a:off x="5281613" y="1987154"/>
            <a:ext cx="48816"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87" name="Freeform 374">
            <a:extLst>
              <a:ext uri="{FF2B5EF4-FFF2-40B4-BE49-F238E27FC236}">
                <a16:creationId xmlns:a16="http://schemas.microsoft.com/office/drawing/2014/main" id="{CBDEF658-7B88-4229-8708-66804FA4F5D8}"/>
              </a:ext>
            </a:extLst>
          </p:cNvPr>
          <p:cNvSpPr>
            <a:spLocks/>
          </p:cNvSpPr>
          <p:nvPr/>
        </p:nvSpPr>
        <p:spPr bwMode="auto">
          <a:xfrm>
            <a:off x="5244704" y="1941910"/>
            <a:ext cx="85725" cy="89297"/>
          </a:xfrm>
          <a:custGeom>
            <a:avLst/>
            <a:gdLst>
              <a:gd name="T0" fmla="*/ 0 w 218"/>
              <a:gd name="T1" fmla="*/ 0 h 227"/>
              <a:gd name="T2" fmla="*/ 59928853 w 218"/>
              <a:gd name="T3" fmla="*/ 31636924 h 227"/>
              <a:gd name="T4" fmla="*/ 26115977 w 218"/>
              <a:gd name="T5" fmla="*/ 62448281 h 227"/>
              <a:gd name="T6" fmla="*/ 0 w 218"/>
              <a:gd name="T7" fmla="*/ 0 h 22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8" h="227">
                <a:moveTo>
                  <a:pt x="0" y="0"/>
                </a:moveTo>
                <a:lnTo>
                  <a:pt x="218" y="115"/>
                </a:lnTo>
                <a:lnTo>
                  <a:pt x="95" y="22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88" name="Line 375">
            <a:extLst>
              <a:ext uri="{FF2B5EF4-FFF2-40B4-BE49-F238E27FC236}">
                <a16:creationId xmlns:a16="http://schemas.microsoft.com/office/drawing/2014/main" id="{C5E65403-8051-F09D-AA3C-9F7A3F91074D}"/>
              </a:ext>
            </a:extLst>
          </p:cNvPr>
          <p:cNvSpPr>
            <a:spLocks noChangeShapeType="1"/>
          </p:cNvSpPr>
          <p:nvPr/>
        </p:nvSpPr>
        <p:spPr bwMode="auto">
          <a:xfrm>
            <a:off x="5244704" y="1941910"/>
            <a:ext cx="36909" cy="892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89" name="Line 376">
            <a:extLst>
              <a:ext uri="{FF2B5EF4-FFF2-40B4-BE49-F238E27FC236}">
                <a16:creationId xmlns:a16="http://schemas.microsoft.com/office/drawing/2014/main" id="{8B6FF824-7DF3-652C-0085-42D52D8D632B}"/>
              </a:ext>
            </a:extLst>
          </p:cNvPr>
          <p:cNvSpPr>
            <a:spLocks noChangeShapeType="1"/>
          </p:cNvSpPr>
          <p:nvPr/>
        </p:nvSpPr>
        <p:spPr bwMode="auto">
          <a:xfrm>
            <a:off x="5244704" y="1941910"/>
            <a:ext cx="85725" cy="452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90" name="Line 377">
            <a:extLst>
              <a:ext uri="{FF2B5EF4-FFF2-40B4-BE49-F238E27FC236}">
                <a16:creationId xmlns:a16="http://schemas.microsoft.com/office/drawing/2014/main" id="{745B62F8-C567-3892-5AA5-A340D48F66CE}"/>
              </a:ext>
            </a:extLst>
          </p:cNvPr>
          <p:cNvSpPr>
            <a:spLocks noChangeShapeType="1"/>
          </p:cNvSpPr>
          <p:nvPr/>
        </p:nvSpPr>
        <p:spPr bwMode="auto">
          <a:xfrm flipV="1">
            <a:off x="5281613" y="1987154"/>
            <a:ext cx="48816" cy="4405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91" name="Freeform 378">
            <a:extLst>
              <a:ext uri="{FF2B5EF4-FFF2-40B4-BE49-F238E27FC236}">
                <a16:creationId xmlns:a16="http://schemas.microsoft.com/office/drawing/2014/main" id="{FBAF7736-72CA-E7B2-E0AD-F380E0DAD354}"/>
              </a:ext>
            </a:extLst>
          </p:cNvPr>
          <p:cNvSpPr>
            <a:spLocks/>
          </p:cNvSpPr>
          <p:nvPr/>
        </p:nvSpPr>
        <p:spPr bwMode="auto">
          <a:xfrm>
            <a:off x="6240066" y="1933575"/>
            <a:ext cx="84534" cy="91679"/>
          </a:xfrm>
          <a:custGeom>
            <a:avLst/>
            <a:gdLst>
              <a:gd name="T0" fmla="*/ 0 w 212"/>
              <a:gd name="T1" fmla="*/ 64684540 h 231"/>
              <a:gd name="T2" fmla="*/ 59924504 w 212"/>
              <a:gd name="T3" fmla="*/ 29682138 h 231"/>
              <a:gd name="T4" fmla="*/ 23461109 w 212"/>
              <a:gd name="T5" fmla="*/ 0 h 231"/>
              <a:gd name="T6" fmla="*/ 0 w 212"/>
              <a:gd name="T7" fmla="*/ 6468454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2" h="231">
                <a:moveTo>
                  <a:pt x="0" y="231"/>
                </a:moveTo>
                <a:lnTo>
                  <a:pt x="212" y="106"/>
                </a:lnTo>
                <a:lnTo>
                  <a:pt x="83" y="0"/>
                </a:lnTo>
                <a:lnTo>
                  <a:pt x="0" y="2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92" name="Line 379">
            <a:extLst>
              <a:ext uri="{FF2B5EF4-FFF2-40B4-BE49-F238E27FC236}">
                <a16:creationId xmlns:a16="http://schemas.microsoft.com/office/drawing/2014/main" id="{B9D54BBE-0AB8-2E1C-5144-AADC8D1392A3}"/>
              </a:ext>
            </a:extLst>
          </p:cNvPr>
          <p:cNvSpPr>
            <a:spLocks noChangeShapeType="1"/>
          </p:cNvSpPr>
          <p:nvPr/>
        </p:nvSpPr>
        <p:spPr bwMode="auto">
          <a:xfrm flipV="1">
            <a:off x="6240066" y="1933575"/>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93" name="Line 380">
            <a:extLst>
              <a:ext uri="{FF2B5EF4-FFF2-40B4-BE49-F238E27FC236}">
                <a16:creationId xmlns:a16="http://schemas.microsoft.com/office/drawing/2014/main" id="{7B2CB026-F638-9DBA-1047-9E040B8A0223}"/>
              </a:ext>
            </a:extLst>
          </p:cNvPr>
          <p:cNvSpPr>
            <a:spLocks noChangeShapeType="1"/>
          </p:cNvSpPr>
          <p:nvPr/>
        </p:nvSpPr>
        <p:spPr bwMode="auto">
          <a:xfrm flipV="1">
            <a:off x="6240066" y="1975248"/>
            <a:ext cx="84534" cy="500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94" name="Line 381">
            <a:extLst>
              <a:ext uri="{FF2B5EF4-FFF2-40B4-BE49-F238E27FC236}">
                <a16:creationId xmlns:a16="http://schemas.microsoft.com/office/drawing/2014/main" id="{6FB1C19F-72FA-5D76-82E3-8C6CF0BA7334}"/>
              </a:ext>
            </a:extLst>
          </p:cNvPr>
          <p:cNvSpPr>
            <a:spLocks noChangeShapeType="1"/>
          </p:cNvSpPr>
          <p:nvPr/>
        </p:nvSpPr>
        <p:spPr bwMode="auto">
          <a:xfrm>
            <a:off x="6273403" y="1933576"/>
            <a:ext cx="51197"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95" name="Freeform 382">
            <a:extLst>
              <a:ext uri="{FF2B5EF4-FFF2-40B4-BE49-F238E27FC236}">
                <a16:creationId xmlns:a16="http://schemas.microsoft.com/office/drawing/2014/main" id="{902DD542-83A4-A5BD-D07A-F2360EFA6458}"/>
              </a:ext>
            </a:extLst>
          </p:cNvPr>
          <p:cNvSpPr>
            <a:spLocks/>
          </p:cNvSpPr>
          <p:nvPr/>
        </p:nvSpPr>
        <p:spPr bwMode="auto">
          <a:xfrm>
            <a:off x="4975622" y="1950244"/>
            <a:ext cx="84534" cy="91679"/>
          </a:xfrm>
          <a:custGeom>
            <a:avLst/>
            <a:gdLst>
              <a:gd name="T0" fmla="*/ 0 w 212"/>
              <a:gd name="T1" fmla="*/ 64684540 h 231"/>
              <a:gd name="T2" fmla="*/ 59924504 w 212"/>
              <a:gd name="T3" fmla="*/ 29402208 h 231"/>
              <a:gd name="T4" fmla="*/ 23743421 w 212"/>
              <a:gd name="T5" fmla="*/ 0 h 231"/>
              <a:gd name="T6" fmla="*/ 0 w 212"/>
              <a:gd name="T7" fmla="*/ 6468454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2" h="231">
                <a:moveTo>
                  <a:pt x="0" y="231"/>
                </a:moveTo>
                <a:lnTo>
                  <a:pt x="212" y="105"/>
                </a:lnTo>
                <a:lnTo>
                  <a:pt x="84" y="0"/>
                </a:lnTo>
                <a:lnTo>
                  <a:pt x="0" y="2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196" name="Line 383">
            <a:extLst>
              <a:ext uri="{FF2B5EF4-FFF2-40B4-BE49-F238E27FC236}">
                <a16:creationId xmlns:a16="http://schemas.microsoft.com/office/drawing/2014/main" id="{1CB2F076-E175-3240-73A2-47D7C4FA99F8}"/>
              </a:ext>
            </a:extLst>
          </p:cNvPr>
          <p:cNvSpPr>
            <a:spLocks noChangeShapeType="1"/>
          </p:cNvSpPr>
          <p:nvPr/>
        </p:nvSpPr>
        <p:spPr bwMode="auto">
          <a:xfrm flipV="1">
            <a:off x="4975622" y="1950244"/>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97" name="Line 384">
            <a:extLst>
              <a:ext uri="{FF2B5EF4-FFF2-40B4-BE49-F238E27FC236}">
                <a16:creationId xmlns:a16="http://schemas.microsoft.com/office/drawing/2014/main" id="{91634C1F-5078-FA3C-ACD3-F28418AF2CE0}"/>
              </a:ext>
            </a:extLst>
          </p:cNvPr>
          <p:cNvSpPr>
            <a:spLocks noChangeShapeType="1"/>
          </p:cNvSpPr>
          <p:nvPr/>
        </p:nvSpPr>
        <p:spPr bwMode="auto">
          <a:xfrm flipV="1">
            <a:off x="4975622" y="1991917"/>
            <a:ext cx="84534" cy="500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98" name="Line 385">
            <a:extLst>
              <a:ext uri="{FF2B5EF4-FFF2-40B4-BE49-F238E27FC236}">
                <a16:creationId xmlns:a16="http://schemas.microsoft.com/office/drawing/2014/main" id="{F8ABC25B-CFA2-C839-7886-F58A240E41AF}"/>
              </a:ext>
            </a:extLst>
          </p:cNvPr>
          <p:cNvSpPr>
            <a:spLocks noChangeShapeType="1"/>
          </p:cNvSpPr>
          <p:nvPr/>
        </p:nvSpPr>
        <p:spPr bwMode="auto">
          <a:xfrm>
            <a:off x="5008960" y="1950244"/>
            <a:ext cx="51197"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199" name="Freeform 386">
            <a:extLst>
              <a:ext uri="{FF2B5EF4-FFF2-40B4-BE49-F238E27FC236}">
                <a16:creationId xmlns:a16="http://schemas.microsoft.com/office/drawing/2014/main" id="{92F6C716-9A68-6E03-A89B-C2BA506D0FF9}"/>
              </a:ext>
            </a:extLst>
          </p:cNvPr>
          <p:cNvSpPr>
            <a:spLocks/>
          </p:cNvSpPr>
          <p:nvPr/>
        </p:nvSpPr>
        <p:spPr bwMode="auto">
          <a:xfrm>
            <a:off x="4612481" y="2391966"/>
            <a:ext cx="82154" cy="91678"/>
          </a:xfrm>
          <a:custGeom>
            <a:avLst/>
            <a:gdLst>
              <a:gd name="T0" fmla="*/ 57409442 w 209"/>
              <a:gd name="T1" fmla="*/ 0 h 232"/>
              <a:gd name="T2" fmla="*/ 35159602 w 209"/>
              <a:gd name="T3" fmla="*/ 64404673 h 232"/>
              <a:gd name="T4" fmla="*/ 0 w 209"/>
              <a:gd name="T5" fmla="*/ 35255891 h 232"/>
              <a:gd name="T6" fmla="*/ 57409442 w 209"/>
              <a:gd name="T7" fmla="*/ 0 h 2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9" h="232">
                <a:moveTo>
                  <a:pt x="209" y="0"/>
                </a:moveTo>
                <a:lnTo>
                  <a:pt x="128" y="232"/>
                </a:lnTo>
                <a:lnTo>
                  <a:pt x="0" y="127"/>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200" name="Line 387">
            <a:extLst>
              <a:ext uri="{FF2B5EF4-FFF2-40B4-BE49-F238E27FC236}">
                <a16:creationId xmlns:a16="http://schemas.microsoft.com/office/drawing/2014/main" id="{316FE4A1-8F2A-AC63-55B6-CE3E2529065C}"/>
              </a:ext>
            </a:extLst>
          </p:cNvPr>
          <p:cNvSpPr>
            <a:spLocks noChangeShapeType="1"/>
          </p:cNvSpPr>
          <p:nvPr/>
        </p:nvSpPr>
        <p:spPr bwMode="auto">
          <a:xfrm flipH="1">
            <a:off x="4612481" y="2391967"/>
            <a:ext cx="82154" cy="500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01" name="Line 388">
            <a:extLst>
              <a:ext uri="{FF2B5EF4-FFF2-40B4-BE49-F238E27FC236}">
                <a16:creationId xmlns:a16="http://schemas.microsoft.com/office/drawing/2014/main" id="{A1E8A706-9FA7-AD1E-4016-5E7738D47441}"/>
              </a:ext>
            </a:extLst>
          </p:cNvPr>
          <p:cNvSpPr>
            <a:spLocks noChangeShapeType="1"/>
          </p:cNvSpPr>
          <p:nvPr/>
        </p:nvSpPr>
        <p:spPr bwMode="auto">
          <a:xfrm flipH="1">
            <a:off x="4662488" y="2391966"/>
            <a:ext cx="32147" cy="9167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02" name="Line 389">
            <a:extLst>
              <a:ext uri="{FF2B5EF4-FFF2-40B4-BE49-F238E27FC236}">
                <a16:creationId xmlns:a16="http://schemas.microsoft.com/office/drawing/2014/main" id="{61375C9F-D6B3-3330-396C-BE8E2A2DABE3}"/>
              </a:ext>
            </a:extLst>
          </p:cNvPr>
          <p:cNvSpPr>
            <a:spLocks noChangeShapeType="1"/>
          </p:cNvSpPr>
          <p:nvPr/>
        </p:nvSpPr>
        <p:spPr bwMode="auto">
          <a:xfrm>
            <a:off x="4612482" y="2441972"/>
            <a:ext cx="50006"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03" name="Freeform 390">
            <a:extLst>
              <a:ext uri="{FF2B5EF4-FFF2-40B4-BE49-F238E27FC236}">
                <a16:creationId xmlns:a16="http://schemas.microsoft.com/office/drawing/2014/main" id="{13529A11-E708-A1A9-ED09-D645C94C67BC}"/>
              </a:ext>
            </a:extLst>
          </p:cNvPr>
          <p:cNvSpPr>
            <a:spLocks/>
          </p:cNvSpPr>
          <p:nvPr/>
        </p:nvSpPr>
        <p:spPr bwMode="auto">
          <a:xfrm>
            <a:off x="4975622" y="1950244"/>
            <a:ext cx="84534" cy="91679"/>
          </a:xfrm>
          <a:custGeom>
            <a:avLst/>
            <a:gdLst>
              <a:gd name="T0" fmla="*/ 0 w 212"/>
              <a:gd name="T1" fmla="*/ 64684540 h 231"/>
              <a:gd name="T2" fmla="*/ 59924504 w 212"/>
              <a:gd name="T3" fmla="*/ 29402208 h 231"/>
              <a:gd name="T4" fmla="*/ 23743421 w 212"/>
              <a:gd name="T5" fmla="*/ 0 h 231"/>
              <a:gd name="T6" fmla="*/ 0 w 212"/>
              <a:gd name="T7" fmla="*/ 6468454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2" h="231">
                <a:moveTo>
                  <a:pt x="0" y="231"/>
                </a:moveTo>
                <a:lnTo>
                  <a:pt x="212" y="105"/>
                </a:lnTo>
                <a:lnTo>
                  <a:pt x="84" y="0"/>
                </a:lnTo>
                <a:lnTo>
                  <a:pt x="0" y="2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204" name="Line 391">
            <a:extLst>
              <a:ext uri="{FF2B5EF4-FFF2-40B4-BE49-F238E27FC236}">
                <a16:creationId xmlns:a16="http://schemas.microsoft.com/office/drawing/2014/main" id="{B78E4622-CA7A-029B-46FA-4A80C978609A}"/>
              </a:ext>
            </a:extLst>
          </p:cNvPr>
          <p:cNvSpPr>
            <a:spLocks noChangeShapeType="1"/>
          </p:cNvSpPr>
          <p:nvPr/>
        </p:nvSpPr>
        <p:spPr bwMode="auto">
          <a:xfrm flipV="1">
            <a:off x="4975622" y="1950244"/>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05" name="Line 392">
            <a:extLst>
              <a:ext uri="{FF2B5EF4-FFF2-40B4-BE49-F238E27FC236}">
                <a16:creationId xmlns:a16="http://schemas.microsoft.com/office/drawing/2014/main" id="{1B24353A-D3D9-5706-90D7-D6237A334BB0}"/>
              </a:ext>
            </a:extLst>
          </p:cNvPr>
          <p:cNvSpPr>
            <a:spLocks noChangeShapeType="1"/>
          </p:cNvSpPr>
          <p:nvPr/>
        </p:nvSpPr>
        <p:spPr bwMode="auto">
          <a:xfrm flipV="1">
            <a:off x="4975622" y="1991917"/>
            <a:ext cx="84534" cy="500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06" name="Line 393">
            <a:extLst>
              <a:ext uri="{FF2B5EF4-FFF2-40B4-BE49-F238E27FC236}">
                <a16:creationId xmlns:a16="http://schemas.microsoft.com/office/drawing/2014/main" id="{399FFA32-A562-A658-19A8-6FBBC2B44C30}"/>
              </a:ext>
            </a:extLst>
          </p:cNvPr>
          <p:cNvSpPr>
            <a:spLocks noChangeShapeType="1"/>
          </p:cNvSpPr>
          <p:nvPr/>
        </p:nvSpPr>
        <p:spPr bwMode="auto">
          <a:xfrm>
            <a:off x="5008960" y="1950244"/>
            <a:ext cx="51197"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07" name="Freeform 394">
            <a:extLst>
              <a:ext uri="{FF2B5EF4-FFF2-40B4-BE49-F238E27FC236}">
                <a16:creationId xmlns:a16="http://schemas.microsoft.com/office/drawing/2014/main" id="{092DB4A5-29DB-240C-D07B-379A23DFBEEC}"/>
              </a:ext>
            </a:extLst>
          </p:cNvPr>
          <p:cNvSpPr>
            <a:spLocks/>
          </p:cNvSpPr>
          <p:nvPr/>
        </p:nvSpPr>
        <p:spPr bwMode="auto">
          <a:xfrm>
            <a:off x="3409950" y="2350294"/>
            <a:ext cx="83344" cy="91679"/>
          </a:xfrm>
          <a:custGeom>
            <a:avLst/>
            <a:gdLst>
              <a:gd name="T0" fmla="*/ 0 w 212"/>
              <a:gd name="T1" fmla="*/ 64684540 h 231"/>
              <a:gd name="T2" fmla="*/ 58248894 w 212"/>
              <a:gd name="T3" fmla="*/ 29682138 h 231"/>
              <a:gd name="T4" fmla="*/ 23079929 w 212"/>
              <a:gd name="T5" fmla="*/ 0 h 231"/>
              <a:gd name="T6" fmla="*/ 0 w 212"/>
              <a:gd name="T7" fmla="*/ 6468454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2" h="231">
                <a:moveTo>
                  <a:pt x="0" y="231"/>
                </a:moveTo>
                <a:lnTo>
                  <a:pt x="212" y="106"/>
                </a:lnTo>
                <a:lnTo>
                  <a:pt x="84" y="0"/>
                </a:lnTo>
                <a:lnTo>
                  <a:pt x="0" y="2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208" name="Line 395">
            <a:extLst>
              <a:ext uri="{FF2B5EF4-FFF2-40B4-BE49-F238E27FC236}">
                <a16:creationId xmlns:a16="http://schemas.microsoft.com/office/drawing/2014/main" id="{6D7C6C57-C382-2E6D-B84E-F98377144400}"/>
              </a:ext>
            </a:extLst>
          </p:cNvPr>
          <p:cNvSpPr>
            <a:spLocks noChangeShapeType="1"/>
          </p:cNvSpPr>
          <p:nvPr/>
        </p:nvSpPr>
        <p:spPr bwMode="auto">
          <a:xfrm flipV="1">
            <a:off x="3409950" y="2350294"/>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09" name="Line 396">
            <a:extLst>
              <a:ext uri="{FF2B5EF4-FFF2-40B4-BE49-F238E27FC236}">
                <a16:creationId xmlns:a16="http://schemas.microsoft.com/office/drawing/2014/main" id="{0C30F0B2-0835-6A87-5989-8BDF669E776A}"/>
              </a:ext>
            </a:extLst>
          </p:cNvPr>
          <p:cNvSpPr>
            <a:spLocks noChangeShapeType="1"/>
          </p:cNvSpPr>
          <p:nvPr/>
        </p:nvSpPr>
        <p:spPr bwMode="auto">
          <a:xfrm flipV="1">
            <a:off x="3409950" y="2391967"/>
            <a:ext cx="83344" cy="500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10" name="Line 397">
            <a:extLst>
              <a:ext uri="{FF2B5EF4-FFF2-40B4-BE49-F238E27FC236}">
                <a16:creationId xmlns:a16="http://schemas.microsoft.com/office/drawing/2014/main" id="{141BB0A2-1C5F-5287-35A1-564CE4B59992}"/>
              </a:ext>
            </a:extLst>
          </p:cNvPr>
          <p:cNvSpPr>
            <a:spLocks noChangeShapeType="1"/>
          </p:cNvSpPr>
          <p:nvPr/>
        </p:nvSpPr>
        <p:spPr bwMode="auto">
          <a:xfrm>
            <a:off x="3443288" y="2350294"/>
            <a:ext cx="50006"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11" name="Freeform 398">
            <a:extLst>
              <a:ext uri="{FF2B5EF4-FFF2-40B4-BE49-F238E27FC236}">
                <a16:creationId xmlns:a16="http://schemas.microsoft.com/office/drawing/2014/main" id="{99514553-EE8E-51F9-074C-267E87643424}"/>
              </a:ext>
            </a:extLst>
          </p:cNvPr>
          <p:cNvSpPr>
            <a:spLocks/>
          </p:cNvSpPr>
          <p:nvPr/>
        </p:nvSpPr>
        <p:spPr bwMode="auto">
          <a:xfrm>
            <a:off x="3714750" y="1962150"/>
            <a:ext cx="83344" cy="91679"/>
          </a:xfrm>
          <a:custGeom>
            <a:avLst/>
            <a:gdLst>
              <a:gd name="T0" fmla="*/ 58803646 w 210"/>
              <a:gd name="T1" fmla="*/ 0 h 232"/>
              <a:gd name="T2" fmla="*/ 35842046 w 210"/>
              <a:gd name="T3" fmla="*/ 64405727 h 232"/>
              <a:gd name="T4" fmla="*/ 0 w 210"/>
              <a:gd name="T5" fmla="*/ 35256706 h 232"/>
              <a:gd name="T6" fmla="*/ 58803646 w 210"/>
              <a:gd name="T7" fmla="*/ 0 h 2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0" h="232">
                <a:moveTo>
                  <a:pt x="210" y="0"/>
                </a:moveTo>
                <a:lnTo>
                  <a:pt x="128" y="232"/>
                </a:lnTo>
                <a:lnTo>
                  <a:pt x="0" y="127"/>
                </a:lnTo>
                <a:lnTo>
                  <a:pt x="2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212" name="Line 399">
            <a:extLst>
              <a:ext uri="{FF2B5EF4-FFF2-40B4-BE49-F238E27FC236}">
                <a16:creationId xmlns:a16="http://schemas.microsoft.com/office/drawing/2014/main" id="{413495A7-9C68-846E-2DE4-E4020ED618D3}"/>
              </a:ext>
            </a:extLst>
          </p:cNvPr>
          <p:cNvSpPr>
            <a:spLocks noChangeShapeType="1"/>
          </p:cNvSpPr>
          <p:nvPr/>
        </p:nvSpPr>
        <p:spPr bwMode="auto">
          <a:xfrm flipH="1">
            <a:off x="3714750" y="1962151"/>
            <a:ext cx="83344" cy="500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13" name="Line 400">
            <a:extLst>
              <a:ext uri="{FF2B5EF4-FFF2-40B4-BE49-F238E27FC236}">
                <a16:creationId xmlns:a16="http://schemas.microsoft.com/office/drawing/2014/main" id="{D92F408F-D605-4747-1638-DA1494FC7590}"/>
              </a:ext>
            </a:extLst>
          </p:cNvPr>
          <p:cNvSpPr>
            <a:spLocks noChangeShapeType="1"/>
          </p:cNvSpPr>
          <p:nvPr/>
        </p:nvSpPr>
        <p:spPr bwMode="auto">
          <a:xfrm flipH="1">
            <a:off x="3765947" y="1962150"/>
            <a:ext cx="32147"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14" name="Line 401">
            <a:extLst>
              <a:ext uri="{FF2B5EF4-FFF2-40B4-BE49-F238E27FC236}">
                <a16:creationId xmlns:a16="http://schemas.microsoft.com/office/drawing/2014/main" id="{03717931-AFF0-823F-38F6-3A633201B35A}"/>
              </a:ext>
            </a:extLst>
          </p:cNvPr>
          <p:cNvSpPr>
            <a:spLocks noChangeShapeType="1"/>
          </p:cNvSpPr>
          <p:nvPr/>
        </p:nvSpPr>
        <p:spPr bwMode="auto">
          <a:xfrm>
            <a:off x="3714751" y="2012157"/>
            <a:ext cx="51197"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15" name="Freeform 402">
            <a:extLst>
              <a:ext uri="{FF2B5EF4-FFF2-40B4-BE49-F238E27FC236}">
                <a16:creationId xmlns:a16="http://schemas.microsoft.com/office/drawing/2014/main" id="{CF774345-A341-9DDB-D3DF-7C8ED79D98EF}"/>
              </a:ext>
            </a:extLst>
          </p:cNvPr>
          <p:cNvSpPr>
            <a:spLocks/>
          </p:cNvSpPr>
          <p:nvPr/>
        </p:nvSpPr>
        <p:spPr bwMode="auto">
          <a:xfrm>
            <a:off x="3409950" y="2350294"/>
            <a:ext cx="83344" cy="91679"/>
          </a:xfrm>
          <a:custGeom>
            <a:avLst/>
            <a:gdLst>
              <a:gd name="T0" fmla="*/ 0 w 212"/>
              <a:gd name="T1" fmla="*/ 64684540 h 231"/>
              <a:gd name="T2" fmla="*/ 58248894 w 212"/>
              <a:gd name="T3" fmla="*/ 29682138 h 231"/>
              <a:gd name="T4" fmla="*/ 23079929 w 212"/>
              <a:gd name="T5" fmla="*/ 0 h 231"/>
              <a:gd name="T6" fmla="*/ 0 w 212"/>
              <a:gd name="T7" fmla="*/ 64684540 h 2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2" h="231">
                <a:moveTo>
                  <a:pt x="0" y="231"/>
                </a:moveTo>
                <a:lnTo>
                  <a:pt x="212" y="106"/>
                </a:lnTo>
                <a:lnTo>
                  <a:pt x="84" y="0"/>
                </a:lnTo>
                <a:lnTo>
                  <a:pt x="0" y="2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3216" name="Line 403">
            <a:extLst>
              <a:ext uri="{FF2B5EF4-FFF2-40B4-BE49-F238E27FC236}">
                <a16:creationId xmlns:a16="http://schemas.microsoft.com/office/drawing/2014/main" id="{3599E7E5-C3DA-B005-3A16-6B496D877B3A}"/>
              </a:ext>
            </a:extLst>
          </p:cNvPr>
          <p:cNvSpPr>
            <a:spLocks noChangeShapeType="1"/>
          </p:cNvSpPr>
          <p:nvPr/>
        </p:nvSpPr>
        <p:spPr bwMode="auto">
          <a:xfrm flipV="1">
            <a:off x="3409950" y="2350294"/>
            <a:ext cx="33338" cy="916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17" name="Line 404">
            <a:extLst>
              <a:ext uri="{FF2B5EF4-FFF2-40B4-BE49-F238E27FC236}">
                <a16:creationId xmlns:a16="http://schemas.microsoft.com/office/drawing/2014/main" id="{B3554E4D-542D-51F2-7DB4-983073B8CF3F}"/>
              </a:ext>
            </a:extLst>
          </p:cNvPr>
          <p:cNvSpPr>
            <a:spLocks noChangeShapeType="1"/>
          </p:cNvSpPr>
          <p:nvPr/>
        </p:nvSpPr>
        <p:spPr bwMode="auto">
          <a:xfrm flipV="1">
            <a:off x="3409950" y="2391967"/>
            <a:ext cx="83344" cy="500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23218" name="Line 405">
            <a:extLst>
              <a:ext uri="{FF2B5EF4-FFF2-40B4-BE49-F238E27FC236}">
                <a16:creationId xmlns:a16="http://schemas.microsoft.com/office/drawing/2014/main" id="{58589572-DDF4-58C5-63BE-0744A60D0AE6}"/>
              </a:ext>
            </a:extLst>
          </p:cNvPr>
          <p:cNvSpPr>
            <a:spLocks noChangeShapeType="1"/>
          </p:cNvSpPr>
          <p:nvPr/>
        </p:nvSpPr>
        <p:spPr bwMode="auto">
          <a:xfrm>
            <a:off x="3443288" y="2350294"/>
            <a:ext cx="50006"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02518" name="Text Box 406">
            <a:extLst>
              <a:ext uri="{FF2B5EF4-FFF2-40B4-BE49-F238E27FC236}">
                <a16:creationId xmlns:a16="http://schemas.microsoft.com/office/drawing/2014/main" id="{832CF5D7-7C70-0784-744F-3B8DC78AFB55}"/>
              </a:ext>
            </a:extLst>
          </p:cNvPr>
          <p:cNvSpPr txBox="1">
            <a:spLocks noChangeArrowheads="1"/>
          </p:cNvSpPr>
          <p:nvPr/>
        </p:nvSpPr>
        <p:spPr bwMode="auto">
          <a:xfrm rot="18476752">
            <a:off x="2011366" y="1972434"/>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chemeClr val="accent4"/>
                </a:solidFill>
                <a:latin typeface="Arial" charset="0"/>
                <a:ea typeface="ＭＳ Ｐゴシック" charset="0"/>
              </a:rPr>
              <a:t>40.4</a:t>
            </a:r>
          </a:p>
        </p:txBody>
      </p:sp>
      <p:sp>
        <p:nvSpPr>
          <p:cNvPr id="602519" name="Text Box 407">
            <a:extLst>
              <a:ext uri="{FF2B5EF4-FFF2-40B4-BE49-F238E27FC236}">
                <a16:creationId xmlns:a16="http://schemas.microsoft.com/office/drawing/2014/main" id="{33DC79D0-9FBB-1847-26B2-20F7CC7D10BE}"/>
              </a:ext>
            </a:extLst>
          </p:cNvPr>
          <p:cNvSpPr txBox="1">
            <a:spLocks noChangeArrowheads="1"/>
          </p:cNvSpPr>
          <p:nvPr/>
        </p:nvSpPr>
        <p:spPr bwMode="auto">
          <a:xfrm rot="2663837">
            <a:off x="6617299" y="205280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a:solidFill>
                  <a:schemeClr val="accent4"/>
                </a:solidFill>
                <a:latin typeface="Arial" charset="0"/>
                <a:ea typeface="ＭＳ Ｐゴシック" charset="0"/>
              </a:rPr>
              <a:t>40.4</a:t>
            </a:r>
          </a:p>
        </p:txBody>
      </p:sp>
      <p:sp>
        <p:nvSpPr>
          <p:cNvPr id="602520" name="Text Box 408">
            <a:extLst>
              <a:ext uri="{FF2B5EF4-FFF2-40B4-BE49-F238E27FC236}">
                <a16:creationId xmlns:a16="http://schemas.microsoft.com/office/drawing/2014/main" id="{5466848E-0EFE-563A-B98C-32526D4D4BB4}"/>
              </a:ext>
            </a:extLst>
          </p:cNvPr>
          <p:cNvSpPr txBox="1">
            <a:spLocks noChangeArrowheads="1"/>
          </p:cNvSpPr>
          <p:nvPr/>
        </p:nvSpPr>
        <p:spPr bwMode="auto">
          <a:xfrm>
            <a:off x="2800350" y="160020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chemeClr val="accent4"/>
                </a:solidFill>
                <a:latin typeface="Arial" charset="0"/>
                <a:ea typeface="ＭＳ Ｐゴシック" charset="0"/>
              </a:rPr>
              <a:t>34.6</a:t>
            </a:r>
          </a:p>
        </p:txBody>
      </p:sp>
      <p:sp>
        <p:nvSpPr>
          <p:cNvPr id="602521" name="Text Box 409">
            <a:extLst>
              <a:ext uri="{FF2B5EF4-FFF2-40B4-BE49-F238E27FC236}">
                <a16:creationId xmlns:a16="http://schemas.microsoft.com/office/drawing/2014/main" id="{9A84B70C-C75C-95A3-09C2-1D414BCF1858}"/>
              </a:ext>
            </a:extLst>
          </p:cNvPr>
          <p:cNvSpPr txBox="1">
            <a:spLocks noChangeArrowheads="1"/>
          </p:cNvSpPr>
          <p:nvPr/>
        </p:nvSpPr>
        <p:spPr bwMode="auto">
          <a:xfrm>
            <a:off x="3371850" y="160020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a:solidFill>
                  <a:schemeClr val="accent4"/>
                </a:solidFill>
                <a:latin typeface="Arial" charset="0"/>
                <a:ea typeface="ＭＳ Ｐゴシック" charset="0"/>
              </a:rPr>
              <a:t>34.6</a:t>
            </a:r>
          </a:p>
        </p:txBody>
      </p:sp>
      <p:sp>
        <p:nvSpPr>
          <p:cNvPr id="602522" name="Text Box 410">
            <a:extLst>
              <a:ext uri="{FF2B5EF4-FFF2-40B4-BE49-F238E27FC236}">
                <a16:creationId xmlns:a16="http://schemas.microsoft.com/office/drawing/2014/main" id="{C3B8DCD9-BD2D-3EFA-9823-847657CC4A37}"/>
              </a:ext>
            </a:extLst>
          </p:cNvPr>
          <p:cNvSpPr txBox="1">
            <a:spLocks noChangeArrowheads="1"/>
          </p:cNvSpPr>
          <p:nvPr/>
        </p:nvSpPr>
        <p:spPr bwMode="auto">
          <a:xfrm>
            <a:off x="5886450" y="160020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a:solidFill>
                  <a:schemeClr val="accent4"/>
                </a:solidFill>
                <a:latin typeface="Arial" charset="0"/>
                <a:ea typeface="ＭＳ Ｐゴシック" charset="0"/>
              </a:rPr>
              <a:t>34.6</a:t>
            </a:r>
          </a:p>
        </p:txBody>
      </p:sp>
      <p:sp>
        <p:nvSpPr>
          <p:cNvPr id="602523" name="Text Box 411">
            <a:extLst>
              <a:ext uri="{FF2B5EF4-FFF2-40B4-BE49-F238E27FC236}">
                <a16:creationId xmlns:a16="http://schemas.microsoft.com/office/drawing/2014/main" id="{D8E33101-EBF8-384F-9FB2-E254807C546C}"/>
              </a:ext>
            </a:extLst>
          </p:cNvPr>
          <p:cNvSpPr txBox="1">
            <a:spLocks noChangeArrowheads="1"/>
          </p:cNvSpPr>
          <p:nvPr/>
        </p:nvSpPr>
        <p:spPr bwMode="auto">
          <a:xfrm>
            <a:off x="5257800" y="160020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a:solidFill>
                  <a:schemeClr val="accent4"/>
                </a:solidFill>
                <a:latin typeface="Arial" charset="0"/>
                <a:ea typeface="ＭＳ Ｐゴシック" charset="0"/>
              </a:rPr>
              <a:t>34.6</a:t>
            </a:r>
          </a:p>
        </p:txBody>
      </p:sp>
      <p:sp>
        <p:nvSpPr>
          <p:cNvPr id="602524" name="Text Box 412">
            <a:extLst>
              <a:ext uri="{FF2B5EF4-FFF2-40B4-BE49-F238E27FC236}">
                <a16:creationId xmlns:a16="http://schemas.microsoft.com/office/drawing/2014/main" id="{4B400DB0-9567-35B1-6120-CC9397A2C6B3}"/>
              </a:ext>
            </a:extLst>
          </p:cNvPr>
          <p:cNvSpPr txBox="1">
            <a:spLocks noChangeArrowheads="1"/>
          </p:cNvSpPr>
          <p:nvPr/>
        </p:nvSpPr>
        <p:spPr bwMode="auto">
          <a:xfrm>
            <a:off x="4686300" y="160020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a:solidFill>
                  <a:schemeClr val="accent4"/>
                </a:solidFill>
                <a:latin typeface="Arial" charset="0"/>
                <a:ea typeface="ＭＳ Ｐゴシック" charset="0"/>
              </a:rPr>
              <a:t>46.2</a:t>
            </a:r>
          </a:p>
        </p:txBody>
      </p:sp>
      <p:sp>
        <p:nvSpPr>
          <p:cNvPr id="602525" name="Text Box 413">
            <a:extLst>
              <a:ext uri="{FF2B5EF4-FFF2-40B4-BE49-F238E27FC236}">
                <a16:creationId xmlns:a16="http://schemas.microsoft.com/office/drawing/2014/main" id="{259A1F60-1883-6B1E-014D-8DC2A000CFCB}"/>
              </a:ext>
            </a:extLst>
          </p:cNvPr>
          <p:cNvSpPr txBox="1">
            <a:spLocks noChangeArrowheads="1"/>
          </p:cNvSpPr>
          <p:nvPr/>
        </p:nvSpPr>
        <p:spPr bwMode="auto">
          <a:xfrm>
            <a:off x="4000500" y="160020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a:solidFill>
                  <a:schemeClr val="accent4"/>
                </a:solidFill>
                <a:latin typeface="Arial" charset="0"/>
                <a:ea typeface="ＭＳ Ｐゴシック" charset="0"/>
              </a:rPr>
              <a:t>46.2</a:t>
            </a:r>
          </a:p>
        </p:txBody>
      </p:sp>
      <p:sp>
        <p:nvSpPr>
          <p:cNvPr id="602526" name="Text Box 414">
            <a:extLst>
              <a:ext uri="{FF2B5EF4-FFF2-40B4-BE49-F238E27FC236}">
                <a16:creationId xmlns:a16="http://schemas.microsoft.com/office/drawing/2014/main" id="{3198EF50-4876-50AE-E89F-96BF260C8D75}"/>
              </a:ext>
            </a:extLst>
          </p:cNvPr>
          <p:cNvSpPr txBox="1">
            <a:spLocks noChangeArrowheads="1"/>
          </p:cNvSpPr>
          <p:nvPr/>
        </p:nvSpPr>
        <p:spPr bwMode="auto">
          <a:xfrm>
            <a:off x="2114550" y="257175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20.2</a:t>
            </a:r>
          </a:p>
        </p:txBody>
      </p:sp>
      <p:sp>
        <p:nvSpPr>
          <p:cNvPr id="602527" name="Text Box 415">
            <a:extLst>
              <a:ext uri="{FF2B5EF4-FFF2-40B4-BE49-F238E27FC236}">
                <a16:creationId xmlns:a16="http://schemas.microsoft.com/office/drawing/2014/main" id="{B75B1807-0B00-A906-BF90-A2DA7B64DCD4}"/>
              </a:ext>
            </a:extLst>
          </p:cNvPr>
          <p:cNvSpPr txBox="1">
            <a:spLocks noChangeArrowheads="1"/>
          </p:cNvSpPr>
          <p:nvPr/>
        </p:nvSpPr>
        <p:spPr bwMode="auto">
          <a:xfrm>
            <a:off x="2743200" y="257175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20.2</a:t>
            </a:r>
          </a:p>
        </p:txBody>
      </p:sp>
      <p:sp>
        <p:nvSpPr>
          <p:cNvPr id="602528" name="Text Box 416">
            <a:extLst>
              <a:ext uri="{FF2B5EF4-FFF2-40B4-BE49-F238E27FC236}">
                <a16:creationId xmlns:a16="http://schemas.microsoft.com/office/drawing/2014/main" id="{C03AD2C5-8AE5-6883-B509-3AFAB541F883}"/>
              </a:ext>
            </a:extLst>
          </p:cNvPr>
          <p:cNvSpPr txBox="1">
            <a:spLocks noChangeArrowheads="1"/>
          </p:cNvSpPr>
          <p:nvPr/>
        </p:nvSpPr>
        <p:spPr bwMode="auto">
          <a:xfrm>
            <a:off x="5886450" y="257175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20.2</a:t>
            </a:r>
          </a:p>
        </p:txBody>
      </p:sp>
      <p:sp>
        <p:nvSpPr>
          <p:cNvPr id="602529" name="Text Box 417">
            <a:extLst>
              <a:ext uri="{FF2B5EF4-FFF2-40B4-BE49-F238E27FC236}">
                <a16:creationId xmlns:a16="http://schemas.microsoft.com/office/drawing/2014/main" id="{264A0A6C-3C11-C8A4-0BC7-FD54CF44EA66}"/>
              </a:ext>
            </a:extLst>
          </p:cNvPr>
          <p:cNvSpPr txBox="1">
            <a:spLocks noChangeArrowheads="1"/>
          </p:cNvSpPr>
          <p:nvPr/>
        </p:nvSpPr>
        <p:spPr bwMode="auto">
          <a:xfrm>
            <a:off x="6515100" y="257175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20.2</a:t>
            </a:r>
          </a:p>
        </p:txBody>
      </p:sp>
      <p:sp>
        <p:nvSpPr>
          <p:cNvPr id="602530" name="Text Box 418">
            <a:extLst>
              <a:ext uri="{FF2B5EF4-FFF2-40B4-BE49-F238E27FC236}">
                <a16:creationId xmlns:a16="http://schemas.microsoft.com/office/drawing/2014/main" id="{39773CD0-BFA6-F11E-5EB7-717848DF3079}"/>
              </a:ext>
            </a:extLst>
          </p:cNvPr>
          <p:cNvSpPr txBox="1">
            <a:spLocks noChangeArrowheads="1"/>
          </p:cNvSpPr>
          <p:nvPr/>
        </p:nvSpPr>
        <p:spPr bwMode="auto">
          <a:xfrm>
            <a:off x="3429000" y="257175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43.3</a:t>
            </a:r>
          </a:p>
        </p:txBody>
      </p:sp>
      <p:sp>
        <p:nvSpPr>
          <p:cNvPr id="602531" name="Text Box 419">
            <a:extLst>
              <a:ext uri="{FF2B5EF4-FFF2-40B4-BE49-F238E27FC236}">
                <a16:creationId xmlns:a16="http://schemas.microsoft.com/office/drawing/2014/main" id="{116074C3-200F-F02C-218F-C29F6AB8F527}"/>
              </a:ext>
            </a:extLst>
          </p:cNvPr>
          <p:cNvSpPr txBox="1">
            <a:spLocks noChangeArrowheads="1"/>
          </p:cNvSpPr>
          <p:nvPr/>
        </p:nvSpPr>
        <p:spPr bwMode="auto">
          <a:xfrm>
            <a:off x="4000500" y="257175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43.3</a:t>
            </a:r>
          </a:p>
        </p:txBody>
      </p:sp>
      <p:sp>
        <p:nvSpPr>
          <p:cNvPr id="602532" name="Text Box 420">
            <a:extLst>
              <a:ext uri="{FF2B5EF4-FFF2-40B4-BE49-F238E27FC236}">
                <a16:creationId xmlns:a16="http://schemas.microsoft.com/office/drawing/2014/main" id="{59FF3A3C-F65E-C849-5428-EAAA9995E7EF}"/>
              </a:ext>
            </a:extLst>
          </p:cNvPr>
          <p:cNvSpPr txBox="1">
            <a:spLocks noChangeArrowheads="1"/>
          </p:cNvSpPr>
          <p:nvPr/>
        </p:nvSpPr>
        <p:spPr bwMode="auto">
          <a:xfrm>
            <a:off x="4686300" y="257175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43.3</a:t>
            </a:r>
          </a:p>
        </p:txBody>
      </p:sp>
      <p:sp>
        <p:nvSpPr>
          <p:cNvPr id="602533" name="Text Box 421">
            <a:extLst>
              <a:ext uri="{FF2B5EF4-FFF2-40B4-BE49-F238E27FC236}">
                <a16:creationId xmlns:a16="http://schemas.microsoft.com/office/drawing/2014/main" id="{D4CF928E-9353-DE10-89AE-CB1F56B6445E}"/>
              </a:ext>
            </a:extLst>
          </p:cNvPr>
          <p:cNvSpPr txBox="1">
            <a:spLocks noChangeArrowheads="1"/>
          </p:cNvSpPr>
          <p:nvPr/>
        </p:nvSpPr>
        <p:spPr bwMode="auto">
          <a:xfrm>
            <a:off x="5257800" y="257175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43.3</a:t>
            </a:r>
          </a:p>
        </p:txBody>
      </p:sp>
      <p:sp>
        <p:nvSpPr>
          <p:cNvPr id="602534" name="Text Box 422">
            <a:extLst>
              <a:ext uri="{FF2B5EF4-FFF2-40B4-BE49-F238E27FC236}">
                <a16:creationId xmlns:a16="http://schemas.microsoft.com/office/drawing/2014/main" id="{6CD8FE86-2F66-0C99-0099-8E3C732C93CE}"/>
              </a:ext>
            </a:extLst>
          </p:cNvPr>
          <p:cNvSpPr txBox="1">
            <a:spLocks noChangeArrowheads="1"/>
          </p:cNvSpPr>
          <p:nvPr/>
        </p:nvSpPr>
        <p:spPr bwMode="auto">
          <a:xfrm rot="18476752">
            <a:off x="3325816" y="2029584"/>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a:solidFill>
                  <a:schemeClr val="accent4"/>
                </a:solidFill>
                <a:latin typeface="Arial" charset="0"/>
                <a:ea typeface="ＭＳ Ｐゴシック" charset="0"/>
              </a:rPr>
              <a:t>17.3</a:t>
            </a:r>
          </a:p>
        </p:txBody>
      </p:sp>
      <p:sp>
        <p:nvSpPr>
          <p:cNvPr id="602535" name="Text Box 423">
            <a:extLst>
              <a:ext uri="{FF2B5EF4-FFF2-40B4-BE49-F238E27FC236}">
                <a16:creationId xmlns:a16="http://schemas.microsoft.com/office/drawing/2014/main" id="{A0F89C3D-788D-337A-AB3B-C679571FCA96}"/>
              </a:ext>
            </a:extLst>
          </p:cNvPr>
          <p:cNvSpPr txBox="1">
            <a:spLocks noChangeArrowheads="1"/>
          </p:cNvSpPr>
          <p:nvPr/>
        </p:nvSpPr>
        <p:spPr bwMode="auto">
          <a:xfrm rot="2663837">
            <a:off x="5302849" y="205280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a:solidFill>
                  <a:schemeClr val="accent4"/>
                </a:solidFill>
                <a:latin typeface="Arial" charset="0"/>
                <a:ea typeface="ＭＳ Ｐゴシック" charset="0"/>
              </a:rPr>
              <a:t>17.3</a:t>
            </a:r>
          </a:p>
        </p:txBody>
      </p:sp>
      <p:sp>
        <p:nvSpPr>
          <p:cNvPr id="602536" name="Text Box 424">
            <a:extLst>
              <a:ext uri="{FF2B5EF4-FFF2-40B4-BE49-F238E27FC236}">
                <a16:creationId xmlns:a16="http://schemas.microsoft.com/office/drawing/2014/main" id="{759819F8-9F4F-BC14-2EA1-6C07FE96850A}"/>
              </a:ext>
            </a:extLst>
          </p:cNvPr>
          <p:cNvSpPr txBox="1">
            <a:spLocks noChangeArrowheads="1"/>
          </p:cNvSpPr>
          <p:nvPr/>
        </p:nvSpPr>
        <p:spPr bwMode="auto">
          <a:xfrm rot="18476752">
            <a:off x="5783266" y="2086734"/>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28.9</a:t>
            </a:r>
          </a:p>
        </p:txBody>
      </p:sp>
      <p:sp>
        <p:nvSpPr>
          <p:cNvPr id="602537" name="Text Box 425">
            <a:extLst>
              <a:ext uri="{FF2B5EF4-FFF2-40B4-BE49-F238E27FC236}">
                <a16:creationId xmlns:a16="http://schemas.microsoft.com/office/drawing/2014/main" id="{431B806E-EA23-841F-2C24-7254C7A70443}"/>
              </a:ext>
            </a:extLst>
          </p:cNvPr>
          <p:cNvSpPr txBox="1">
            <a:spLocks noChangeArrowheads="1"/>
          </p:cNvSpPr>
          <p:nvPr/>
        </p:nvSpPr>
        <p:spPr bwMode="auto">
          <a:xfrm rot="2663837">
            <a:off x="2788249" y="2052801"/>
            <a:ext cx="45878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28.9</a:t>
            </a:r>
          </a:p>
        </p:txBody>
      </p:sp>
      <p:sp>
        <p:nvSpPr>
          <p:cNvPr id="602538" name="Text Box 426">
            <a:extLst>
              <a:ext uri="{FF2B5EF4-FFF2-40B4-BE49-F238E27FC236}">
                <a16:creationId xmlns:a16="http://schemas.microsoft.com/office/drawing/2014/main" id="{633A7B62-BCDC-B619-E4A2-C8B9330322F0}"/>
              </a:ext>
            </a:extLst>
          </p:cNvPr>
          <p:cNvSpPr txBox="1">
            <a:spLocks noChangeArrowheads="1"/>
          </p:cNvSpPr>
          <p:nvPr/>
        </p:nvSpPr>
        <p:spPr bwMode="auto">
          <a:xfrm rot="18476752">
            <a:off x="4596196" y="2061136"/>
            <a:ext cx="380232"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5.8</a:t>
            </a:r>
          </a:p>
        </p:txBody>
      </p:sp>
      <p:sp>
        <p:nvSpPr>
          <p:cNvPr id="602539" name="Text Box 427">
            <a:extLst>
              <a:ext uri="{FF2B5EF4-FFF2-40B4-BE49-F238E27FC236}">
                <a16:creationId xmlns:a16="http://schemas.microsoft.com/office/drawing/2014/main" id="{033AD845-D3E7-B1B2-DAE7-765D3F378568}"/>
              </a:ext>
            </a:extLst>
          </p:cNvPr>
          <p:cNvSpPr txBox="1">
            <a:spLocks noChangeArrowheads="1"/>
          </p:cNvSpPr>
          <p:nvPr/>
        </p:nvSpPr>
        <p:spPr bwMode="auto">
          <a:xfrm rot="2663837">
            <a:off x="4099706" y="2052801"/>
            <a:ext cx="380232"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5.8</a:t>
            </a:r>
          </a:p>
        </p:txBody>
      </p:sp>
      <p:sp>
        <p:nvSpPr>
          <p:cNvPr id="602540" name="Text Box 428">
            <a:extLst>
              <a:ext uri="{FF2B5EF4-FFF2-40B4-BE49-F238E27FC236}">
                <a16:creationId xmlns:a16="http://schemas.microsoft.com/office/drawing/2014/main" id="{D4A2C044-CD9F-4BCC-6815-C54DDDDCDB7B}"/>
              </a:ext>
            </a:extLst>
          </p:cNvPr>
          <p:cNvSpPr txBox="1">
            <a:spLocks noChangeArrowheads="1"/>
          </p:cNvSpPr>
          <p:nvPr/>
        </p:nvSpPr>
        <p:spPr bwMode="auto">
          <a:xfrm>
            <a:off x="4457700" y="2000251"/>
            <a:ext cx="263214"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a:solidFill>
                  <a:schemeClr val="accent4"/>
                </a:solidFill>
                <a:latin typeface="Arial" charset="0"/>
                <a:ea typeface="ＭＳ Ｐゴシック" charset="0"/>
              </a:rPr>
              <a:t>0</a:t>
            </a:r>
          </a:p>
        </p:txBody>
      </p:sp>
      <p:sp>
        <p:nvSpPr>
          <p:cNvPr id="602541" name="Text Box 429">
            <a:extLst>
              <a:ext uri="{FF2B5EF4-FFF2-40B4-BE49-F238E27FC236}">
                <a16:creationId xmlns:a16="http://schemas.microsoft.com/office/drawing/2014/main" id="{5ABFCF10-708E-A28B-064A-5DB1848AFCA2}"/>
              </a:ext>
            </a:extLst>
          </p:cNvPr>
          <p:cNvSpPr txBox="1">
            <a:spLocks noChangeArrowheads="1"/>
          </p:cNvSpPr>
          <p:nvPr/>
        </p:nvSpPr>
        <p:spPr bwMode="auto">
          <a:xfrm>
            <a:off x="5715000" y="2000251"/>
            <a:ext cx="263214"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a:solidFill>
                  <a:schemeClr val="accent4"/>
                </a:solidFill>
                <a:latin typeface="Arial" charset="0"/>
                <a:ea typeface="ＭＳ Ｐゴシック" charset="0"/>
              </a:rPr>
              <a:t>0</a:t>
            </a:r>
          </a:p>
        </p:txBody>
      </p:sp>
      <p:sp>
        <p:nvSpPr>
          <p:cNvPr id="602542" name="Text Box 430">
            <a:extLst>
              <a:ext uri="{FF2B5EF4-FFF2-40B4-BE49-F238E27FC236}">
                <a16:creationId xmlns:a16="http://schemas.microsoft.com/office/drawing/2014/main" id="{3904FC4B-81DE-4119-39B3-8D20EB2BC437}"/>
              </a:ext>
            </a:extLst>
          </p:cNvPr>
          <p:cNvSpPr txBox="1">
            <a:spLocks noChangeArrowheads="1"/>
          </p:cNvSpPr>
          <p:nvPr/>
        </p:nvSpPr>
        <p:spPr bwMode="auto">
          <a:xfrm>
            <a:off x="3257550" y="2000251"/>
            <a:ext cx="263214"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a:solidFill>
                  <a:schemeClr val="accent4"/>
                </a:solidFill>
                <a:latin typeface="Arial" charset="0"/>
                <a:ea typeface="ＭＳ Ｐゴシック" charset="0"/>
              </a:rPr>
              <a:t>0</a:t>
            </a:r>
          </a:p>
        </p:txBody>
      </p:sp>
      <p:sp>
        <p:nvSpPr>
          <p:cNvPr id="602543" name="Text Box 431">
            <a:extLst>
              <a:ext uri="{FF2B5EF4-FFF2-40B4-BE49-F238E27FC236}">
                <a16:creationId xmlns:a16="http://schemas.microsoft.com/office/drawing/2014/main" id="{E4E21A89-A891-E3DA-3206-BE3358B2BB27}"/>
              </a:ext>
            </a:extLst>
          </p:cNvPr>
          <p:cNvSpPr txBox="1">
            <a:spLocks noChangeArrowheads="1"/>
          </p:cNvSpPr>
          <p:nvPr/>
        </p:nvSpPr>
        <p:spPr bwMode="auto">
          <a:xfrm>
            <a:off x="2400300" y="2171701"/>
            <a:ext cx="34290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defRPr/>
            </a:pPr>
            <a:r>
              <a:rPr lang="en-US" sz="1100" b="1" dirty="0">
                <a:solidFill>
                  <a:srgbClr val="FF0000"/>
                </a:solidFill>
                <a:latin typeface="Arial" charset="0"/>
                <a:ea typeface="ＭＳ Ｐゴシック" charset="0"/>
              </a:rPr>
              <a:t>10</a:t>
            </a:r>
          </a:p>
        </p:txBody>
      </p:sp>
      <p:sp>
        <p:nvSpPr>
          <p:cNvPr id="602544" name="Text Box 432">
            <a:extLst>
              <a:ext uri="{FF2B5EF4-FFF2-40B4-BE49-F238E27FC236}">
                <a16:creationId xmlns:a16="http://schemas.microsoft.com/office/drawing/2014/main" id="{3007A118-78F5-6359-4D16-A921B5E97638}"/>
              </a:ext>
            </a:extLst>
          </p:cNvPr>
          <p:cNvSpPr txBox="1">
            <a:spLocks noChangeArrowheads="1"/>
          </p:cNvSpPr>
          <p:nvPr/>
        </p:nvSpPr>
        <p:spPr bwMode="auto">
          <a:xfrm>
            <a:off x="3657600" y="2171701"/>
            <a:ext cx="34290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100" b="1" dirty="0">
                <a:solidFill>
                  <a:srgbClr val="FF0000"/>
                </a:solidFill>
                <a:latin typeface="Arial" charset="0"/>
                <a:ea typeface="ＭＳ Ｐゴシック" charset="0"/>
              </a:rPr>
              <a:t>10</a:t>
            </a:r>
          </a:p>
        </p:txBody>
      </p:sp>
      <p:sp>
        <p:nvSpPr>
          <p:cNvPr id="602545" name="Text Box 433">
            <a:extLst>
              <a:ext uri="{FF2B5EF4-FFF2-40B4-BE49-F238E27FC236}">
                <a16:creationId xmlns:a16="http://schemas.microsoft.com/office/drawing/2014/main" id="{F88260D9-6ADE-DB0A-55A2-688EFBF1FB2E}"/>
              </a:ext>
            </a:extLst>
          </p:cNvPr>
          <p:cNvSpPr txBox="1">
            <a:spLocks noChangeArrowheads="1"/>
          </p:cNvSpPr>
          <p:nvPr/>
        </p:nvSpPr>
        <p:spPr bwMode="auto">
          <a:xfrm>
            <a:off x="4914900" y="2114551"/>
            <a:ext cx="34290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100" b="1" dirty="0">
                <a:solidFill>
                  <a:srgbClr val="FF0000"/>
                </a:solidFill>
                <a:latin typeface="Arial" charset="0"/>
                <a:ea typeface="ＭＳ Ｐゴシック" charset="0"/>
              </a:rPr>
              <a:t>10</a:t>
            </a:r>
          </a:p>
        </p:txBody>
      </p:sp>
      <p:sp>
        <p:nvSpPr>
          <p:cNvPr id="602546" name="Text Box 434">
            <a:extLst>
              <a:ext uri="{FF2B5EF4-FFF2-40B4-BE49-F238E27FC236}">
                <a16:creationId xmlns:a16="http://schemas.microsoft.com/office/drawing/2014/main" id="{99D3BDE7-A8B8-A73F-90EB-287AE6ADD50A}"/>
              </a:ext>
            </a:extLst>
          </p:cNvPr>
          <p:cNvSpPr txBox="1">
            <a:spLocks noChangeArrowheads="1"/>
          </p:cNvSpPr>
          <p:nvPr/>
        </p:nvSpPr>
        <p:spPr bwMode="auto">
          <a:xfrm>
            <a:off x="6096000" y="2171701"/>
            <a:ext cx="34290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100" b="1" dirty="0">
                <a:solidFill>
                  <a:srgbClr val="FF0000"/>
                </a:solidFill>
                <a:latin typeface="Arial" charset="0"/>
                <a:ea typeface="ＭＳ Ｐゴシック" charset="0"/>
              </a:rPr>
              <a:t>10</a:t>
            </a:r>
          </a:p>
        </p:txBody>
      </p:sp>
      <p:sp>
        <p:nvSpPr>
          <p:cNvPr id="3" name="Slide Number Placeholder 2">
            <a:extLst>
              <a:ext uri="{FF2B5EF4-FFF2-40B4-BE49-F238E27FC236}">
                <a16:creationId xmlns:a16="http://schemas.microsoft.com/office/drawing/2014/main" id="{87B8E7D4-BA9A-DDAB-B991-803690663BB0}"/>
              </a:ext>
            </a:extLst>
          </p:cNvPr>
          <p:cNvSpPr>
            <a:spLocks noGrp="1"/>
          </p:cNvSpPr>
          <p:nvPr>
            <p:ph type="sldNum" sz="quarter" idx="4"/>
          </p:nvPr>
        </p:nvSpPr>
        <p:spPr/>
        <p:txBody>
          <a:bodyPr/>
          <a:lstStyle/>
          <a:p>
            <a:fld id="{3A2281A5-0AAD-5C43-9874-F8F3A9F5B29A}" type="slidenum">
              <a:rPr lang="en-US" smtClean="0"/>
              <a:pPr/>
              <a:t>47</a:t>
            </a:fld>
            <a:endParaRPr lang="en-US"/>
          </a:p>
        </p:txBody>
      </p:sp>
      <p:sp>
        <p:nvSpPr>
          <p:cNvPr id="2" name="Text Box 408">
            <a:extLst>
              <a:ext uri="{FF2B5EF4-FFF2-40B4-BE49-F238E27FC236}">
                <a16:creationId xmlns:a16="http://schemas.microsoft.com/office/drawing/2014/main" id="{3FC0E7CF-7FCD-9867-3681-670324103C86}"/>
              </a:ext>
            </a:extLst>
          </p:cNvPr>
          <p:cNvSpPr txBox="1">
            <a:spLocks noChangeArrowheads="1"/>
          </p:cNvSpPr>
          <p:nvPr/>
        </p:nvSpPr>
        <p:spPr bwMode="auto">
          <a:xfrm>
            <a:off x="2896533" y="3381376"/>
            <a:ext cx="1510350"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chemeClr val="accent4"/>
                </a:solidFill>
                <a:latin typeface="Arial" charset="0"/>
                <a:ea typeface="ＭＳ Ｐゴシック" charset="0"/>
              </a:rPr>
              <a:t>Compression Force</a:t>
            </a:r>
          </a:p>
        </p:txBody>
      </p:sp>
      <p:sp>
        <p:nvSpPr>
          <p:cNvPr id="4" name="Text Box 418">
            <a:extLst>
              <a:ext uri="{FF2B5EF4-FFF2-40B4-BE49-F238E27FC236}">
                <a16:creationId xmlns:a16="http://schemas.microsoft.com/office/drawing/2014/main" id="{2CA3191C-030C-CE0D-A54C-44305F0D9234}"/>
              </a:ext>
            </a:extLst>
          </p:cNvPr>
          <p:cNvSpPr txBox="1">
            <a:spLocks noChangeArrowheads="1"/>
          </p:cNvSpPr>
          <p:nvPr/>
        </p:nvSpPr>
        <p:spPr bwMode="auto">
          <a:xfrm>
            <a:off x="2893646" y="3642986"/>
            <a:ext cx="1149674"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100" b="1" dirty="0">
                <a:solidFill>
                  <a:srgbClr val="FF0000"/>
                </a:solidFill>
                <a:latin typeface="Arial" charset="0"/>
                <a:ea typeface="ＭＳ Ｐゴシック" charset="0"/>
              </a:rPr>
              <a:t>Tension Force</a:t>
            </a:r>
          </a:p>
        </p:txBody>
      </p:sp>
    </p:spTree>
  </p:cSld>
  <p:clrMapOvr>
    <a:masterClrMapping/>
  </p:clrMapOvr>
  <p:extLst>
    <p:ext uri="{6950BFC3-D8DA-4A85-94F7-54DA5524770B}">
      <p188:commentRel xmlns:p188="http://schemas.microsoft.com/office/powerpoint/2018/8/main" r:id="rId3"/>
    </p:ext>
  </p:extLs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00A0-27C9-8F46-B3A7-AC7120E18E8B}"/>
              </a:ext>
            </a:extLst>
          </p:cNvPr>
          <p:cNvSpPr>
            <a:spLocks noGrp="1"/>
          </p:cNvSpPr>
          <p:nvPr>
            <p:ph type="ctrTitle"/>
          </p:nvPr>
        </p:nvSpPr>
        <p:spPr/>
        <p:txBody>
          <a:bodyPr/>
          <a:lstStyle/>
          <a:p>
            <a:r>
              <a:rPr lang="en-US" dirty="0"/>
              <a:t>Questions?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5901" y="267944"/>
            <a:ext cx="4114800" cy="3924300"/>
          </a:xfrm>
          <a:prstGeom prst="rect">
            <a:avLst/>
          </a:prstGeom>
        </p:spPr>
      </p:pic>
    </p:spTree>
    <p:extLst>
      <p:ext uri="{BB962C8B-B14F-4D97-AF65-F5344CB8AC3E}">
        <p14:creationId xmlns:p14="http://schemas.microsoft.com/office/powerpoint/2010/main" val="4220088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355" name="Rectangle 147">
            <a:extLst>
              <a:ext uri="{FF2B5EF4-FFF2-40B4-BE49-F238E27FC236}">
                <a16:creationId xmlns:a16="http://schemas.microsoft.com/office/drawing/2014/main" id="{9C569A3A-EB78-A0AA-0D60-249E9AAA97DB}"/>
              </a:ext>
            </a:extLst>
          </p:cNvPr>
          <p:cNvSpPr>
            <a:spLocks noGrp="1" noChangeArrowheads="1"/>
          </p:cNvSpPr>
          <p:nvPr>
            <p:ph type="title"/>
          </p:nvPr>
        </p:nvSpPr>
        <p:spPr/>
        <p:txBody>
          <a:bodyPr/>
          <a:lstStyle/>
          <a:p>
            <a:pPr>
              <a:defRPr/>
            </a:pPr>
            <a:r>
              <a:rPr kumimoji="1" lang="en-CA"/>
              <a:t>Pony Truss</a:t>
            </a:r>
            <a:endParaRPr kumimoji="1" lang="en-US"/>
          </a:p>
        </p:txBody>
      </p:sp>
      <p:sp>
        <p:nvSpPr>
          <p:cNvPr id="23554" name="Line 73">
            <a:extLst>
              <a:ext uri="{FF2B5EF4-FFF2-40B4-BE49-F238E27FC236}">
                <a16:creationId xmlns:a16="http://schemas.microsoft.com/office/drawing/2014/main" id="{71764037-2745-347B-BF5B-EAD220F24E69}"/>
              </a:ext>
            </a:extLst>
          </p:cNvPr>
          <p:cNvSpPr>
            <a:spLocks noChangeShapeType="1"/>
          </p:cNvSpPr>
          <p:nvPr/>
        </p:nvSpPr>
        <p:spPr bwMode="auto">
          <a:xfrm flipV="1">
            <a:off x="2682479" y="1357313"/>
            <a:ext cx="2177653" cy="125015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55" name="Line 74">
            <a:extLst>
              <a:ext uri="{FF2B5EF4-FFF2-40B4-BE49-F238E27FC236}">
                <a16:creationId xmlns:a16="http://schemas.microsoft.com/office/drawing/2014/main" id="{1CEA695B-6E99-6D03-F97E-EB1DF4DF6C20}"/>
              </a:ext>
            </a:extLst>
          </p:cNvPr>
          <p:cNvSpPr>
            <a:spLocks noChangeShapeType="1"/>
          </p:cNvSpPr>
          <p:nvPr/>
        </p:nvSpPr>
        <p:spPr bwMode="auto">
          <a:xfrm>
            <a:off x="4860132" y="1357312"/>
            <a:ext cx="556022" cy="32027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56" name="Line 75">
            <a:extLst>
              <a:ext uri="{FF2B5EF4-FFF2-40B4-BE49-F238E27FC236}">
                <a16:creationId xmlns:a16="http://schemas.microsoft.com/office/drawing/2014/main" id="{5FA0E73C-D863-25C1-1A70-00D0094868EC}"/>
              </a:ext>
            </a:extLst>
          </p:cNvPr>
          <p:cNvSpPr>
            <a:spLocks noChangeShapeType="1"/>
          </p:cNvSpPr>
          <p:nvPr/>
        </p:nvSpPr>
        <p:spPr bwMode="auto">
          <a:xfrm flipH="1">
            <a:off x="2118123" y="1677591"/>
            <a:ext cx="3298031" cy="189428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57" name="Line 76">
            <a:extLst>
              <a:ext uri="{FF2B5EF4-FFF2-40B4-BE49-F238E27FC236}">
                <a16:creationId xmlns:a16="http://schemas.microsoft.com/office/drawing/2014/main" id="{10B004E5-607C-1A61-DDD6-72BA3DC7E7E2}"/>
              </a:ext>
            </a:extLst>
          </p:cNvPr>
          <p:cNvSpPr>
            <a:spLocks noChangeShapeType="1"/>
          </p:cNvSpPr>
          <p:nvPr/>
        </p:nvSpPr>
        <p:spPr bwMode="auto">
          <a:xfrm flipV="1">
            <a:off x="2118123" y="2607469"/>
            <a:ext cx="564356" cy="9644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58" name="Line 77">
            <a:extLst>
              <a:ext uri="{FF2B5EF4-FFF2-40B4-BE49-F238E27FC236}">
                <a16:creationId xmlns:a16="http://schemas.microsoft.com/office/drawing/2014/main" id="{A4BBCBE0-2703-C284-EBF3-531E27CDB4A7}"/>
              </a:ext>
            </a:extLst>
          </p:cNvPr>
          <p:cNvSpPr>
            <a:spLocks noChangeShapeType="1"/>
          </p:cNvSpPr>
          <p:nvPr/>
        </p:nvSpPr>
        <p:spPr bwMode="auto">
          <a:xfrm flipV="1">
            <a:off x="2682479" y="2607469"/>
            <a:ext cx="0" cy="64055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59" name="Line 78">
            <a:extLst>
              <a:ext uri="{FF2B5EF4-FFF2-40B4-BE49-F238E27FC236}">
                <a16:creationId xmlns:a16="http://schemas.microsoft.com/office/drawing/2014/main" id="{2A7773F1-C7D1-85BD-B64B-43D66382CDC3}"/>
              </a:ext>
            </a:extLst>
          </p:cNvPr>
          <p:cNvSpPr>
            <a:spLocks noChangeShapeType="1"/>
          </p:cNvSpPr>
          <p:nvPr/>
        </p:nvSpPr>
        <p:spPr bwMode="auto">
          <a:xfrm>
            <a:off x="2682479" y="2607469"/>
            <a:ext cx="552450" cy="32385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60" name="Line 79">
            <a:extLst>
              <a:ext uri="{FF2B5EF4-FFF2-40B4-BE49-F238E27FC236}">
                <a16:creationId xmlns:a16="http://schemas.microsoft.com/office/drawing/2014/main" id="{7EAF9771-83BC-4813-0DED-2B6A02CEAFDA}"/>
              </a:ext>
            </a:extLst>
          </p:cNvPr>
          <p:cNvSpPr>
            <a:spLocks noChangeShapeType="1"/>
          </p:cNvSpPr>
          <p:nvPr/>
        </p:nvSpPr>
        <p:spPr bwMode="auto">
          <a:xfrm flipV="1">
            <a:off x="3234929" y="2290763"/>
            <a:ext cx="0" cy="64055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61" name="Line 80">
            <a:extLst>
              <a:ext uri="{FF2B5EF4-FFF2-40B4-BE49-F238E27FC236}">
                <a16:creationId xmlns:a16="http://schemas.microsoft.com/office/drawing/2014/main" id="{A85DE23A-8375-D8C9-7F5F-7060815DBBBF}"/>
              </a:ext>
            </a:extLst>
          </p:cNvPr>
          <p:cNvSpPr>
            <a:spLocks noChangeShapeType="1"/>
          </p:cNvSpPr>
          <p:nvPr/>
        </p:nvSpPr>
        <p:spPr bwMode="auto">
          <a:xfrm>
            <a:off x="3234929" y="2290763"/>
            <a:ext cx="532209" cy="33456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62" name="Line 81">
            <a:extLst>
              <a:ext uri="{FF2B5EF4-FFF2-40B4-BE49-F238E27FC236}">
                <a16:creationId xmlns:a16="http://schemas.microsoft.com/office/drawing/2014/main" id="{4588BA93-9F4A-4768-03A1-2B856939D27B}"/>
              </a:ext>
            </a:extLst>
          </p:cNvPr>
          <p:cNvSpPr>
            <a:spLocks noChangeShapeType="1"/>
          </p:cNvSpPr>
          <p:nvPr/>
        </p:nvSpPr>
        <p:spPr bwMode="auto">
          <a:xfrm flipV="1">
            <a:off x="3767138" y="1982391"/>
            <a:ext cx="0" cy="64293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63" name="Line 82">
            <a:extLst>
              <a:ext uri="{FF2B5EF4-FFF2-40B4-BE49-F238E27FC236}">
                <a16:creationId xmlns:a16="http://schemas.microsoft.com/office/drawing/2014/main" id="{16C36B0C-785F-4BF9-71BE-28FEC9FDF9AF}"/>
              </a:ext>
            </a:extLst>
          </p:cNvPr>
          <p:cNvSpPr>
            <a:spLocks noChangeShapeType="1"/>
          </p:cNvSpPr>
          <p:nvPr/>
        </p:nvSpPr>
        <p:spPr bwMode="auto">
          <a:xfrm>
            <a:off x="4348163" y="1651398"/>
            <a:ext cx="0" cy="63936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64" name="Line 83">
            <a:extLst>
              <a:ext uri="{FF2B5EF4-FFF2-40B4-BE49-F238E27FC236}">
                <a16:creationId xmlns:a16="http://schemas.microsoft.com/office/drawing/2014/main" id="{FC2FC219-EB70-508B-F630-EECA79F1EDF7}"/>
              </a:ext>
            </a:extLst>
          </p:cNvPr>
          <p:cNvSpPr>
            <a:spLocks noChangeShapeType="1"/>
          </p:cNvSpPr>
          <p:nvPr/>
        </p:nvSpPr>
        <p:spPr bwMode="auto">
          <a:xfrm>
            <a:off x="4860131" y="1357313"/>
            <a:ext cx="0" cy="63936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65" name="Line 84">
            <a:extLst>
              <a:ext uri="{FF2B5EF4-FFF2-40B4-BE49-F238E27FC236}">
                <a16:creationId xmlns:a16="http://schemas.microsoft.com/office/drawing/2014/main" id="{DEBD1B2A-D629-AF68-C157-D4ECDD071BEC}"/>
              </a:ext>
            </a:extLst>
          </p:cNvPr>
          <p:cNvSpPr>
            <a:spLocks noChangeShapeType="1"/>
          </p:cNvSpPr>
          <p:nvPr/>
        </p:nvSpPr>
        <p:spPr bwMode="auto">
          <a:xfrm flipV="1">
            <a:off x="4163616" y="1373982"/>
            <a:ext cx="2178844" cy="125134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66" name="Line 85">
            <a:extLst>
              <a:ext uri="{FF2B5EF4-FFF2-40B4-BE49-F238E27FC236}">
                <a16:creationId xmlns:a16="http://schemas.microsoft.com/office/drawing/2014/main" id="{41455004-EC99-5EFC-BC8C-591BA864ACDD}"/>
              </a:ext>
            </a:extLst>
          </p:cNvPr>
          <p:cNvSpPr>
            <a:spLocks noChangeShapeType="1"/>
          </p:cNvSpPr>
          <p:nvPr/>
        </p:nvSpPr>
        <p:spPr bwMode="auto">
          <a:xfrm>
            <a:off x="6342460" y="1373982"/>
            <a:ext cx="0" cy="6084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67" name="Line 86">
            <a:extLst>
              <a:ext uri="{FF2B5EF4-FFF2-40B4-BE49-F238E27FC236}">
                <a16:creationId xmlns:a16="http://schemas.microsoft.com/office/drawing/2014/main" id="{A2BBA66B-A4BB-86C6-8A5F-AACFAFD3920C}"/>
              </a:ext>
            </a:extLst>
          </p:cNvPr>
          <p:cNvSpPr>
            <a:spLocks noChangeShapeType="1"/>
          </p:cNvSpPr>
          <p:nvPr/>
        </p:nvSpPr>
        <p:spPr bwMode="auto">
          <a:xfrm flipH="1">
            <a:off x="5819775" y="1373982"/>
            <a:ext cx="522685" cy="91678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68" name="Line 87">
            <a:extLst>
              <a:ext uri="{FF2B5EF4-FFF2-40B4-BE49-F238E27FC236}">
                <a16:creationId xmlns:a16="http://schemas.microsoft.com/office/drawing/2014/main" id="{D88DB1A9-15AC-DED7-B4FC-7510602530B5}"/>
              </a:ext>
            </a:extLst>
          </p:cNvPr>
          <p:cNvSpPr>
            <a:spLocks noChangeShapeType="1"/>
          </p:cNvSpPr>
          <p:nvPr/>
        </p:nvSpPr>
        <p:spPr bwMode="auto">
          <a:xfrm>
            <a:off x="5819775" y="1674019"/>
            <a:ext cx="0" cy="6167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69" name="Line 88">
            <a:extLst>
              <a:ext uri="{FF2B5EF4-FFF2-40B4-BE49-F238E27FC236}">
                <a16:creationId xmlns:a16="http://schemas.microsoft.com/office/drawing/2014/main" id="{4CF0A33F-3089-B315-DBB5-BBCE482AD9D7}"/>
              </a:ext>
            </a:extLst>
          </p:cNvPr>
          <p:cNvSpPr>
            <a:spLocks noChangeShapeType="1"/>
          </p:cNvSpPr>
          <p:nvPr/>
        </p:nvSpPr>
        <p:spPr bwMode="auto">
          <a:xfrm>
            <a:off x="6342460" y="1373981"/>
            <a:ext cx="550069" cy="30003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70" name="Line 89">
            <a:extLst>
              <a:ext uri="{FF2B5EF4-FFF2-40B4-BE49-F238E27FC236}">
                <a16:creationId xmlns:a16="http://schemas.microsoft.com/office/drawing/2014/main" id="{A927F9C8-9FB8-C9F8-A7E9-2BA130D2F85B}"/>
              </a:ext>
            </a:extLst>
          </p:cNvPr>
          <p:cNvSpPr>
            <a:spLocks noChangeShapeType="1"/>
          </p:cNvSpPr>
          <p:nvPr/>
        </p:nvSpPr>
        <p:spPr bwMode="auto">
          <a:xfrm flipV="1">
            <a:off x="5247085" y="2002632"/>
            <a:ext cx="0" cy="6226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71" name="Line 90">
            <a:extLst>
              <a:ext uri="{FF2B5EF4-FFF2-40B4-BE49-F238E27FC236}">
                <a16:creationId xmlns:a16="http://schemas.microsoft.com/office/drawing/2014/main" id="{98D088B3-06DA-ED13-789D-E91D0C539E8B}"/>
              </a:ext>
            </a:extLst>
          </p:cNvPr>
          <p:cNvSpPr>
            <a:spLocks noChangeShapeType="1"/>
          </p:cNvSpPr>
          <p:nvPr/>
        </p:nvSpPr>
        <p:spPr bwMode="auto">
          <a:xfrm flipV="1">
            <a:off x="5247085" y="1674019"/>
            <a:ext cx="572690" cy="9513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72" name="Line 91">
            <a:extLst>
              <a:ext uri="{FF2B5EF4-FFF2-40B4-BE49-F238E27FC236}">
                <a16:creationId xmlns:a16="http://schemas.microsoft.com/office/drawing/2014/main" id="{D75128E0-2C16-2441-82DC-5BC9F7595EFB}"/>
              </a:ext>
            </a:extLst>
          </p:cNvPr>
          <p:cNvSpPr>
            <a:spLocks noChangeShapeType="1"/>
          </p:cNvSpPr>
          <p:nvPr/>
        </p:nvSpPr>
        <p:spPr bwMode="auto">
          <a:xfrm>
            <a:off x="4745831" y="2290763"/>
            <a:ext cx="501254" cy="33456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73" name="Line 92">
            <a:extLst>
              <a:ext uri="{FF2B5EF4-FFF2-40B4-BE49-F238E27FC236}">
                <a16:creationId xmlns:a16="http://schemas.microsoft.com/office/drawing/2014/main" id="{D70A4036-B1B3-C0F1-3C3E-BDEA67D6110E}"/>
              </a:ext>
            </a:extLst>
          </p:cNvPr>
          <p:cNvSpPr>
            <a:spLocks noChangeShapeType="1"/>
          </p:cNvSpPr>
          <p:nvPr/>
        </p:nvSpPr>
        <p:spPr bwMode="auto">
          <a:xfrm>
            <a:off x="4719638" y="2306241"/>
            <a:ext cx="0" cy="625078"/>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74" name="Line 93">
            <a:extLst>
              <a:ext uri="{FF2B5EF4-FFF2-40B4-BE49-F238E27FC236}">
                <a16:creationId xmlns:a16="http://schemas.microsoft.com/office/drawing/2014/main" id="{B943BE6A-BE57-8B56-C260-77B74B3825C5}"/>
              </a:ext>
            </a:extLst>
          </p:cNvPr>
          <p:cNvSpPr>
            <a:spLocks noChangeShapeType="1"/>
          </p:cNvSpPr>
          <p:nvPr/>
        </p:nvSpPr>
        <p:spPr bwMode="auto">
          <a:xfrm>
            <a:off x="4163616" y="2625329"/>
            <a:ext cx="556022" cy="30599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75" name="Line 94">
            <a:extLst>
              <a:ext uri="{FF2B5EF4-FFF2-40B4-BE49-F238E27FC236}">
                <a16:creationId xmlns:a16="http://schemas.microsoft.com/office/drawing/2014/main" id="{085D0C3E-6799-AD2A-34E2-A3E038E557EE}"/>
              </a:ext>
            </a:extLst>
          </p:cNvPr>
          <p:cNvSpPr>
            <a:spLocks noChangeShapeType="1"/>
          </p:cNvSpPr>
          <p:nvPr/>
        </p:nvSpPr>
        <p:spPr bwMode="auto">
          <a:xfrm>
            <a:off x="4163616" y="2625329"/>
            <a:ext cx="0" cy="61674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76" name="Line 95">
            <a:extLst>
              <a:ext uri="{FF2B5EF4-FFF2-40B4-BE49-F238E27FC236}">
                <a16:creationId xmlns:a16="http://schemas.microsoft.com/office/drawing/2014/main" id="{C2E14482-8833-95FD-65ED-0EFE423C83EB}"/>
              </a:ext>
            </a:extLst>
          </p:cNvPr>
          <p:cNvSpPr>
            <a:spLocks noChangeShapeType="1"/>
          </p:cNvSpPr>
          <p:nvPr/>
        </p:nvSpPr>
        <p:spPr bwMode="auto">
          <a:xfrm flipH="1">
            <a:off x="3625453" y="2625329"/>
            <a:ext cx="538163" cy="93464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77" name="Line 96">
            <a:extLst>
              <a:ext uri="{FF2B5EF4-FFF2-40B4-BE49-F238E27FC236}">
                <a16:creationId xmlns:a16="http://schemas.microsoft.com/office/drawing/2014/main" id="{11C0D568-1C07-BCAD-EEC9-C06BCAC15291}"/>
              </a:ext>
            </a:extLst>
          </p:cNvPr>
          <p:cNvSpPr>
            <a:spLocks noChangeShapeType="1"/>
          </p:cNvSpPr>
          <p:nvPr/>
        </p:nvSpPr>
        <p:spPr bwMode="auto">
          <a:xfrm flipV="1">
            <a:off x="3611166" y="1674019"/>
            <a:ext cx="3281363" cy="18930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78" name="Line 97">
            <a:extLst>
              <a:ext uri="{FF2B5EF4-FFF2-40B4-BE49-F238E27FC236}">
                <a16:creationId xmlns:a16="http://schemas.microsoft.com/office/drawing/2014/main" id="{1168576F-5EFA-FC65-C3B1-B7938D1DE5F2}"/>
              </a:ext>
            </a:extLst>
          </p:cNvPr>
          <p:cNvSpPr>
            <a:spLocks noChangeShapeType="1"/>
          </p:cNvSpPr>
          <p:nvPr/>
        </p:nvSpPr>
        <p:spPr bwMode="auto">
          <a:xfrm>
            <a:off x="3243262" y="2930129"/>
            <a:ext cx="1472804"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79" name="Line 98">
            <a:extLst>
              <a:ext uri="{FF2B5EF4-FFF2-40B4-BE49-F238E27FC236}">
                <a16:creationId xmlns:a16="http://schemas.microsoft.com/office/drawing/2014/main" id="{97339CBF-6BBC-F0F9-F05D-D99F9B795B1A}"/>
              </a:ext>
            </a:extLst>
          </p:cNvPr>
          <p:cNvSpPr>
            <a:spLocks noChangeShapeType="1"/>
          </p:cNvSpPr>
          <p:nvPr/>
        </p:nvSpPr>
        <p:spPr bwMode="auto">
          <a:xfrm>
            <a:off x="3767138" y="2625329"/>
            <a:ext cx="1479947"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80" name="Line 99">
            <a:extLst>
              <a:ext uri="{FF2B5EF4-FFF2-40B4-BE49-F238E27FC236}">
                <a16:creationId xmlns:a16="http://schemas.microsoft.com/office/drawing/2014/main" id="{C4217EA3-BB8F-8B67-35C7-6EAE53C3B578}"/>
              </a:ext>
            </a:extLst>
          </p:cNvPr>
          <p:cNvSpPr>
            <a:spLocks noChangeShapeType="1"/>
          </p:cNvSpPr>
          <p:nvPr/>
        </p:nvSpPr>
        <p:spPr bwMode="auto">
          <a:xfrm flipH="1">
            <a:off x="4870848" y="1674019"/>
            <a:ext cx="2021681" cy="316706"/>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81" name="Line 100">
            <a:extLst>
              <a:ext uri="{FF2B5EF4-FFF2-40B4-BE49-F238E27FC236}">
                <a16:creationId xmlns:a16="http://schemas.microsoft.com/office/drawing/2014/main" id="{9BD28A28-8C75-4A48-3E57-55DC0AAEBCF9}"/>
              </a:ext>
            </a:extLst>
          </p:cNvPr>
          <p:cNvSpPr>
            <a:spLocks noChangeShapeType="1"/>
          </p:cNvSpPr>
          <p:nvPr/>
        </p:nvSpPr>
        <p:spPr bwMode="auto">
          <a:xfrm flipH="1">
            <a:off x="4349353" y="1990725"/>
            <a:ext cx="1994297" cy="300038"/>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82" name="Line 101">
            <a:extLst>
              <a:ext uri="{FF2B5EF4-FFF2-40B4-BE49-F238E27FC236}">
                <a16:creationId xmlns:a16="http://schemas.microsoft.com/office/drawing/2014/main" id="{1B2ACB8C-73C3-E562-258D-32207EE2F258}"/>
              </a:ext>
            </a:extLst>
          </p:cNvPr>
          <p:cNvSpPr>
            <a:spLocks noChangeShapeType="1"/>
          </p:cNvSpPr>
          <p:nvPr/>
        </p:nvSpPr>
        <p:spPr bwMode="auto">
          <a:xfrm flipH="1">
            <a:off x="3234928" y="2616994"/>
            <a:ext cx="2024063" cy="314325"/>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83" name="Line 102">
            <a:extLst>
              <a:ext uri="{FF2B5EF4-FFF2-40B4-BE49-F238E27FC236}">
                <a16:creationId xmlns:a16="http://schemas.microsoft.com/office/drawing/2014/main" id="{139F5705-0AC9-D70E-838F-CB83A2036FE3}"/>
              </a:ext>
            </a:extLst>
          </p:cNvPr>
          <p:cNvSpPr>
            <a:spLocks noChangeShapeType="1"/>
          </p:cNvSpPr>
          <p:nvPr/>
        </p:nvSpPr>
        <p:spPr bwMode="auto">
          <a:xfrm flipV="1">
            <a:off x="2682479" y="2931319"/>
            <a:ext cx="2031206" cy="316706"/>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84" name="Line 103">
            <a:extLst>
              <a:ext uri="{FF2B5EF4-FFF2-40B4-BE49-F238E27FC236}">
                <a16:creationId xmlns:a16="http://schemas.microsoft.com/office/drawing/2014/main" id="{99A46A41-5366-05CC-7C27-7FA58D506AEF}"/>
              </a:ext>
            </a:extLst>
          </p:cNvPr>
          <p:cNvSpPr>
            <a:spLocks noChangeShapeType="1"/>
          </p:cNvSpPr>
          <p:nvPr/>
        </p:nvSpPr>
        <p:spPr bwMode="auto">
          <a:xfrm flipV="1">
            <a:off x="3767138" y="1651398"/>
            <a:ext cx="581025" cy="97393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85" name="Line 104">
            <a:extLst>
              <a:ext uri="{FF2B5EF4-FFF2-40B4-BE49-F238E27FC236}">
                <a16:creationId xmlns:a16="http://schemas.microsoft.com/office/drawing/2014/main" id="{BDEEFE5E-6C3D-F854-4B78-8BFF898E0665}"/>
              </a:ext>
            </a:extLst>
          </p:cNvPr>
          <p:cNvSpPr>
            <a:spLocks noChangeShapeType="1"/>
          </p:cNvSpPr>
          <p:nvPr/>
        </p:nvSpPr>
        <p:spPr bwMode="auto">
          <a:xfrm flipV="1">
            <a:off x="4348163" y="1357313"/>
            <a:ext cx="511969" cy="93345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86" name="Line 105">
            <a:extLst>
              <a:ext uri="{FF2B5EF4-FFF2-40B4-BE49-F238E27FC236}">
                <a16:creationId xmlns:a16="http://schemas.microsoft.com/office/drawing/2014/main" id="{D127BA48-184B-2B36-16BB-36EB5CC3A974}"/>
              </a:ext>
            </a:extLst>
          </p:cNvPr>
          <p:cNvSpPr>
            <a:spLocks noChangeShapeType="1"/>
          </p:cNvSpPr>
          <p:nvPr/>
        </p:nvSpPr>
        <p:spPr bwMode="auto">
          <a:xfrm>
            <a:off x="5416153" y="1677591"/>
            <a:ext cx="1470422"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87" name="Line 106">
            <a:extLst>
              <a:ext uri="{FF2B5EF4-FFF2-40B4-BE49-F238E27FC236}">
                <a16:creationId xmlns:a16="http://schemas.microsoft.com/office/drawing/2014/main" id="{776001BE-EE4A-A645-7D44-56A208D1CD89}"/>
              </a:ext>
            </a:extLst>
          </p:cNvPr>
          <p:cNvSpPr>
            <a:spLocks noChangeShapeType="1"/>
          </p:cNvSpPr>
          <p:nvPr/>
        </p:nvSpPr>
        <p:spPr bwMode="auto">
          <a:xfrm>
            <a:off x="2118122" y="3571875"/>
            <a:ext cx="1498997"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88" name="Line 107">
            <a:extLst>
              <a:ext uri="{FF2B5EF4-FFF2-40B4-BE49-F238E27FC236}">
                <a16:creationId xmlns:a16="http://schemas.microsoft.com/office/drawing/2014/main" id="{D16830E2-72A2-38AC-53BA-D24C651E19E9}"/>
              </a:ext>
            </a:extLst>
          </p:cNvPr>
          <p:cNvSpPr>
            <a:spLocks noChangeShapeType="1"/>
          </p:cNvSpPr>
          <p:nvPr/>
        </p:nvSpPr>
        <p:spPr bwMode="auto">
          <a:xfrm>
            <a:off x="2682478" y="3248025"/>
            <a:ext cx="1481138"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89" name="Line 108">
            <a:extLst>
              <a:ext uri="{FF2B5EF4-FFF2-40B4-BE49-F238E27FC236}">
                <a16:creationId xmlns:a16="http://schemas.microsoft.com/office/drawing/2014/main" id="{317FC46F-0992-D8EF-A185-D45A23C22109}"/>
              </a:ext>
            </a:extLst>
          </p:cNvPr>
          <p:cNvSpPr>
            <a:spLocks noChangeShapeType="1"/>
          </p:cNvSpPr>
          <p:nvPr/>
        </p:nvSpPr>
        <p:spPr bwMode="auto">
          <a:xfrm flipV="1">
            <a:off x="2118123" y="3248025"/>
            <a:ext cx="2045494" cy="323850"/>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90" name="Line 109">
            <a:extLst>
              <a:ext uri="{FF2B5EF4-FFF2-40B4-BE49-F238E27FC236}">
                <a16:creationId xmlns:a16="http://schemas.microsoft.com/office/drawing/2014/main" id="{C21ED4F4-D43E-DB96-6D00-926C3EA0C950}"/>
              </a:ext>
            </a:extLst>
          </p:cNvPr>
          <p:cNvSpPr>
            <a:spLocks noChangeShapeType="1"/>
          </p:cNvSpPr>
          <p:nvPr/>
        </p:nvSpPr>
        <p:spPr bwMode="auto">
          <a:xfrm>
            <a:off x="2682478" y="3248025"/>
            <a:ext cx="937022" cy="321469"/>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91" name="Line 110">
            <a:extLst>
              <a:ext uri="{FF2B5EF4-FFF2-40B4-BE49-F238E27FC236}">
                <a16:creationId xmlns:a16="http://schemas.microsoft.com/office/drawing/2014/main" id="{A19A64D7-2440-DE7C-7AC3-679220CC992F}"/>
              </a:ext>
            </a:extLst>
          </p:cNvPr>
          <p:cNvSpPr>
            <a:spLocks noChangeShapeType="1"/>
          </p:cNvSpPr>
          <p:nvPr/>
        </p:nvSpPr>
        <p:spPr bwMode="auto">
          <a:xfrm>
            <a:off x="3234928" y="2931319"/>
            <a:ext cx="928688" cy="316706"/>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92" name="Line 111">
            <a:extLst>
              <a:ext uri="{FF2B5EF4-FFF2-40B4-BE49-F238E27FC236}">
                <a16:creationId xmlns:a16="http://schemas.microsoft.com/office/drawing/2014/main" id="{F404B15D-E225-044E-CA75-E786B633EEA3}"/>
              </a:ext>
            </a:extLst>
          </p:cNvPr>
          <p:cNvSpPr>
            <a:spLocks noChangeShapeType="1"/>
          </p:cNvSpPr>
          <p:nvPr/>
        </p:nvSpPr>
        <p:spPr bwMode="auto">
          <a:xfrm flipH="1">
            <a:off x="3617119" y="3569494"/>
            <a:ext cx="2381" cy="2381"/>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93" name="Line 112">
            <a:extLst>
              <a:ext uri="{FF2B5EF4-FFF2-40B4-BE49-F238E27FC236}">
                <a16:creationId xmlns:a16="http://schemas.microsoft.com/office/drawing/2014/main" id="{EA70A298-87B1-996B-0D7D-76BF2C9FF5C7}"/>
              </a:ext>
            </a:extLst>
          </p:cNvPr>
          <p:cNvSpPr>
            <a:spLocks noChangeShapeType="1"/>
          </p:cNvSpPr>
          <p:nvPr/>
        </p:nvSpPr>
        <p:spPr bwMode="auto">
          <a:xfrm>
            <a:off x="3767138" y="2625329"/>
            <a:ext cx="946547" cy="305990"/>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94" name="Line 113">
            <a:extLst>
              <a:ext uri="{FF2B5EF4-FFF2-40B4-BE49-F238E27FC236}">
                <a16:creationId xmlns:a16="http://schemas.microsoft.com/office/drawing/2014/main" id="{D8665A57-1C72-0134-AA31-449E5CB7CA22}"/>
              </a:ext>
            </a:extLst>
          </p:cNvPr>
          <p:cNvSpPr>
            <a:spLocks noChangeShapeType="1"/>
          </p:cNvSpPr>
          <p:nvPr/>
        </p:nvSpPr>
        <p:spPr bwMode="auto">
          <a:xfrm>
            <a:off x="4860132" y="1996678"/>
            <a:ext cx="954881" cy="298847"/>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95" name="Line 114">
            <a:extLst>
              <a:ext uri="{FF2B5EF4-FFF2-40B4-BE49-F238E27FC236}">
                <a16:creationId xmlns:a16="http://schemas.microsoft.com/office/drawing/2014/main" id="{FBD8519A-6692-AB9B-721E-3EE2FB1E4DEC}"/>
              </a:ext>
            </a:extLst>
          </p:cNvPr>
          <p:cNvSpPr>
            <a:spLocks noChangeShapeType="1"/>
          </p:cNvSpPr>
          <p:nvPr/>
        </p:nvSpPr>
        <p:spPr bwMode="auto">
          <a:xfrm>
            <a:off x="4349354" y="2290762"/>
            <a:ext cx="1447800" cy="15479"/>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96" name="Line 115">
            <a:extLst>
              <a:ext uri="{FF2B5EF4-FFF2-40B4-BE49-F238E27FC236}">
                <a16:creationId xmlns:a16="http://schemas.microsoft.com/office/drawing/2014/main" id="{272AF359-B816-B416-B752-0E6A5CE0A01A}"/>
              </a:ext>
            </a:extLst>
          </p:cNvPr>
          <p:cNvSpPr>
            <a:spLocks noChangeShapeType="1"/>
          </p:cNvSpPr>
          <p:nvPr/>
        </p:nvSpPr>
        <p:spPr bwMode="auto">
          <a:xfrm flipV="1">
            <a:off x="3767138" y="2290763"/>
            <a:ext cx="2056210" cy="334566"/>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97" name="Line 116">
            <a:extLst>
              <a:ext uri="{FF2B5EF4-FFF2-40B4-BE49-F238E27FC236}">
                <a16:creationId xmlns:a16="http://schemas.microsoft.com/office/drawing/2014/main" id="{88FD90D1-E16C-C3EE-CCD9-8166485D74E9}"/>
              </a:ext>
            </a:extLst>
          </p:cNvPr>
          <p:cNvSpPr>
            <a:spLocks noChangeShapeType="1"/>
          </p:cNvSpPr>
          <p:nvPr/>
        </p:nvSpPr>
        <p:spPr bwMode="auto">
          <a:xfrm>
            <a:off x="4349354" y="2290763"/>
            <a:ext cx="897731" cy="334566"/>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98" name="Line 117">
            <a:extLst>
              <a:ext uri="{FF2B5EF4-FFF2-40B4-BE49-F238E27FC236}">
                <a16:creationId xmlns:a16="http://schemas.microsoft.com/office/drawing/2014/main" id="{BD778A9D-0881-6B6E-1379-C86B57E61A92}"/>
              </a:ext>
            </a:extLst>
          </p:cNvPr>
          <p:cNvSpPr>
            <a:spLocks noChangeShapeType="1"/>
          </p:cNvSpPr>
          <p:nvPr/>
        </p:nvSpPr>
        <p:spPr bwMode="auto">
          <a:xfrm>
            <a:off x="4860131" y="1996679"/>
            <a:ext cx="1463279"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599" name="Line 118">
            <a:extLst>
              <a:ext uri="{FF2B5EF4-FFF2-40B4-BE49-F238E27FC236}">
                <a16:creationId xmlns:a16="http://schemas.microsoft.com/office/drawing/2014/main" id="{A0403A34-B69E-3D61-E72D-786D157C3793}"/>
              </a:ext>
            </a:extLst>
          </p:cNvPr>
          <p:cNvSpPr>
            <a:spLocks noChangeShapeType="1"/>
          </p:cNvSpPr>
          <p:nvPr/>
        </p:nvSpPr>
        <p:spPr bwMode="auto">
          <a:xfrm>
            <a:off x="5416154" y="1677591"/>
            <a:ext cx="907256" cy="319088"/>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00" name="Line 119">
            <a:extLst>
              <a:ext uri="{FF2B5EF4-FFF2-40B4-BE49-F238E27FC236}">
                <a16:creationId xmlns:a16="http://schemas.microsoft.com/office/drawing/2014/main" id="{B477D300-9CD2-87B7-AC38-0741CDD9C739}"/>
              </a:ext>
            </a:extLst>
          </p:cNvPr>
          <p:cNvSpPr>
            <a:spLocks noChangeShapeType="1"/>
          </p:cNvSpPr>
          <p:nvPr/>
        </p:nvSpPr>
        <p:spPr bwMode="auto">
          <a:xfrm flipV="1">
            <a:off x="3580210" y="3630216"/>
            <a:ext cx="3572"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01" name="Freeform 120">
            <a:extLst>
              <a:ext uri="{FF2B5EF4-FFF2-40B4-BE49-F238E27FC236}">
                <a16:creationId xmlns:a16="http://schemas.microsoft.com/office/drawing/2014/main" id="{5FF0A581-EE53-F547-7F18-71819DF1A09B}"/>
              </a:ext>
            </a:extLst>
          </p:cNvPr>
          <p:cNvSpPr>
            <a:spLocks/>
          </p:cNvSpPr>
          <p:nvPr/>
        </p:nvSpPr>
        <p:spPr bwMode="auto">
          <a:xfrm>
            <a:off x="3565922" y="3571875"/>
            <a:ext cx="103584" cy="90488"/>
          </a:xfrm>
          <a:custGeom>
            <a:avLst/>
            <a:gdLst>
              <a:gd name="T0" fmla="*/ 0 w 262"/>
              <a:gd name="T1" fmla="*/ 64408949 h 226"/>
              <a:gd name="T2" fmla="*/ 72805056 w 262"/>
              <a:gd name="T3" fmla="*/ 64408949 h 226"/>
              <a:gd name="T4" fmla="*/ 36402528 w 262"/>
              <a:gd name="T5" fmla="*/ 0 h 226"/>
              <a:gd name="T6" fmla="*/ 0 w 262"/>
              <a:gd name="T7" fmla="*/ 64408949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2" h="226">
                <a:moveTo>
                  <a:pt x="0" y="226"/>
                </a:moveTo>
                <a:lnTo>
                  <a:pt x="262" y="226"/>
                </a:lnTo>
                <a:lnTo>
                  <a:pt x="131" y="0"/>
                </a:lnTo>
                <a:lnTo>
                  <a:pt x="0" y="22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3602" name="Line 121">
            <a:extLst>
              <a:ext uri="{FF2B5EF4-FFF2-40B4-BE49-F238E27FC236}">
                <a16:creationId xmlns:a16="http://schemas.microsoft.com/office/drawing/2014/main" id="{F29C32AC-9ED0-BEF3-22E7-328E946A29EB}"/>
              </a:ext>
            </a:extLst>
          </p:cNvPr>
          <p:cNvSpPr>
            <a:spLocks noChangeShapeType="1"/>
          </p:cNvSpPr>
          <p:nvPr/>
        </p:nvSpPr>
        <p:spPr bwMode="auto">
          <a:xfrm>
            <a:off x="3565922" y="3662363"/>
            <a:ext cx="10358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03" name="Line 122">
            <a:extLst>
              <a:ext uri="{FF2B5EF4-FFF2-40B4-BE49-F238E27FC236}">
                <a16:creationId xmlns:a16="http://schemas.microsoft.com/office/drawing/2014/main" id="{8B41E856-5D6D-E488-D34C-8319183B5A0D}"/>
              </a:ext>
            </a:extLst>
          </p:cNvPr>
          <p:cNvSpPr>
            <a:spLocks noChangeShapeType="1"/>
          </p:cNvSpPr>
          <p:nvPr/>
        </p:nvSpPr>
        <p:spPr bwMode="auto">
          <a:xfrm flipH="1" flipV="1">
            <a:off x="3617119" y="3571875"/>
            <a:ext cx="52388"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04" name="Line 123">
            <a:extLst>
              <a:ext uri="{FF2B5EF4-FFF2-40B4-BE49-F238E27FC236}">
                <a16:creationId xmlns:a16="http://schemas.microsoft.com/office/drawing/2014/main" id="{11909C99-6FCF-9FCF-F599-B6C79DB913E8}"/>
              </a:ext>
            </a:extLst>
          </p:cNvPr>
          <p:cNvSpPr>
            <a:spLocks noChangeShapeType="1"/>
          </p:cNvSpPr>
          <p:nvPr/>
        </p:nvSpPr>
        <p:spPr bwMode="auto">
          <a:xfrm flipV="1">
            <a:off x="3565922" y="3571875"/>
            <a:ext cx="52388"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05" name="Line 124">
            <a:extLst>
              <a:ext uri="{FF2B5EF4-FFF2-40B4-BE49-F238E27FC236}">
                <a16:creationId xmlns:a16="http://schemas.microsoft.com/office/drawing/2014/main" id="{276BE97F-F0E7-3680-6259-2D54B5DB9646}"/>
              </a:ext>
            </a:extLst>
          </p:cNvPr>
          <p:cNvSpPr>
            <a:spLocks noChangeShapeType="1"/>
          </p:cNvSpPr>
          <p:nvPr/>
        </p:nvSpPr>
        <p:spPr bwMode="auto">
          <a:xfrm flipV="1">
            <a:off x="6855619" y="1732360"/>
            <a:ext cx="3572"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06" name="Freeform 125">
            <a:extLst>
              <a:ext uri="{FF2B5EF4-FFF2-40B4-BE49-F238E27FC236}">
                <a16:creationId xmlns:a16="http://schemas.microsoft.com/office/drawing/2014/main" id="{7D94ED50-26AB-0A77-B08B-B8E553BCED3C}"/>
              </a:ext>
            </a:extLst>
          </p:cNvPr>
          <p:cNvSpPr>
            <a:spLocks/>
          </p:cNvSpPr>
          <p:nvPr/>
        </p:nvSpPr>
        <p:spPr bwMode="auto">
          <a:xfrm>
            <a:off x="6841332" y="1674019"/>
            <a:ext cx="103585" cy="90488"/>
          </a:xfrm>
          <a:custGeom>
            <a:avLst/>
            <a:gdLst>
              <a:gd name="T0" fmla="*/ 0 w 261"/>
              <a:gd name="T1" fmla="*/ 64125209 h 227"/>
              <a:gd name="T2" fmla="*/ 73085060 w 261"/>
              <a:gd name="T3" fmla="*/ 64125209 h 227"/>
              <a:gd name="T4" fmla="*/ 36682495 w 261"/>
              <a:gd name="T5" fmla="*/ 0 h 227"/>
              <a:gd name="T6" fmla="*/ 0 w 261"/>
              <a:gd name="T7" fmla="*/ 64125209 h 22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1" h="227">
                <a:moveTo>
                  <a:pt x="0" y="227"/>
                </a:moveTo>
                <a:lnTo>
                  <a:pt x="261" y="227"/>
                </a:lnTo>
                <a:lnTo>
                  <a:pt x="131" y="0"/>
                </a:lnTo>
                <a:lnTo>
                  <a:pt x="0" y="227"/>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3607" name="Line 126">
            <a:extLst>
              <a:ext uri="{FF2B5EF4-FFF2-40B4-BE49-F238E27FC236}">
                <a16:creationId xmlns:a16="http://schemas.microsoft.com/office/drawing/2014/main" id="{619443A3-3B37-692D-B97D-83A8355CAF22}"/>
              </a:ext>
            </a:extLst>
          </p:cNvPr>
          <p:cNvSpPr>
            <a:spLocks noChangeShapeType="1"/>
          </p:cNvSpPr>
          <p:nvPr/>
        </p:nvSpPr>
        <p:spPr bwMode="auto">
          <a:xfrm>
            <a:off x="6841332" y="1764506"/>
            <a:ext cx="10358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08" name="Line 127">
            <a:extLst>
              <a:ext uri="{FF2B5EF4-FFF2-40B4-BE49-F238E27FC236}">
                <a16:creationId xmlns:a16="http://schemas.microsoft.com/office/drawing/2014/main" id="{37BA86C0-5DEF-2F0A-34BB-3180B4086E65}"/>
              </a:ext>
            </a:extLst>
          </p:cNvPr>
          <p:cNvSpPr>
            <a:spLocks noChangeShapeType="1"/>
          </p:cNvSpPr>
          <p:nvPr/>
        </p:nvSpPr>
        <p:spPr bwMode="auto">
          <a:xfrm flipH="1" flipV="1">
            <a:off x="6892528" y="1674019"/>
            <a:ext cx="52388"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09" name="Line 128">
            <a:extLst>
              <a:ext uri="{FF2B5EF4-FFF2-40B4-BE49-F238E27FC236}">
                <a16:creationId xmlns:a16="http://schemas.microsoft.com/office/drawing/2014/main" id="{01623702-C1A4-C30B-9831-6DD9636C4447}"/>
              </a:ext>
            </a:extLst>
          </p:cNvPr>
          <p:cNvSpPr>
            <a:spLocks noChangeShapeType="1"/>
          </p:cNvSpPr>
          <p:nvPr/>
        </p:nvSpPr>
        <p:spPr bwMode="auto">
          <a:xfrm flipV="1">
            <a:off x="6841332" y="1674019"/>
            <a:ext cx="51197"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10" name="Line 129">
            <a:extLst>
              <a:ext uri="{FF2B5EF4-FFF2-40B4-BE49-F238E27FC236}">
                <a16:creationId xmlns:a16="http://schemas.microsoft.com/office/drawing/2014/main" id="{1E617DDD-A6DD-95A6-C059-BD1C3C7BB975}"/>
              </a:ext>
            </a:extLst>
          </p:cNvPr>
          <p:cNvSpPr>
            <a:spLocks noChangeShapeType="1"/>
          </p:cNvSpPr>
          <p:nvPr/>
        </p:nvSpPr>
        <p:spPr bwMode="auto">
          <a:xfrm flipV="1">
            <a:off x="5379244" y="1735932"/>
            <a:ext cx="3572"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11" name="Freeform 130">
            <a:extLst>
              <a:ext uri="{FF2B5EF4-FFF2-40B4-BE49-F238E27FC236}">
                <a16:creationId xmlns:a16="http://schemas.microsoft.com/office/drawing/2014/main" id="{5308293E-19B1-AE13-DAE8-96371555E6DF}"/>
              </a:ext>
            </a:extLst>
          </p:cNvPr>
          <p:cNvSpPr>
            <a:spLocks/>
          </p:cNvSpPr>
          <p:nvPr/>
        </p:nvSpPr>
        <p:spPr bwMode="auto">
          <a:xfrm>
            <a:off x="5364957" y="1677591"/>
            <a:ext cx="103585" cy="90488"/>
          </a:xfrm>
          <a:custGeom>
            <a:avLst/>
            <a:gdLst>
              <a:gd name="T0" fmla="*/ 0 w 261"/>
              <a:gd name="T1" fmla="*/ 64408949 h 226"/>
              <a:gd name="T2" fmla="*/ 73085060 w 261"/>
              <a:gd name="T3" fmla="*/ 64408949 h 226"/>
              <a:gd name="T4" fmla="*/ 36682495 w 261"/>
              <a:gd name="T5" fmla="*/ 0 h 226"/>
              <a:gd name="T6" fmla="*/ 0 w 261"/>
              <a:gd name="T7" fmla="*/ 64408949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1" h="226">
                <a:moveTo>
                  <a:pt x="0" y="226"/>
                </a:moveTo>
                <a:lnTo>
                  <a:pt x="261" y="226"/>
                </a:lnTo>
                <a:lnTo>
                  <a:pt x="131" y="0"/>
                </a:lnTo>
                <a:lnTo>
                  <a:pt x="0" y="22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3612" name="Line 131">
            <a:extLst>
              <a:ext uri="{FF2B5EF4-FFF2-40B4-BE49-F238E27FC236}">
                <a16:creationId xmlns:a16="http://schemas.microsoft.com/office/drawing/2014/main" id="{773D1F9E-A7BE-45A8-B9BD-568CBEDC50E8}"/>
              </a:ext>
            </a:extLst>
          </p:cNvPr>
          <p:cNvSpPr>
            <a:spLocks noChangeShapeType="1"/>
          </p:cNvSpPr>
          <p:nvPr/>
        </p:nvSpPr>
        <p:spPr bwMode="auto">
          <a:xfrm>
            <a:off x="5364957" y="1768079"/>
            <a:ext cx="10358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13" name="Line 132">
            <a:extLst>
              <a:ext uri="{FF2B5EF4-FFF2-40B4-BE49-F238E27FC236}">
                <a16:creationId xmlns:a16="http://schemas.microsoft.com/office/drawing/2014/main" id="{B92D72B8-C630-6BC7-D55A-0F8CF71FD131}"/>
              </a:ext>
            </a:extLst>
          </p:cNvPr>
          <p:cNvSpPr>
            <a:spLocks noChangeShapeType="1"/>
          </p:cNvSpPr>
          <p:nvPr/>
        </p:nvSpPr>
        <p:spPr bwMode="auto">
          <a:xfrm flipH="1" flipV="1">
            <a:off x="5416153" y="1677591"/>
            <a:ext cx="52388"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14" name="Line 133">
            <a:extLst>
              <a:ext uri="{FF2B5EF4-FFF2-40B4-BE49-F238E27FC236}">
                <a16:creationId xmlns:a16="http://schemas.microsoft.com/office/drawing/2014/main" id="{DD71881F-A4C6-407B-1D29-5C2E00B1CD22}"/>
              </a:ext>
            </a:extLst>
          </p:cNvPr>
          <p:cNvSpPr>
            <a:spLocks noChangeShapeType="1"/>
          </p:cNvSpPr>
          <p:nvPr/>
        </p:nvSpPr>
        <p:spPr bwMode="auto">
          <a:xfrm flipV="1">
            <a:off x="5364956" y="1677591"/>
            <a:ext cx="52388"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15" name="Line 134">
            <a:extLst>
              <a:ext uri="{FF2B5EF4-FFF2-40B4-BE49-F238E27FC236}">
                <a16:creationId xmlns:a16="http://schemas.microsoft.com/office/drawing/2014/main" id="{9CFE3662-0C4A-D6D6-5899-BEB0CCDE2DD0}"/>
              </a:ext>
            </a:extLst>
          </p:cNvPr>
          <p:cNvSpPr>
            <a:spLocks noChangeShapeType="1"/>
          </p:cNvSpPr>
          <p:nvPr/>
        </p:nvSpPr>
        <p:spPr bwMode="auto">
          <a:xfrm flipV="1">
            <a:off x="2081213" y="3630216"/>
            <a:ext cx="3572"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16" name="Freeform 135">
            <a:extLst>
              <a:ext uri="{FF2B5EF4-FFF2-40B4-BE49-F238E27FC236}">
                <a16:creationId xmlns:a16="http://schemas.microsoft.com/office/drawing/2014/main" id="{E85C0A83-1D54-1CA4-6A47-77CAFE4DEE7E}"/>
              </a:ext>
            </a:extLst>
          </p:cNvPr>
          <p:cNvSpPr>
            <a:spLocks/>
          </p:cNvSpPr>
          <p:nvPr/>
        </p:nvSpPr>
        <p:spPr bwMode="auto">
          <a:xfrm>
            <a:off x="2065735" y="3573066"/>
            <a:ext cx="103584" cy="89297"/>
          </a:xfrm>
          <a:custGeom>
            <a:avLst/>
            <a:gdLst>
              <a:gd name="T0" fmla="*/ 0 w 261"/>
              <a:gd name="T1" fmla="*/ 62724601 h 226"/>
              <a:gd name="T2" fmla="*/ 73084002 w 261"/>
              <a:gd name="T3" fmla="*/ 62724601 h 226"/>
              <a:gd name="T4" fmla="*/ 36401772 w 261"/>
              <a:gd name="T5" fmla="*/ 0 h 226"/>
              <a:gd name="T6" fmla="*/ 0 w 261"/>
              <a:gd name="T7" fmla="*/ 62724601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1" h="226">
                <a:moveTo>
                  <a:pt x="0" y="226"/>
                </a:moveTo>
                <a:lnTo>
                  <a:pt x="261" y="226"/>
                </a:lnTo>
                <a:lnTo>
                  <a:pt x="130" y="0"/>
                </a:lnTo>
                <a:lnTo>
                  <a:pt x="0" y="22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3617" name="Line 136">
            <a:extLst>
              <a:ext uri="{FF2B5EF4-FFF2-40B4-BE49-F238E27FC236}">
                <a16:creationId xmlns:a16="http://schemas.microsoft.com/office/drawing/2014/main" id="{EA4AFEBD-5F8F-464B-9F3F-908CED543C92}"/>
              </a:ext>
            </a:extLst>
          </p:cNvPr>
          <p:cNvSpPr>
            <a:spLocks noChangeShapeType="1"/>
          </p:cNvSpPr>
          <p:nvPr/>
        </p:nvSpPr>
        <p:spPr bwMode="auto">
          <a:xfrm>
            <a:off x="2065735" y="3662363"/>
            <a:ext cx="10358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18" name="Line 137">
            <a:extLst>
              <a:ext uri="{FF2B5EF4-FFF2-40B4-BE49-F238E27FC236}">
                <a16:creationId xmlns:a16="http://schemas.microsoft.com/office/drawing/2014/main" id="{87BD9FF3-212C-DAA0-D4E5-C9006DDB378F}"/>
              </a:ext>
            </a:extLst>
          </p:cNvPr>
          <p:cNvSpPr>
            <a:spLocks noChangeShapeType="1"/>
          </p:cNvSpPr>
          <p:nvPr/>
        </p:nvSpPr>
        <p:spPr bwMode="auto">
          <a:xfrm flipH="1" flipV="1">
            <a:off x="2118122" y="3573066"/>
            <a:ext cx="51197" cy="8929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3619" name="Line 138">
            <a:extLst>
              <a:ext uri="{FF2B5EF4-FFF2-40B4-BE49-F238E27FC236}">
                <a16:creationId xmlns:a16="http://schemas.microsoft.com/office/drawing/2014/main" id="{C52AEF58-AC3C-E3B6-F14F-1627CF54DBEF}"/>
              </a:ext>
            </a:extLst>
          </p:cNvPr>
          <p:cNvSpPr>
            <a:spLocks noChangeShapeType="1"/>
          </p:cNvSpPr>
          <p:nvPr/>
        </p:nvSpPr>
        <p:spPr bwMode="auto">
          <a:xfrm flipV="1">
            <a:off x="2065735" y="3571875"/>
            <a:ext cx="52388"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06347" name="Text Box 139">
            <a:extLst>
              <a:ext uri="{FF2B5EF4-FFF2-40B4-BE49-F238E27FC236}">
                <a16:creationId xmlns:a16="http://schemas.microsoft.com/office/drawing/2014/main" id="{0B09E6A7-2669-58C3-9617-1CA8B49A3B3A}"/>
              </a:ext>
            </a:extLst>
          </p:cNvPr>
          <p:cNvSpPr txBox="1">
            <a:spLocks noChangeArrowheads="1"/>
          </p:cNvSpPr>
          <p:nvPr/>
        </p:nvSpPr>
        <p:spPr bwMode="auto">
          <a:xfrm>
            <a:off x="6115050" y="2800351"/>
            <a:ext cx="122046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Wind Bracing </a:t>
            </a:r>
          </a:p>
        </p:txBody>
      </p:sp>
      <p:sp>
        <p:nvSpPr>
          <p:cNvPr id="606348" name="Line 140">
            <a:extLst>
              <a:ext uri="{FF2B5EF4-FFF2-40B4-BE49-F238E27FC236}">
                <a16:creationId xmlns:a16="http://schemas.microsoft.com/office/drawing/2014/main" id="{68B65CC0-4254-E416-7750-E8446933E1F4}"/>
              </a:ext>
            </a:extLst>
          </p:cNvPr>
          <p:cNvSpPr>
            <a:spLocks noChangeShapeType="1"/>
          </p:cNvSpPr>
          <p:nvPr/>
        </p:nvSpPr>
        <p:spPr bwMode="auto">
          <a:xfrm flipH="1" flipV="1">
            <a:off x="5713810" y="2145512"/>
            <a:ext cx="1190" cy="826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6349" name="Line 141">
            <a:extLst>
              <a:ext uri="{FF2B5EF4-FFF2-40B4-BE49-F238E27FC236}">
                <a16:creationId xmlns:a16="http://schemas.microsoft.com/office/drawing/2014/main" id="{87FE36B9-877C-BB18-FA21-B26223252C2F}"/>
              </a:ext>
            </a:extLst>
          </p:cNvPr>
          <p:cNvSpPr>
            <a:spLocks noChangeShapeType="1"/>
          </p:cNvSpPr>
          <p:nvPr/>
        </p:nvSpPr>
        <p:spPr bwMode="auto">
          <a:xfrm flipH="1" flipV="1">
            <a:off x="5143500" y="2400300"/>
            <a:ext cx="571500" cy="571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6350" name="Line 142">
            <a:extLst>
              <a:ext uri="{FF2B5EF4-FFF2-40B4-BE49-F238E27FC236}">
                <a16:creationId xmlns:a16="http://schemas.microsoft.com/office/drawing/2014/main" id="{2C17D66F-66F5-2290-433B-88F504D594E4}"/>
              </a:ext>
            </a:extLst>
          </p:cNvPr>
          <p:cNvSpPr>
            <a:spLocks noChangeShapeType="1"/>
          </p:cNvSpPr>
          <p:nvPr/>
        </p:nvSpPr>
        <p:spPr bwMode="auto">
          <a:xfrm>
            <a:off x="5715000" y="2971800"/>
            <a:ext cx="4000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6351" name="Line 143">
            <a:extLst>
              <a:ext uri="{FF2B5EF4-FFF2-40B4-BE49-F238E27FC236}">
                <a16:creationId xmlns:a16="http://schemas.microsoft.com/office/drawing/2014/main" id="{40D49627-8229-50E9-80B8-AF829CD0A033}"/>
              </a:ext>
            </a:extLst>
          </p:cNvPr>
          <p:cNvSpPr>
            <a:spLocks noChangeShapeType="1"/>
          </p:cNvSpPr>
          <p:nvPr/>
        </p:nvSpPr>
        <p:spPr bwMode="auto">
          <a:xfrm flipH="1" flipV="1">
            <a:off x="4572000" y="2628900"/>
            <a:ext cx="285750" cy="8001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6352" name="Line 144">
            <a:extLst>
              <a:ext uri="{FF2B5EF4-FFF2-40B4-BE49-F238E27FC236}">
                <a16:creationId xmlns:a16="http://schemas.microsoft.com/office/drawing/2014/main" id="{945F5C36-AA35-64CA-DE6B-203D09334383}"/>
              </a:ext>
            </a:extLst>
          </p:cNvPr>
          <p:cNvSpPr>
            <a:spLocks noChangeShapeType="1"/>
          </p:cNvSpPr>
          <p:nvPr/>
        </p:nvSpPr>
        <p:spPr bwMode="auto">
          <a:xfrm flipH="1" flipV="1">
            <a:off x="4251722" y="2938462"/>
            <a:ext cx="606028" cy="4905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6353" name="Line 145">
            <a:extLst>
              <a:ext uri="{FF2B5EF4-FFF2-40B4-BE49-F238E27FC236}">
                <a16:creationId xmlns:a16="http://schemas.microsoft.com/office/drawing/2014/main" id="{294233AE-3548-F49C-B681-2AC1EE31CD96}"/>
              </a:ext>
            </a:extLst>
          </p:cNvPr>
          <p:cNvSpPr>
            <a:spLocks noChangeShapeType="1"/>
          </p:cNvSpPr>
          <p:nvPr/>
        </p:nvSpPr>
        <p:spPr bwMode="auto">
          <a:xfrm>
            <a:off x="4857750" y="3429000"/>
            <a:ext cx="5715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6354" name="Text Box 146">
            <a:extLst>
              <a:ext uri="{FF2B5EF4-FFF2-40B4-BE49-F238E27FC236}">
                <a16:creationId xmlns:a16="http://schemas.microsoft.com/office/drawing/2014/main" id="{78BF9FE9-F6B1-9F44-2D8C-A562E6291DCE}"/>
              </a:ext>
            </a:extLst>
          </p:cNvPr>
          <p:cNvSpPr txBox="1">
            <a:spLocks noChangeArrowheads="1"/>
          </p:cNvSpPr>
          <p:nvPr/>
        </p:nvSpPr>
        <p:spPr bwMode="auto">
          <a:xfrm>
            <a:off x="5429250" y="3314701"/>
            <a:ext cx="1159292"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Floor Beams </a:t>
            </a:r>
          </a:p>
        </p:txBody>
      </p:sp>
      <p:sp>
        <p:nvSpPr>
          <p:cNvPr id="3" name="Slide Number Placeholder 2">
            <a:extLst>
              <a:ext uri="{FF2B5EF4-FFF2-40B4-BE49-F238E27FC236}">
                <a16:creationId xmlns:a16="http://schemas.microsoft.com/office/drawing/2014/main" id="{D64F04A4-32F4-5C49-9D06-D05718B95232}"/>
              </a:ext>
            </a:extLst>
          </p:cNvPr>
          <p:cNvSpPr>
            <a:spLocks noGrp="1"/>
          </p:cNvSpPr>
          <p:nvPr>
            <p:ph type="sldNum" sz="quarter" idx="4"/>
          </p:nvPr>
        </p:nvSpPr>
        <p:spPr/>
        <p:txBody>
          <a:bodyPr/>
          <a:lstStyle/>
          <a:p>
            <a:fld id="{3A2281A5-0AAD-5C43-9874-F8F3A9F5B29A}" type="slidenum">
              <a:rPr lang="en-US" smtClean="0"/>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451" name="Rectangle 195">
            <a:extLst>
              <a:ext uri="{FF2B5EF4-FFF2-40B4-BE49-F238E27FC236}">
                <a16:creationId xmlns:a16="http://schemas.microsoft.com/office/drawing/2014/main" id="{7C3464C9-B907-4306-AB63-37704C77632C}"/>
              </a:ext>
            </a:extLst>
          </p:cNvPr>
          <p:cNvSpPr>
            <a:spLocks noGrp="1" noChangeArrowheads="1"/>
          </p:cNvSpPr>
          <p:nvPr>
            <p:ph type="title"/>
          </p:nvPr>
        </p:nvSpPr>
        <p:spPr/>
        <p:txBody>
          <a:bodyPr/>
          <a:lstStyle/>
          <a:p>
            <a:pPr>
              <a:defRPr/>
            </a:pPr>
            <a:r>
              <a:rPr kumimoji="1" lang="en-CA"/>
              <a:t>Through Truss</a:t>
            </a:r>
            <a:endParaRPr kumimoji="1" lang="en-US"/>
          </a:p>
        </p:txBody>
      </p:sp>
      <p:sp>
        <p:nvSpPr>
          <p:cNvPr id="25602" name="Line 95">
            <a:extLst>
              <a:ext uri="{FF2B5EF4-FFF2-40B4-BE49-F238E27FC236}">
                <a16:creationId xmlns:a16="http://schemas.microsoft.com/office/drawing/2014/main" id="{282CCA9A-7668-5E1B-5EDE-A1070AB96430}"/>
              </a:ext>
            </a:extLst>
          </p:cNvPr>
          <p:cNvSpPr>
            <a:spLocks noChangeShapeType="1"/>
          </p:cNvSpPr>
          <p:nvPr/>
        </p:nvSpPr>
        <p:spPr bwMode="auto">
          <a:xfrm flipV="1">
            <a:off x="3594497" y="1273969"/>
            <a:ext cx="3019425" cy="17406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03" name="Line 96">
            <a:extLst>
              <a:ext uri="{FF2B5EF4-FFF2-40B4-BE49-F238E27FC236}">
                <a16:creationId xmlns:a16="http://schemas.microsoft.com/office/drawing/2014/main" id="{79D07156-9BC4-E6C9-511D-9F9C2CB1DF12}"/>
              </a:ext>
            </a:extLst>
          </p:cNvPr>
          <p:cNvSpPr>
            <a:spLocks noChangeShapeType="1"/>
          </p:cNvSpPr>
          <p:nvPr/>
        </p:nvSpPr>
        <p:spPr bwMode="auto">
          <a:xfrm>
            <a:off x="6613923" y="1273969"/>
            <a:ext cx="497681" cy="22145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04" name="Freeform 97">
            <a:extLst>
              <a:ext uri="{FF2B5EF4-FFF2-40B4-BE49-F238E27FC236}">
                <a16:creationId xmlns:a16="http://schemas.microsoft.com/office/drawing/2014/main" id="{1C606D79-4832-9C50-F137-1F3B228844AB}"/>
              </a:ext>
            </a:extLst>
          </p:cNvPr>
          <p:cNvSpPr>
            <a:spLocks/>
          </p:cNvSpPr>
          <p:nvPr/>
        </p:nvSpPr>
        <p:spPr bwMode="auto">
          <a:xfrm>
            <a:off x="3156347" y="3187304"/>
            <a:ext cx="438150" cy="588169"/>
          </a:xfrm>
          <a:custGeom>
            <a:avLst/>
            <a:gdLst>
              <a:gd name="T0" fmla="*/ 0 w 1106"/>
              <a:gd name="T1" fmla="*/ 414705901 h 1483"/>
              <a:gd name="T2" fmla="*/ 238828989 w 1106"/>
              <a:gd name="T3" fmla="*/ 0 h 1483"/>
              <a:gd name="T4" fmla="*/ 246640683 w 1106"/>
              <a:gd name="T5" fmla="*/ 1957654 h 1483"/>
              <a:gd name="T6" fmla="*/ 254174011 w 1106"/>
              <a:gd name="T7" fmla="*/ 4754001 h 1483"/>
              <a:gd name="T8" fmla="*/ 262265128 w 1106"/>
              <a:gd name="T9" fmla="*/ 6990866 h 1483"/>
              <a:gd name="T10" fmla="*/ 270077350 w 1106"/>
              <a:gd name="T11" fmla="*/ 9787213 h 1483"/>
              <a:gd name="T12" fmla="*/ 277610678 w 1106"/>
              <a:gd name="T13" fmla="*/ 12304347 h 1483"/>
              <a:gd name="T14" fmla="*/ 285422900 w 1106"/>
              <a:gd name="T15" fmla="*/ 15380434 h 1483"/>
              <a:gd name="T16" fmla="*/ 293234595 w 1106"/>
              <a:gd name="T17" fmla="*/ 18176781 h 1483"/>
              <a:gd name="T18" fmla="*/ 300767922 w 1106"/>
              <a:gd name="T19" fmla="*/ 21252868 h 1483"/>
              <a:gd name="T20" fmla="*/ 308580145 w 1106"/>
              <a:gd name="T21" fmla="*/ 24328426 h 1483"/>
              <a:gd name="T22" fmla="*/ 308580145 w 1106"/>
              <a:gd name="T23" fmla="*/ 236295506 h 1483"/>
              <a:gd name="T24" fmla="*/ 0 w 1106"/>
              <a:gd name="T25" fmla="*/ 414705901 h 14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06" h="1483">
                <a:moveTo>
                  <a:pt x="0" y="1483"/>
                </a:moveTo>
                <a:lnTo>
                  <a:pt x="856" y="0"/>
                </a:lnTo>
                <a:lnTo>
                  <a:pt x="884" y="7"/>
                </a:lnTo>
                <a:lnTo>
                  <a:pt x="911" y="17"/>
                </a:lnTo>
                <a:lnTo>
                  <a:pt x="940" y="25"/>
                </a:lnTo>
                <a:lnTo>
                  <a:pt x="968" y="35"/>
                </a:lnTo>
                <a:lnTo>
                  <a:pt x="995" y="44"/>
                </a:lnTo>
                <a:lnTo>
                  <a:pt x="1023" y="55"/>
                </a:lnTo>
                <a:lnTo>
                  <a:pt x="1051" y="65"/>
                </a:lnTo>
                <a:lnTo>
                  <a:pt x="1078" y="76"/>
                </a:lnTo>
                <a:lnTo>
                  <a:pt x="1106" y="87"/>
                </a:lnTo>
                <a:lnTo>
                  <a:pt x="1106" y="845"/>
                </a:lnTo>
                <a:lnTo>
                  <a:pt x="0" y="1483"/>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5605" name="Freeform 98">
            <a:extLst>
              <a:ext uri="{FF2B5EF4-FFF2-40B4-BE49-F238E27FC236}">
                <a16:creationId xmlns:a16="http://schemas.microsoft.com/office/drawing/2014/main" id="{A4E80645-091F-5E07-2A6A-AACC3D829B6E}"/>
              </a:ext>
            </a:extLst>
          </p:cNvPr>
          <p:cNvSpPr>
            <a:spLocks/>
          </p:cNvSpPr>
          <p:nvPr/>
        </p:nvSpPr>
        <p:spPr bwMode="auto">
          <a:xfrm>
            <a:off x="3594497" y="3221831"/>
            <a:ext cx="347663" cy="300038"/>
          </a:xfrm>
          <a:custGeom>
            <a:avLst/>
            <a:gdLst>
              <a:gd name="T0" fmla="*/ 0 w 875"/>
              <a:gd name="T1" fmla="*/ 0 h 758"/>
              <a:gd name="T2" fmla="*/ 0 w 875"/>
              <a:gd name="T3" fmla="*/ 211134568 h 758"/>
              <a:gd name="T4" fmla="*/ 245575546 w 875"/>
              <a:gd name="T5" fmla="*/ 70471077 h 758"/>
              <a:gd name="T6" fmla="*/ 225929502 w 875"/>
              <a:gd name="T7" fmla="*/ 66292718 h 758"/>
              <a:gd name="T8" fmla="*/ 206845016 w 875"/>
              <a:gd name="T9" fmla="*/ 62114887 h 758"/>
              <a:gd name="T10" fmla="*/ 188321558 w 875"/>
              <a:gd name="T11" fmla="*/ 58215192 h 758"/>
              <a:gd name="T12" fmla="*/ 174850000 w 875"/>
              <a:gd name="T13" fmla="*/ 55151484 h 758"/>
              <a:gd name="T14" fmla="*/ 161378443 w 875"/>
              <a:gd name="T15" fmla="*/ 52087249 h 758"/>
              <a:gd name="T16" fmla="*/ 147906885 w 875"/>
              <a:gd name="T17" fmla="*/ 49023541 h 758"/>
              <a:gd name="T18" fmla="*/ 134715577 w 875"/>
              <a:gd name="T19" fmla="*/ 45680643 h 758"/>
              <a:gd name="T20" fmla="*/ 121805577 w 875"/>
              <a:gd name="T21" fmla="*/ 42338273 h 758"/>
              <a:gd name="T22" fmla="*/ 108614798 w 875"/>
              <a:gd name="T23" fmla="*/ 38995903 h 758"/>
              <a:gd name="T24" fmla="*/ 95704268 w 875"/>
              <a:gd name="T25" fmla="*/ 35096207 h 758"/>
              <a:gd name="T26" fmla="*/ 83074517 w 875"/>
              <a:gd name="T27" fmla="*/ 30918376 h 758"/>
              <a:gd name="T28" fmla="*/ 73813053 w 875"/>
              <a:gd name="T29" fmla="*/ 28132804 h 758"/>
              <a:gd name="T30" fmla="*/ 64551059 w 875"/>
              <a:gd name="T31" fmla="*/ 24790434 h 758"/>
              <a:gd name="T32" fmla="*/ 55289595 w 875"/>
              <a:gd name="T33" fmla="*/ 21447535 h 758"/>
              <a:gd name="T34" fmla="*/ 46308380 w 875"/>
              <a:gd name="T35" fmla="*/ 17548367 h 758"/>
              <a:gd name="T36" fmla="*/ 37046916 w 875"/>
              <a:gd name="T37" fmla="*/ 14205469 h 758"/>
              <a:gd name="T38" fmla="*/ 27784922 w 875"/>
              <a:gd name="T39" fmla="*/ 10584436 h 758"/>
              <a:gd name="T40" fmla="*/ 13752337 w 875"/>
              <a:gd name="T41" fmla="*/ 5292482 h 758"/>
              <a:gd name="T42" fmla="*/ 0 w 875"/>
              <a:gd name="T43" fmla="*/ 0 h 7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75" h="758">
                <a:moveTo>
                  <a:pt x="0" y="0"/>
                </a:moveTo>
                <a:lnTo>
                  <a:pt x="0" y="758"/>
                </a:lnTo>
                <a:lnTo>
                  <a:pt x="875" y="253"/>
                </a:lnTo>
                <a:lnTo>
                  <a:pt x="805" y="238"/>
                </a:lnTo>
                <a:lnTo>
                  <a:pt x="737" y="223"/>
                </a:lnTo>
                <a:lnTo>
                  <a:pt x="671" y="209"/>
                </a:lnTo>
                <a:lnTo>
                  <a:pt x="623" y="198"/>
                </a:lnTo>
                <a:lnTo>
                  <a:pt x="575" y="187"/>
                </a:lnTo>
                <a:lnTo>
                  <a:pt x="527" y="176"/>
                </a:lnTo>
                <a:lnTo>
                  <a:pt x="480" y="164"/>
                </a:lnTo>
                <a:lnTo>
                  <a:pt x="434" y="152"/>
                </a:lnTo>
                <a:lnTo>
                  <a:pt x="387" y="140"/>
                </a:lnTo>
                <a:lnTo>
                  <a:pt x="341" y="126"/>
                </a:lnTo>
                <a:lnTo>
                  <a:pt x="296" y="111"/>
                </a:lnTo>
                <a:lnTo>
                  <a:pt x="263" y="101"/>
                </a:lnTo>
                <a:lnTo>
                  <a:pt x="230" y="89"/>
                </a:lnTo>
                <a:lnTo>
                  <a:pt x="197" y="77"/>
                </a:lnTo>
                <a:lnTo>
                  <a:pt x="165" y="63"/>
                </a:lnTo>
                <a:lnTo>
                  <a:pt x="132" y="51"/>
                </a:lnTo>
                <a:lnTo>
                  <a:pt x="99" y="38"/>
                </a:lnTo>
                <a:lnTo>
                  <a:pt x="49" y="19"/>
                </a:lnTo>
                <a:lnTo>
                  <a:pt x="0"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5606" name="Line 99">
            <a:extLst>
              <a:ext uri="{FF2B5EF4-FFF2-40B4-BE49-F238E27FC236}">
                <a16:creationId xmlns:a16="http://schemas.microsoft.com/office/drawing/2014/main" id="{9A598423-F276-88C5-53CC-BD31E54F56B1}"/>
              </a:ext>
            </a:extLst>
          </p:cNvPr>
          <p:cNvSpPr>
            <a:spLocks noChangeShapeType="1"/>
          </p:cNvSpPr>
          <p:nvPr/>
        </p:nvSpPr>
        <p:spPr bwMode="auto">
          <a:xfrm flipH="1">
            <a:off x="3156348" y="1495426"/>
            <a:ext cx="3955256" cy="228004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07" name="Freeform 100">
            <a:extLst>
              <a:ext uri="{FF2B5EF4-FFF2-40B4-BE49-F238E27FC236}">
                <a16:creationId xmlns:a16="http://schemas.microsoft.com/office/drawing/2014/main" id="{7D09A10C-69EB-C769-A92D-D499E51CAEAA}"/>
              </a:ext>
            </a:extLst>
          </p:cNvPr>
          <p:cNvSpPr>
            <a:spLocks/>
          </p:cNvSpPr>
          <p:nvPr/>
        </p:nvSpPr>
        <p:spPr bwMode="auto">
          <a:xfrm>
            <a:off x="1946673" y="3165872"/>
            <a:ext cx="1549003" cy="609600"/>
          </a:xfrm>
          <a:custGeom>
            <a:avLst/>
            <a:gdLst>
              <a:gd name="T0" fmla="*/ 0 w 3902"/>
              <a:gd name="T1" fmla="*/ 430386866 h 1535"/>
              <a:gd name="T2" fmla="*/ 528663285 w 3902"/>
              <a:gd name="T3" fmla="*/ 125050471 h 1535"/>
              <a:gd name="T4" fmla="*/ 551916587 w 3902"/>
              <a:gd name="T5" fmla="*/ 114956925 h 1535"/>
              <a:gd name="T6" fmla="*/ 574609888 w 3902"/>
              <a:gd name="T7" fmla="*/ 105143490 h 1535"/>
              <a:gd name="T8" fmla="*/ 597022658 w 3902"/>
              <a:gd name="T9" fmla="*/ 96170920 h 1535"/>
              <a:gd name="T10" fmla="*/ 619155428 w 3902"/>
              <a:gd name="T11" fmla="*/ 87198878 h 1535"/>
              <a:gd name="T12" fmla="*/ 636525007 w 3902"/>
              <a:gd name="T13" fmla="*/ 80189207 h 1535"/>
              <a:gd name="T14" fmla="*/ 653615115 w 3902"/>
              <a:gd name="T15" fmla="*/ 74020928 h 1535"/>
              <a:gd name="T16" fmla="*/ 670985224 w 3902"/>
              <a:gd name="T17" fmla="*/ 67572009 h 1535"/>
              <a:gd name="T18" fmla="*/ 688074802 w 3902"/>
              <a:gd name="T19" fmla="*/ 61403731 h 1535"/>
              <a:gd name="T20" fmla="*/ 705164910 w 3902"/>
              <a:gd name="T21" fmla="*/ 55796205 h 1535"/>
              <a:gd name="T22" fmla="*/ 722815020 w 3902"/>
              <a:gd name="T23" fmla="*/ 49908038 h 1535"/>
              <a:gd name="T24" fmla="*/ 739904598 w 3902"/>
              <a:gd name="T25" fmla="*/ 44580624 h 1535"/>
              <a:gd name="T26" fmla="*/ 757554708 w 3902"/>
              <a:gd name="T27" fmla="*/ 39533851 h 1535"/>
              <a:gd name="T28" fmla="*/ 774924817 w 3902"/>
              <a:gd name="T29" fmla="*/ 34487078 h 1535"/>
              <a:gd name="T30" fmla="*/ 792854927 w 3902"/>
              <a:gd name="T31" fmla="*/ 29440304 h 1535"/>
              <a:gd name="T32" fmla="*/ 807143439 w 3902"/>
              <a:gd name="T33" fmla="*/ 25795148 h 1535"/>
              <a:gd name="T34" fmla="*/ 821991952 w 3902"/>
              <a:gd name="T35" fmla="*/ 21869880 h 1535"/>
              <a:gd name="T36" fmla="*/ 837120466 w 3902"/>
              <a:gd name="T37" fmla="*/ 18505364 h 1535"/>
              <a:gd name="T38" fmla="*/ 851968979 w 3902"/>
              <a:gd name="T39" fmla="*/ 15140849 h 1535"/>
              <a:gd name="T40" fmla="*/ 867097494 w 3902"/>
              <a:gd name="T41" fmla="*/ 12337086 h 1535"/>
              <a:gd name="T42" fmla="*/ 882786539 w 3902"/>
              <a:gd name="T43" fmla="*/ 9532794 h 1535"/>
              <a:gd name="T44" fmla="*/ 895393987 w 3902"/>
              <a:gd name="T45" fmla="*/ 7570424 h 1535"/>
              <a:gd name="T46" fmla="*/ 908841437 w 3902"/>
              <a:gd name="T47" fmla="*/ 5607526 h 1535"/>
              <a:gd name="T48" fmla="*/ 922008887 w 3902"/>
              <a:gd name="T49" fmla="*/ 3645156 h 1535"/>
              <a:gd name="T50" fmla="*/ 935176866 w 3902"/>
              <a:gd name="T51" fmla="*/ 2523651 h 1535"/>
              <a:gd name="T52" fmla="*/ 948344315 w 3902"/>
              <a:gd name="T53" fmla="*/ 1402146 h 1535"/>
              <a:gd name="T54" fmla="*/ 961511765 w 3902"/>
              <a:gd name="T55" fmla="*/ 280641 h 1535"/>
              <a:gd name="T56" fmla="*/ 974959216 w 3902"/>
              <a:gd name="T57" fmla="*/ 0 h 1535"/>
              <a:gd name="T58" fmla="*/ 986446131 w 3902"/>
              <a:gd name="T59" fmla="*/ 0 h 1535"/>
              <a:gd name="T60" fmla="*/ 997932517 w 3902"/>
              <a:gd name="T61" fmla="*/ 0 h 1535"/>
              <a:gd name="T62" fmla="*/ 1009419432 w 3902"/>
              <a:gd name="T63" fmla="*/ 841394 h 1535"/>
              <a:gd name="T64" fmla="*/ 1020905818 w 3902"/>
              <a:gd name="T65" fmla="*/ 1402146 h 1535"/>
              <a:gd name="T66" fmla="*/ 1032112203 w 3902"/>
              <a:gd name="T67" fmla="*/ 2523651 h 1535"/>
              <a:gd name="T68" fmla="*/ 1043599119 w 3902"/>
              <a:gd name="T69" fmla="*/ 4205909 h 1535"/>
              <a:gd name="T70" fmla="*/ 1054805504 w 3902"/>
              <a:gd name="T71" fmla="*/ 5888167 h 1535"/>
              <a:gd name="T72" fmla="*/ 1066291890 w 3902"/>
              <a:gd name="T73" fmla="*/ 7850536 h 1535"/>
              <a:gd name="T74" fmla="*/ 1070494549 w 3902"/>
              <a:gd name="T75" fmla="*/ 8972041 h 1535"/>
              <a:gd name="T76" fmla="*/ 1074976680 w 3902"/>
              <a:gd name="T77" fmla="*/ 9813435 h 1535"/>
              <a:gd name="T78" fmla="*/ 1079739340 w 3902"/>
              <a:gd name="T79" fmla="*/ 10934940 h 1535"/>
              <a:gd name="T80" fmla="*/ 1084222000 w 3902"/>
              <a:gd name="T81" fmla="*/ 12337086 h 1535"/>
              <a:gd name="T82" fmla="*/ 1088424659 w 3902"/>
              <a:gd name="T83" fmla="*/ 13177950 h 1535"/>
              <a:gd name="T84" fmla="*/ 1093187320 w 3902"/>
              <a:gd name="T85" fmla="*/ 14580096 h 1535"/>
              <a:gd name="T86" fmla="*/ 853369513 w 3902"/>
              <a:gd name="T87" fmla="*/ 430386866 h 1535"/>
              <a:gd name="T88" fmla="*/ 0 w 3902"/>
              <a:gd name="T89" fmla="*/ 430386866 h 153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902" h="1535">
                <a:moveTo>
                  <a:pt x="0" y="1535"/>
                </a:moveTo>
                <a:lnTo>
                  <a:pt x="1887" y="446"/>
                </a:lnTo>
                <a:lnTo>
                  <a:pt x="1970" y="410"/>
                </a:lnTo>
                <a:lnTo>
                  <a:pt x="2051" y="375"/>
                </a:lnTo>
                <a:lnTo>
                  <a:pt x="2131" y="343"/>
                </a:lnTo>
                <a:lnTo>
                  <a:pt x="2210" y="311"/>
                </a:lnTo>
                <a:lnTo>
                  <a:pt x="2272" y="286"/>
                </a:lnTo>
                <a:lnTo>
                  <a:pt x="2333" y="264"/>
                </a:lnTo>
                <a:lnTo>
                  <a:pt x="2395" y="241"/>
                </a:lnTo>
                <a:lnTo>
                  <a:pt x="2456" y="219"/>
                </a:lnTo>
                <a:lnTo>
                  <a:pt x="2517" y="199"/>
                </a:lnTo>
                <a:lnTo>
                  <a:pt x="2580" y="178"/>
                </a:lnTo>
                <a:lnTo>
                  <a:pt x="2641" y="159"/>
                </a:lnTo>
                <a:lnTo>
                  <a:pt x="2704" y="141"/>
                </a:lnTo>
                <a:lnTo>
                  <a:pt x="2766" y="123"/>
                </a:lnTo>
                <a:lnTo>
                  <a:pt x="2830" y="105"/>
                </a:lnTo>
                <a:lnTo>
                  <a:pt x="2881" y="92"/>
                </a:lnTo>
                <a:lnTo>
                  <a:pt x="2934" y="78"/>
                </a:lnTo>
                <a:lnTo>
                  <a:pt x="2988" y="66"/>
                </a:lnTo>
                <a:lnTo>
                  <a:pt x="3041" y="54"/>
                </a:lnTo>
                <a:lnTo>
                  <a:pt x="3095" y="44"/>
                </a:lnTo>
                <a:lnTo>
                  <a:pt x="3151" y="34"/>
                </a:lnTo>
                <a:lnTo>
                  <a:pt x="3196" y="27"/>
                </a:lnTo>
                <a:lnTo>
                  <a:pt x="3244" y="20"/>
                </a:lnTo>
                <a:lnTo>
                  <a:pt x="3291" y="13"/>
                </a:lnTo>
                <a:lnTo>
                  <a:pt x="3338" y="9"/>
                </a:lnTo>
                <a:lnTo>
                  <a:pt x="3385" y="5"/>
                </a:lnTo>
                <a:lnTo>
                  <a:pt x="3432" y="1"/>
                </a:lnTo>
                <a:lnTo>
                  <a:pt x="3480" y="0"/>
                </a:lnTo>
                <a:lnTo>
                  <a:pt x="3521" y="0"/>
                </a:lnTo>
                <a:lnTo>
                  <a:pt x="3562" y="0"/>
                </a:lnTo>
                <a:lnTo>
                  <a:pt x="3603" y="3"/>
                </a:lnTo>
                <a:lnTo>
                  <a:pt x="3644" y="5"/>
                </a:lnTo>
                <a:lnTo>
                  <a:pt x="3684" y="9"/>
                </a:lnTo>
                <a:lnTo>
                  <a:pt x="3725" y="15"/>
                </a:lnTo>
                <a:lnTo>
                  <a:pt x="3765" y="21"/>
                </a:lnTo>
                <a:lnTo>
                  <a:pt x="3806" y="28"/>
                </a:lnTo>
                <a:lnTo>
                  <a:pt x="3821" y="32"/>
                </a:lnTo>
                <a:lnTo>
                  <a:pt x="3837" y="35"/>
                </a:lnTo>
                <a:lnTo>
                  <a:pt x="3854" y="39"/>
                </a:lnTo>
                <a:lnTo>
                  <a:pt x="3870" y="44"/>
                </a:lnTo>
                <a:lnTo>
                  <a:pt x="3885" y="47"/>
                </a:lnTo>
                <a:lnTo>
                  <a:pt x="3902" y="52"/>
                </a:lnTo>
                <a:lnTo>
                  <a:pt x="3046" y="1535"/>
                </a:lnTo>
                <a:lnTo>
                  <a:pt x="0" y="1535"/>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5608" name="Line 101">
            <a:extLst>
              <a:ext uri="{FF2B5EF4-FFF2-40B4-BE49-F238E27FC236}">
                <a16:creationId xmlns:a16="http://schemas.microsoft.com/office/drawing/2014/main" id="{E246B882-3164-33B2-4357-FBA7CF5FE3B9}"/>
              </a:ext>
            </a:extLst>
          </p:cNvPr>
          <p:cNvSpPr>
            <a:spLocks noChangeShapeType="1"/>
          </p:cNvSpPr>
          <p:nvPr/>
        </p:nvSpPr>
        <p:spPr bwMode="auto">
          <a:xfrm flipV="1">
            <a:off x="3156347" y="3014663"/>
            <a:ext cx="438150"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09" name="Line 102">
            <a:extLst>
              <a:ext uri="{FF2B5EF4-FFF2-40B4-BE49-F238E27FC236}">
                <a16:creationId xmlns:a16="http://schemas.microsoft.com/office/drawing/2014/main" id="{738097A0-B2AA-7388-DAAE-3B5AFBC96247}"/>
              </a:ext>
            </a:extLst>
          </p:cNvPr>
          <p:cNvSpPr>
            <a:spLocks noChangeShapeType="1"/>
          </p:cNvSpPr>
          <p:nvPr/>
        </p:nvSpPr>
        <p:spPr bwMode="auto">
          <a:xfrm>
            <a:off x="4039791" y="2757488"/>
            <a:ext cx="0" cy="5083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10" name="Line 103">
            <a:extLst>
              <a:ext uri="{FF2B5EF4-FFF2-40B4-BE49-F238E27FC236}">
                <a16:creationId xmlns:a16="http://schemas.microsoft.com/office/drawing/2014/main" id="{E8CA089A-28D3-5B77-70D9-8B41994186FC}"/>
              </a:ext>
            </a:extLst>
          </p:cNvPr>
          <p:cNvSpPr>
            <a:spLocks noChangeShapeType="1"/>
          </p:cNvSpPr>
          <p:nvPr/>
        </p:nvSpPr>
        <p:spPr bwMode="auto">
          <a:xfrm>
            <a:off x="4458891" y="2515791"/>
            <a:ext cx="0" cy="5083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11" name="Line 104">
            <a:extLst>
              <a:ext uri="{FF2B5EF4-FFF2-40B4-BE49-F238E27FC236}">
                <a16:creationId xmlns:a16="http://schemas.microsoft.com/office/drawing/2014/main" id="{C1F16977-E9D2-E394-B607-64BF40F6E8C3}"/>
              </a:ext>
            </a:extLst>
          </p:cNvPr>
          <p:cNvSpPr>
            <a:spLocks noChangeShapeType="1"/>
          </p:cNvSpPr>
          <p:nvPr/>
        </p:nvSpPr>
        <p:spPr bwMode="auto">
          <a:xfrm>
            <a:off x="5337572" y="2009776"/>
            <a:ext cx="0" cy="5072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12" name="Line 105">
            <a:extLst>
              <a:ext uri="{FF2B5EF4-FFF2-40B4-BE49-F238E27FC236}">
                <a16:creationId xmlns:a16="http://schemas.microsoft.com/office/drawing/2014/main" id="{8BDBF209-6BA0-F95D-A09B-4117AEFA53E8}"/>
              </a:ext>
            </a:extLst>
          </p:cNvPr>
          <p:cNvSpPr>
            <a:spLocks noChangeShapeType="1"/>
          </p:cNvSpPr>
          <p:nvPr/>
        </p:nvSpPr>
        <p:spPr bwMode="auto">
          <a:xfrm>
            <a:off x="5759054" y="1766888"/>
            <a:ext cx="0" cy="5072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13" name="Line 106">
            <a:extLst>
              <a:ext uri="{FF2B5EF4-FFF2-40B4-BE49-F238E27FC236}">
                <a16:creationId xmlns:a16="http://schemas.microsoft.com/office/drawing/2014/main" id="{3BD97F4B-6B62-BF1B-3CAD-3BFE71688BDB}"/>
              </a:ext>
            </a:extLst>
          </p:cNvPr>
          <p:cNvSpPr>
            <a:spLocks noChangeShapeType="1"/>
          </p:cNvSpPr>
          <p:nvPr/>
        </p:nvSpPr>
        <p:spPr bwMode="auto">
          <a:xfrm>
            <a:off x="6230541" y="1495426"/>
            <a:ext cx="0" cy="5072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14" name="Line 107">
            <a:extLst>
              <a:ext uri="{FF2B5EF4-FFF2-40B4-BE49-F238E27FC236}">
                <a16:creationId xmlns:a16="http://schemas.microsoft.com/office/drawing/2014/main" id="{47E675BA-7C67-E6AF-33E4-F60EE25CA1E7}"/>
              </a:ext>
            </a:extLst>
          </p:cNvPr>
          <p:cNvSpPr>
            <a:spLocks noChangeShapeType="1"/>
          </p:cNvSpPr>
          <p:nvPr/>
        </p:nvSpPr>
        <p:spPr bwMode="auto">
          <a:xfrm>
            <a:off x="3594498" y="3014662"/>
            <a:ext cx="440531" cy="25360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15" name="Line 108">
            <a:extLst>
              <a:ext uri="{FF2B5EF4-FFF2-40B4-BE49-F238E27FC236}">
                <a16:creationId xmlns:a16="http://schemas.microsoft.com/office/drawing/2014/main" id="{973098B0-CD4C-71FF-C5E1-07BBC5F1A90A}"/>
              </a:ext>
            </a:extLst>
          </p:cNvPr>
          <p:cNvSpPr>
            <a:spLocks noChangeShapeType="1"/>
          </p:cNvSpPr>
          <p:nvPr/>
        </p:nvSpPr>
        <p:spPr bwMode="auto">
          <a:xfrm>
            <a:off x="3594497" y="3014663"/>
            <a:ext cx="0" cy="5072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16" name="Line 109">
            <a:extLst>
              <a:ext uri="{FF2B5EF4-FFF2-40B4-BE49-F238E27FC236}">
                <a16:creationId xmlns:a16="http://schemas.microsoft.com/office/drawing/2014/main" id="{798FD29F-436F-B9FC-FC4F-5F09F6C779B3}"/>
              </a:ext>
            </a:extLst>
          </p:cNvPr>
          <p:cNvSpPr>
            <a:spLocks noChangeShapeType="1"/>
          </p:cNvSpPr>
          <p:nvPr/>
        </p:nvSpPr>
        <p:spPr bwMode="auto">
          <a:xfrm>
            <a:off x="4039791" y="2757488"/>
            <a:ext cx="419100" cy="2547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17" name="Line 110">
            <a:extLst>
              <a:ext uri="{FF2B5EF4-FFF2-40B4-BE49-F238E27FC236}">
                <a16:creationId xmlns:a16="http://schemas.microsoft.com/office/drawing/2014/main" id="{6D1D4EBD-8AD0-7F6D-9952-84C60386BD70}"/>
              </a:ext>
            </a:extLst>
          </p:cNvPr>
          <p:cNvSpPr>
            <a:spLocks noChangeShapeType="1"/>
          </p:cNvSpPr>
          <p:nvPr/>
        </p:nvSpPr>
        <p:spPr bwMode="auto">
          <a:xfrm>
            <a:off x="4458892" y="2515791"/>
            <a:ext cx="429815" cy="26074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18" name="Line 111">
            <a:extLst>
              <a:ext uri="{FF2B5EF4-FFF2-40B4-BE49-F238E27FC236}">
                <a16:creationId xmlns:a16="http://schemas.microsoft.com/office/drawing/2014/main" id="{2ACAEAEA-7E46-E47A-BCD0-759FB78EFB4E}"/>
              </a:ext>
            </a:extLst>
          </p:cNvPr>
          <p:cNvSpPr>
            <a:spLocks noChangeShapeType="1"/>
          </p:cNvSpPr>
          <p:nvPr/>
        </p:nvSpPr>
        <p:spPr bwMode="auto">
          <a:xfrm flipV="1">
            <a:off x="5337573" y="1766888"/>
            <a:ext cx="421481" cy="7500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19" name="Line 112">
            <a:extLst>
              <a:ext uri="{FF2B5EF4-FFF2-40B4-BE49-F238E27FC236}">
                <a16:creationId xmlns:a16="http://schemas.microsoft.com/office/drawing/2014/main" id="{27A37C0A-5113-DECB-F9CF-1E7B41143DD9}"/>
              </a:ext>
            </a:extLst>
          </p:cNvPr>
          <p:cNvSpPr>
            <a:spLocks noChangeShapeType="1"/>
          </p:cNvSpPr>
          <p:nvPr/>
        </p:nvSpPr>
        <p:spPr bwMode="auto">
          <a:xfrm flipV="1">
            <a:off x="6230542" y="1273969"/>
            <a:ext cx="383381" cy="72866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20" name="Line 113">
            <a:extLst>
              <a:ext uri="{FF2B5EF4-FFF2-40B4-BE49-F238E27FC236}">
                <a16:creationId xmlns:a16="http://schemas.microsoft.com/office/drawing/2014/main" id="{C3C28171-26F5-52DE-5312-D448EE95BAF7}"/>
              </a:ext>
            </a:extLst>
          </p:cNvPr>
          <p:cNvSpPr>
            <a:spLocks noChangeShapeType="1"/>
          </p:cNvSpPr>
          <p:nvPr/>
        </p:nvSpPr>
        <p:spPr bwMode="auto">
          <a:xfrm flipV="1">
            <a:off x="2386013" y="1273969"/>
            <a:ext cx="3019425" cy="17406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21" name="Line 114">
            <a:extLst>
              <a:ext uri="{FF2B5EF4-FFF2-40B4-BE49-F238E27FC236}">
                <a16:creationId xmlns:a16="http://schemas.microsoft.com/office/drawing/2014/main" id="{6B0E7471-7F72-26B2-6C00-2A40BBAABBB4}"/>
              </a:ext>
            </a:extLst>
          </p:cNvPr>
          <p:cNvSpPr>
            <a:spLocks noChangeShapeType="1"/>
          </p:cNvSpPr>
          <p:nvPr/>
        </p:nvSpPr>
        <p:spPr bwMode="auto">
          <a:xfrm>
            <a:off x="2386013" y="3014663"/>
            <a:ext cx="1208485"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22" name="Line 115">
            <a:extLst>
              <a:ext uri="{FF2B5EF4-FFF2-40B4-BE49-F238E27FC236}">
                <a16:creationId xmlns:a16="http://schemas.microsoft.com/office/drawing/2014/main" id="{D7A24D02-EA41-6723-CA0B-81D0124D5DA0}"/>
              </a:ext>
            </a:extLst>
          </p:cNvPr>
          <p:cNvSpPr>
            <a:spLocks noChangeShapeType="1"/>
          </p:cNvSpPr>
          <p:nvPr/>
        </p:nvSpPr>
        <p:spPr bwMode="auto">
          <a:xfrm flipH="1">
            <a:off x="1946673" y="3014663"/>
            <a:ext cx="439340" cy="76081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23" name="Line 116">
            <a:extLst>
              <a:ext uri="{FF2B5EF4-FFF2-40B4-BE49-F238E27FC236}">
                <a16:creationId xmlns:a16="http://schemas.microsoft.com/office/drawing/2014/main" id="{015EF734-2A31-CE00-722C-71C3518801B6}"/>
              </a:ext>
            </a:extLst>
          </p:cNvPr>
          <p:cNvSpPr>
            <a:spLocks noChangeShapeType="1"/>
          </p:cNvSpPr>
          <p:nvPr/>
        </p:nvSpPr>
        <p:spPr bwMode="auto">
          <a:xfrm flipV="1">
            <a:off x="1946673" y="1495426"/>
            <a:ext cx="3955256" cy="228004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24" name="Line 117">
            <a:extLst>
              <a:ext uri="{FF2B5EF4-FFF2-40B4-BE49-F238E27FC236}">
                <a16:creationId xmlns:a16="http://schemas.microsoft.com/office/drawing/2014/main" id="{DEB10DEA-B4EE-D84A-9810-268E803BABFE}"/>
              </a:ext>
            </a:extLst>
          </p:cNvPr>
          <p:cNvSpPr>
            <a:spLocks noChangeShapeType="1"/>
          </p:cNvSpPr>
          <p:nvPr/>
        </p:nvSpPr>
        <p:spPr bwMode="auto">
          <a:xfrm flipH="1" flipV="1">
            <a:off x="5405438" y="1273969"/>
            <a:ext cx="496491" cy="22145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25" name="Line 118">
            <a:extLst>
              <a:ext uri="{FF2B5EF4-FFF2-40B4-BE49-F238E27FC236}">
                <a16:creationId xmlns:a16="http://schemas.microsoft.com/office/drawing/2014/main" id="{A22B8D62-F26F-3D4D-BB4A-2668C553EC23}"/>
              </a:ext>
            </a:extLst>
          </p:cNvPr>
          <p:cNvSpPr>
            <a:spLocks noChangeShapeType="1"/>
          </p:cNvSpPr>
          <p:nvPr/>
        </p:nvSpPr>
        <p:spPr bwMode="auto">
          <a:xfrm>
            <a:off x="2830116" y="2757488"/>
            <a:ext cx="1209675"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26" name="Line 119">
            <a:extLst>
              <a:ext uri="{FF2B5EF4-FFF2-40B4-BE49-F238E27FC236}">
                <a16:creationId xmlns:a16="http://schemas.microsoft.com/office/drawing/2014/main" id="{1F75F5CC-92E7-8B11-B011-78BEBD5E598C}"/>
              </a:ext>
            </a:extLst>
          </p:cNvPr>
          <p:cNvSpPr>
            <a:spLocks noChangeShapeType="1"/>
          </p:cNvSpPr>
          <p:nvPr/>
        </p:nvSpPr>
        <p:spPr bwMode="auto">
          <a:xfrm>
            <a:off x="3249216" y="2515791"/>
            <a:ext cx="1209675"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27" name="Line 120">
            <a:extLst>
              <a:ext uri="{FF2B5EF4-FFF2-40B4-BE49-F238E27FC236}">
                <a16:creationId xmlns:a16="http://schemas.microsoft.com/office/drawing/2014/main" id="{40C4CAEF-D63A-326B-0F7B-431E5136C9DB}"/>
              </a:ext>
            </a:extLst>
          </p:cNvPr>
          <p:cNvSpPr>
            <a:spLocks noChangeShapeType="1"/>
          </p:cNvSpPr>
          <p:nvPr/>
        </p:nvSpPr>
        <p:spPr bwMode="auto">
          <a:xfrm flipV="1">
            <a:off x="4888706" y="2269332"/>
            <a:ext cx="0" cy="5072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28" name="Line 121">
            <a:extLst>
              <a:ext uri="{FF2B5EF4-FFF2-40B4-BE49-F238E27FC236}">
                <a16:creationId xmlns:a16="http://schemas.microsoft.com/office/drawing/2014/main" id="{9F8A061D-555E-0657-1041-F37BCB2B4FD9}"/>
              </a:ext>
            </a:extLst>
          </p:cNvPr>
          <p:cNvSpPr>
            <a:spLocks noChangeShapeType="1"/>
          </p:cNvSpPr>
          <p:nvPr/>
        </p:nvSpPr>
        <p:spPr bwMode="auto">
          <a:xfrm>
            <a:off x="4888706" y="2269331"/>
            <a:ext cx="448866" cy="24765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29" name="Line 122">
            <a:extLst>
              <a:ext uri="{FF2B5EF4-FFF2-40B4-BE49-F238E27FC236}">
                <a16:creationId xmlns:a16="http://schemas.microsoft.com/office/drawing/2014/main" id="{7A5829B4-BFFD-7B38-67C2-484A01C807CC}"/>
              </a:ext>
            </a:extLst>
          </p:cNvPr>
          <p:cNvSpPr>
            <a:spLocks noChangeShapeType="1"/>
          </p:cNvSpPr>
          <p:nvPr/>
        </p:nvSpPr>
        <p:spPr bwMode="auto">
          <a:xfrm flipV="1">
            <a:off x="4887517" y="2009775"/>
            <a:ext cx="450056" cy="76676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30" name="Line 123">
            <a:extLst>
              <a:ext uri="{FF2B5EF4-FFF2-40B4-BE49-F238E27FC236}">
                <a16:creationId xmlns:a16="http://schemas.microsoft.com/office/drawing/2014/main" id="{33BA1C29-5770-4AAC-FA07-4A7A74BBB2EC}"/>
              </a:ext>
            </a:extLst>
          </p:cNvPr>
          <p:cNvSpPr>
            <a:spLocks noChangeShapeType="1"/>
          </p:cNvSpPr>
          <p:nvPr/>
        </p:nvSpPr>
        <p:spPr bwMode="auto">
          <a:xfrm flipV="1">
            <a:off x="5759053" y="1495425"/>
            <a:ext cx="471488" cy="77866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31" name="Line 124">
            <a:extLst>
              <a:ext uri="{FF2B5EF4-FFF2-40B4-BE49-F238E27FC236}">
                <a16:creationId xmlns:a16="http://schemas.microsoft.com/office/drawing/2014/main" id="{D32E55F4-F3BB-050D-1E0A-E42406E0F115}"/>
              </a:ext>
            </a:extLst>
          </p:cNvPr>
          <p:cNvSpPr>
            <a:spLocks noChangeShapeType="1"/>
          </p:cNvSpPr>
          <p:nvPr/>
        </p:nvSpPr>
        <p:spPr bwMode="auto">
          <a:xfrm flipH="1">
            <a:off x="3679031" y="2269331"/>
            <a:ext cx="1209675"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32" name="Line 125">
            <a:extLst>
              <a:ext uri="{FF2B5EF4-FFF2-40B4-BE49-F238E27FC236}">
                <a16:creationId xmlns:a16="http://schemas.microsoft.com/office/drawing/2014/main" id="{5546B07D-497E-D1AA-1F04-98DB1140164D}"/>
              </a:ext>
            </a:extLst>
          </p:cNvPr>
          <p:cNvSpPr>
            <a:spLocks noChangeShapeType="1"/>
          </p:cNvSpPr>
          <p:nvPr/>
        </p:nvSpPr>
        <p:spPr bwMode="auto">
          <a:xfrm flipH="1">
            <a:off x="4129088" y="2009775"/>
            <a:ext cx="1208485"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33" name="Line 126">
            <a:extLst>
              <a:ext uri="{FF2B5EF4-FFF2-40B4-BE49-F238E27FC236}">
                <a16:creationId xmlns:a16="http://schemas.microsoft.com/office/drawing/2014/main" id="{BC5C280D-463B-B6B9-8018-29D983A82A92}"/>
              </a:ext>
            </a:extLst>
          </p:cNvPr>
          <p:cNvSpPr>
            <a:spLocks noChangeShapeType="1"/>
          </p:cNvSpPr>
          <p:nvPr/>
        </p:nvSpPr>
        <p:spPr bwMode="auto">
          <a:xfrm flipH="1">
            <a:off x="4550569" y="1766888"/>
            <a:ext cx="1208485"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34" name="Line 127">
            <a:extLst>
              <a:ext uri="{FF2B5EF4-FFF2-40B4-BE49-F238E27FC236}">
                <a16:creationId xmlns:a16="http://schemas.microsoft.com/office/drawing/2014/main" id="{A2AB7978-015B-B123-B9F6-75C426DF399B}"/>
              </a:ext>
            </a:extLst>
          </p:cNvPr>
          <p:cNvSpPr>
            <a:spLocks noChangeShapeType="1"/>
          </p:cNvSpPr>
          <p:nvPr/>
        </p:nvSpPr>
        <p:spPr bwMode="auto">
          <a:xfrm flipH="1">
            <a:off x="5022057" y="1495425"/>
            <a:ext cx="1208485"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35" name="Line 128">
            <a:extLst>
              <a:ext uri="{FF2B5EF4-FFF2-40B4-BE49-F238E27FC236}">
                <a16:creationId xmlns:a16="http://schemas.microsoft.com/office/drawing/2014/main" id="{86C069C5-AAC3-8489-0DD7-681C2C73C702}"/>
              </a:ext>
            </a:extLst>
          </p:cNvPr>
          <p:cNvSpPr>
            <a:spLocks noChangeShapeType="1"/>
          </p:cNvSpPr>
          <p:nvPr/>
        </p:nvSpPr>
        <p:spPr bwMode="auto">
          <a:xfrm>
            <a:off x="6613922" y="1273969"/>
            <a:ext cx="0" cy="5083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36" name="Line 129">
            <a:extLst>
              <a:ext uri="{FF2B5EF4-FFF2-40B4-BE49-F238E27FC236}">
                <a16:creationId xmlns:a16="http://schemas.microsoft.com/office/drawing/2014/main" id="{EA00B8A3-543E-76F6-AE6A-282EFCA99A07}"/>
              </a:ext>
            </a:extLst>
          </p:cNvPr>
          <p:cNvSpPr>
            <a:spLocks noChangeShapeType="1"/>
          </p:cNvSpPr>
          <p:nvPr/>
        </p:nvSpPr>
        <p:spPr bwMode="auto">
          <a:xfrm flipH="1">
            <a:off x="5405438" y="1273969"/>
            <a:ext cx="1208485" cy="0"/>
          </a:xfrm>
          <a:prstGeom prst="line">
            <a:avLst/>
          </a:prstGeom>
          <a:noFill/>
          <a:ln w="23813">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37" name="Line 130">
            <a:extLst>
              <a:ext uri="{FF2B5EF4-FFF2-40B4-BE49-F238E27FC236}">
                <a16:creationId xmlns:a16="http://schemas.microsoft.com/office/drawing/2014/main" id="{E596B518-44F0-A0F7-FC80-96D26D9F9375}"/>
              </a:ext>
            </a:extLst>
          </p:cNvPr>
          <p:cNvSpPr>
            <a:spLocks noChangeShapeType="1"/>
          </p:cNvSpPr>
          <p:nvPr/>
        </p:nvSpPr>
        <p:spPr bwMode="auto">
          <a:xfrm flipV="1">
            <a:off x="5022056" y="1273969"/>
            <a:ext cx="1591866" cy="221456"/>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38" name="Line 131">
            <a:extLst>
              <a:ext uri="{FF2B5EF4-FFF2-40B4-BE49-F238E27FC236}">
                <a16:creationId xmlns:a16="http://schemas.microsoft.com/office/drawing/2014/main" id="{3225F5D2-3901-38DA-CB88-121C954A3395}"/>
              </a:ext>
            </a:extLst>
          </p:cNvPr>
          <p:cNvSpPr>
            <a:spLocks noChangeShapeType="1"/>
          </p:cNvSpPr>
          <p:nvPr/>
        </p:nvSpPr>
        <p:spPr bwMode="auto">
          <a:xfrm>
            <a:off x="5405437" y="1273969"/>
            <a:ext cx="825104" cy="221456"/>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39" name="Line 132">
            <a:extLst>
              <a:ext uri="{FF2B5EF4-FFF2-40B4-BE49-F238E27FC236}">
                <a16:creationId xmlns:a16="http://schemas.microsoft.com/office/drawing/2014/main" id="{FB01ED72-D239-6456-7C1E-93B97C6D82EC}"/>
              </a:ext>
            </a:extLst>
          </p:cNvPr>
          <p:cNvSpPr>
            <a:spLocks noChangeShapeType="1"/>
          </p:cNvSpPr>
          <p:nvPr/>
        </p:nvSpPr>
        <p:spPr bwMode="auto">
          <a:xfrm flipH="1">
            <a:off x="4550569" y="1495425"/>
            <a:ext cx="1679972" cy="271463"/>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40" name="Line 133">
            <a:extLst>
              <a:ext uri="{FF2B5EF4-FFF2-40B4-BE49-F238E27FC236}">
                <a16:creationId xmlns:a16="http://schemas.microsoft.com/office/drawing/2014/main" id="{55FFBAF3-666B-1B1C-57C4-38FF0FA441C2}"/>
              </a:ext>
            </a:extLst>
          </p:cNvPr>
          <p:cNvSpPr>
            <a:spLocks noChangeShapeType="1"/>
          </p:cNvSpPr>
          <p:nvPr/>
        </p:nvSpPr>
        <p:spPr bwMode="auto">
          <a:xfrm>
            <a:off x="4550569" y="1766887"/>
            <a:ext cx="787004" cy="242888"/>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41" name="Line 134">
            <a:extLst>
              <a:ext uri="{FF2B5EF4-FFF2-40B4-BE49-F238E27FC236}">
                <a16:creationId xmlns:a16="http://schemas.microsoft.com/office/drawing/2014/main" id="{D3FFC2C6-6DCA-ACAB-6134-ACA7953B6504}"/>
              </a:ext>
            </a:extLst>
          </p:cNvPr>
          <p:cNvSpPr>
            <a:spLocks noChangeShapeType="1"/>
          </p:cNvSpPr>
          <p:nvPr/>
        </p:nvSpPr>
        <p:spPr bwMode="auto">
          <a:xfrm flipH="1">
            <a:off x="3679031" y="2009776"/>
            <a:ext cx="1658541" cy="259556"/>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42" name="Line 135">
            <a:extLst>
              <a:ext uri="{FF2B5EF4-FFF2-40B4-BE49-F238E27FC236}">
                <a16:creationId xmlns:a16="http://schemas.microsoft.com/office/drawing/2014/main" id="{0520EBC0-9606-2660-B9E7-DF9BD3F7AB30}"/>
              </a:ext>
            </a:extLst>
          </p:cNvPr>
          <p:cNvSpPr>
            <a:spLocks noChangeShapeType="1"/>
          </p:cNvSpPr>
          <p:nvPr/>
        </p:nvSpPr>
        <p:spPr bwMode="auto">
          <a:xfrm>
            <a:off x="3679032" y="2269332"/>
            <a:ext cx="779860" cy="246460"/>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43" name="Line 136">
            <a:extLst>
              <a:ext uri="{FF2B5EF4-FFF2-40B4-BE49-F238E27FC236}">
                <a16:creationId xmlns:a16="http://schemas.microsoft.com/office/drawing/2014/main" id="{FCF3E577-2BA7-A3A2-CA30-49095E146E30}"/>
              </a:ext>
            </a:extLst>
          </p:cNvPr>
          <p:cNvSpPr>
            <a:spLocks noChangeShapeType="1"/>
          </p:cNvSpPr>
          <p:nvPr/>
        </p:nvSpPr>
        <p:spPr bwMode="auto">
          <a:xfrm flipH="1">
            <a:off x="2830116" y="2515791"/>
            <a:ext cx="1628775" cy="241697"/>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44" name="Line 137">
            <a:extLst>
              <a:ext uri="{FF2B5EF4-FFF2-40B4-BE49-F238E27FC236}">
                <a16:creationId xmlns:a16="http://schemas.microsoft.com/office/drawing/2014/main" id="{2F79C571-15A4-8031-6393-2F2F80B0C7FC}"/>
              </a:ext>
            </a:extLst>
          </p:cNvPr>
          <p:cNvSpPr>
            <a:spLocks noChangeShapeType="1"/>
          </p:cNvSpPr>
          <p:nvPr/>
        </p:nvSpPr>
        <p:spPr bwMode="auto">
          <a:xfrm>
            <a:off x="2830117" y="2757488"/>
            <a:ext cx="764381" cy="257175"/>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45" name="Line 138">
            <a:extLst>
              <a:ext uri="{FF2B5EF4-FFF2-40B4-BE49-F238E27FC236}">
                <a16:creationId xmlns:a16="http://schemas.microsoft.com/office/drawing/2014/main" id="{9218FBD6-2389-102E-81D8-DE16DCDA7F2A}"/>
              </a:ext>
            </a:extLst>
          </p:cNvPr>
          <p:cNvSpPr>
            <a:spLocks noChangeShapeType="1"/>
          </p:cNvSpPr>
          <p:nvPr/>
        </p:nvSpPr>
        <p:spPr bwMode="auto">
          <a:xfrm flipV="1">
            <a:off x="2386012" y="2757488"/>
            <a:ext cx="1653779" cy="257175"/>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46" name="Line 139">
            <a:extLst>
              <a:ext uri="{FF2B5EF4-FFF2-40B4-BE49-F238E27FC236}">
                <a16:creationId xmlns:a16="http://schemas.microsoft.com/office/drawing/2014/main" id="{4F518663-CA29-042B-AF99-CFA3409E54A6}"/>
              </a:ext>
            </a:extLst>
          </p:cNvPr>
          <p:cNvSpPr>
            <a:spLocks noChangeShapeType="1"/>
          </p:cNvSpPr>
          <p:nvPr/>
        </p:nvSpPr>
        <p:spPr bwMode="auto">
          <a:xfrm flipH="1" flipV="1">
            <a:off x="3249216" y="2515791"/>
            <a:ext cx="790575" cy="241697"/>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47" name="Line 140">
            <a:extLst>
              <a:ext uri="{FF2B5EF4-FFF2-40B4-BE49-F238E27FC236}">
                <a16:creationId xmlns:a16="http://schemas.microsoft.com/office/drawing/2014/main" id="{4B5775CA-185D-21CF-4D02-13D3C6F0417A}"/>
              </a:ext>
            </a:extLst>
          </p:cNvPr>
          <p:cNvSpPr>
            <a:spLocks noChangeShapeType="1"/>
          </p:cNvSpPr>
          <p:nvPr/>
        </p:nvSpPr>
        <p:spPr bwMode="auto">
          <a:xfrm flipV="1">
            <a:off x="3249217" y="2269332"/>
            <a:ext cx="1639490" cy="246460"/>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48" name="Line 141">
            <a:extLst>
              <a:ext uri="{FF2B5EF4-FFF2-40B4-BE49-F238E27FC236}">
                <a16:creationId xmlns:a16="http://schemas.microsoft.com/office/drawing/2014/main" id="{693C468A-15C7-ED52-C3DA-49039F5DDD85}"/>
              </a:ext>
            </a:extLst>
          </p:cNvPr>
          <p:cNvSpPr>
            <a:spLocks noChangeShapeType="1"/>
          </p:cNvSpPr>
          <p:nvPr/>
        </p:nvSpPr>
        <p:spPr bwMode="auto">
          <a:xfrm flipH="1" flipV="1">
            <a:off x="4129088" y="2009776"/>
            <a:ext cx="759619" cy="259556"/>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49" name="Line 142">
            <a:extLst>
              <a:ext uri="{FF2B5EF4-FFF2-40B4-BE49-F238E27FC236}">
                <a16:creationId xmlns:a16="http://schemas.microsoft.com/office/drawing/2014/main" id="{41ECB7B3-BFFB-F480-12EF-EA522D5F7315}"/>
              </a:ext>
            </a:extLst>
          </p:cNvPr>
          <p:cNvSpPr>
            <a:spLocks noChangeShapeType="1"/>
          </p:cNvSpPr>
          <p:nvPr/>
        </p:nvSpPr>
        <p:spPr bwMode="auto">
          <a:xfrm flipV="1">
            <a:off x="4129088" y="1766887"/>
            <a:ext cx="1629966" cy="242888"/>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50" name="Line 143">
            <a:extLst>
              <a:ext uri="{FF2B5EF4-FFF2-40B4-BE49-F238E27FC236}">
                <a16:creationId xmlns:a16="http://schemas.microsoft.com/office/drawing/2014/main" id="{19B46278-C472-74B6-B0E8-E80E7BED595D}"/>
              </a:ext>
            </a:extLst>
          </p:cNvPr>
          <p:cNvSpPr>
            <a:spLocks noChangeShapeType="1"/>
          </p:cNvSpPr>
          <p:nvPr/>
        </p:nvSpPr>
        <p:spPr bwMode="auto">
          <a:xfrm flipH="1" flipV="1">
            <a:off x="5022057" y="1495425"/>
            <a:ext cx="736997" cy="271463"/>
          </a:xfrm>
          <a:prstGeom prst="line">
            <a:avLst/>
          </a:prstGeom>
          <a:noFill/>
          <a:ln w="15875">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51" name="Line 144">
            <a:extLst>
              <a:ext uri="{FF2B5EF4-FFF2-40B4-BE49-F238E27FC236}">
                <a16:creationId xmlns:a16="http://schemas.microsoft.com/office/drawing/2014/main" id="{12B874F4-13E2-53AF-D747-2A8FA40D5534}"/>
              </a:ext>
            </a:extLst>
          </p:cNvPr>
          <p:cNvSpPr>
            <a:spLocks noChangeShapeType="1"/>
          </p:cNvSpPr>
          <p:nvPr/>
        </p:nvSpPr>
        <p:spPr bwMode="auto">
          <a:xfrm>
            <a:off x="2386013" y="3014663"/>
            <a:ext cx="0" cy="5072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52" name="Line 145">
            <a:extLst>
              <a:ext uri="{FF2B5EF4-FFF2-40B4-BE49-F238E27FC236}">
                <a16:creationId xmlns:a16="http://schemas.microsoft.com/office/drawing/2014/main" id="{45EB59FC-886C-FF8F-4A2A-5D9BB5424201}"/>
              </a:ext>
            </a:extLst>
          </p:cNvPr>
          <p:cNvSpPr>
            <a:spLocks noChangeShapeType="1"/>
          </p:cNvSpPr>
          <p:nvPr/>
        </p:nvSpPr>
        <p:spPr bwMode="auto">
          <a:xfrm>
            <a:off x="2830116" y="2757488"/>
            <a:ext cx="0" cy="5083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53" name="Line 146">
            <a:extLst>
              <a:ext uri="{FF2B5EF4-FFF2-40B4-BE49-F238E27FC236}">
                <a16:creationId xmlns:a16="http://schemas.microsoft.com/office/drawing/2014/main" id="{907A307F-F73E-32E7-0715-D06A28175841}"/>
              </a:ext>
            </a:extLst>
          </p:cNvPr>
          <p:cNvSpPr>
            <a:spLocks noChangeShapeType="1"/>
          </p:cNvSpPr>
          <p:nvPr/>
        </p:nvSpPr>
        <p:spPr bwMode="auto">
          <a:xfrm>
            <a:off x="3249216" y="2515791"/>
            <a:ext cx="0" cy="5083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54" name="Line 147">
            <a:extLst>
              <a:ext uri="{FF2B5EF4-FFF2-40B4-BE49-F238E27FC236}">
                <a16:creationId xmlns:a16="http://schemas.microsoft.com/office/drawing/2014/main" id="{FF861D38-5ED5-01B2-F9E8-1E06082159D3}"/>
              </a:ext>
            </a:extLst>
          </p:cNvPr>
          <p:cNvSpPr>
            <a:spLocks noChangeShapeType="1"/>
          </p:cNvSpPr>
          <p:nvPr/>
        </p:nvSpPr>
        <p:spPr bwMode="auto">
          <a:xfrm>
            <a:off x="3679031" y="2269332"/>
            <a:ext cx="0" cy="5072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55" name="Line 148">
            <a:extLst>
              <a:ext uri="{FF2B5EF4-FFF2-40B4-BE49-F238E27FC236}">
                <a16:creationId xmlns:a16="http://schemas.microsoft.com/office/drawing/2014/main" id="{A0004F48-6D48-CA52-AF67-2F279A23FC78}"/>
              </a:ext>
            </a:extLst>
          </p:cNvPr>
          <p:cNvSpPr>
            <a:spLocks noChangeShapeType="1"/>
          </p:cNvSpPr>
          <p:nvPr/>
        </p:nvSpPr>
        <p:spPr bwMode="auto">
          <a:xfrm>
            <a:off x="4129088" y="2009776"/>
            <a:ext cx="0" cy="5072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56" name="Line 149">
            <a:extLst>
              <a:ext uri="{FF2B5EF4-FFF2-40B4-BE49-F238E27FC236}">
                <a16:creationId xmlns:a16="http://schemas.microsoft.com/office/drawing/2014/main" id="{7EB147CB-EB0A-D0EB-A7BD-731D63B9A220}"/>
              </a:ext>
            </a:extLst>
          </p:cNvPr>
          <p:cNvSpPr>
            <a:spLocks noChangeShapeType="1"/>
          </p:cNvSpPr>
          <p:nvPr/>
        </p:nvSpPr>
        <p:spPr bwMode="auto">
          <a:xfrm>
            <a:off x="4550569" y="1766888"/>
            <a:ext cx="0" cy="5072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57" name="Line 150">
            <a:extLst>
              <a:ext uri="{FF2B5EF4-FFF2-40B4-BE49-F238E27FC236}">
                <a16:creationId xmlns:a16="http://schemas.microsoft.com/office/drawing/2014/main" id="{976DC2A5-3668-915D-5948-420469596279}"/>
              </a:ext>
            </a:extLst>
          </p:cNvPr>
          <p:cNvSpPr>
            <a:spLocks noChangeShapeType="1"/>
          </p:cNvSpPr>
          <p:nvPr/>
        </p:nvSpPr>
        <p:spPr bwMode="auto">
          <a:xfrm>
            <a:off x="5022056" y="1495426"/>
            <a:ext cx="0" cy="507206"/>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58" name="Line 151">
            <a:extLst>
              <a:ext uri="{FF2B5EF4-FFF2-40B4-BE49-F238E27FC236}">
                <a16:creationId xmlns:a16="http://schemas.microsoft.com/office/drawing/2014/main" id="{156CA3CE-E6E8-BA98-F0B7-F822038BCDEA}"/>
              </a:ext>
            </a:extLst>
          </p:cNvPr>
          <p:cNvSpPr>
            <a:spLocks noChangeShapeType="1"/>
          </p:cNvSpPr>
          <p:nvPr/>
        </p:nvSpPr>
        <p:spPr bwMode="auto">
          <a:xfrm>
            <a:off x="5405438" y="1273969"/>
            <a:ext cx="0" cy="50839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59" name="Line 152">
            <a:extLst>
              <a:ext uri="{FF2B5EF4-FFF2-40B4-BE49-F238E27FC236}">
                <a16:creationId xmlns:a16="http://schemas.microsoft.com/office/drawing/2014/main" id="{B043E9D1-B54E-F3DB-9F0E-86D1BABDF395}"/>
              </a:ext>
            </a:extLst>
          </p:cNvPr>
          <p:cNvSpPr>
            <a:spLocks noChangeShapeType="1"/>
          </p:cNvSpPr>
          <p:nvPr/>
        </p:nvSpPr>
        <p:spPr bwMode="auto">
          <a:xfrm>
            <a:off x="2386012" y="3014663"/>
            <a:ext cx="444104" cy="25122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60" name="Line 153">
            <a:extLst>
              <a:ext uri="{FF2B5EF4-FFF2-40B4-BE49-F238E27FC236}">
                <a16:creationId xmlns:a16="http://schemas.microsoft.com/office/drawing/2014/main" id="{C89F0065-D1A9-1131-0DDF-B2ED3968FD90}"/>
              </a:ext>
            </a:extLst>
          </p:cNvPr>
          <p:cNvSpPr>
            <a:spLocks noChangeShapeType="1"/>
          </p:cNvSpPr>
          <p:nvPr/>
        </p:nvSpPr>
        <p:spPr bwMode="auto">
          <a:xfrm>
            <a:off x="2830116" y="2757488"/>
            <a:ext cx="419100" cy="26670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61" name="Line 154">
            <a:extLst>
              <a:ext uri="{FF2B5EF4-FFF2-40B4-BE49-F238E27FC236}">
                <a16:creationId xmlns:a16="http://schemas.microsoft.com/office/drawing/2014/main" id="{67194F1B-8976-864D-B02E-A90E5127B03E}"/>
              </a:ext>
            </a:extLst>
          </p:cNvPr>
          <p:cNvSpPr>
            <a:spLocks noChangeShapeType="1"/>
          </p:cNvSpPr>
          <p:nvPr/>
        </p:nvSpPr>
        <p:spPr bwMode="auto">
          <a:xfrm>
            <a:off x="3249217" y="2515791"/>
            <a:ext cx="429815" cy="260747"/>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62" name="Line 155">
            <a:extLst>
              <a:ext uri="{FF2B5EF4-FFF2-40B4-BE49-F238E27FC236}">
                <a16:creationId xmlns:a16="http://schemas.microsoft.com/office/drawing/2014/main" id="{959B87CF-AABD-0245-C2CD-45A87F7EF87A}"/>
              </a:ext>
            </a:extLst>
          </p:cNvPr>
          <p:cNvSpPr>
            <a:spLocks noChangeShapeType="1"/>
          </p:cNvSpPr>
          <p:nvPr/>
        </p:nvSpPr>
        <p:spPr bwMode="auto">
          <a:xfrm>
            <a:off x="3679032" y="2269331"/>
            <a:ext cx="450056" cy="24765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63" name="Line 156">
            <a:extLst>
              <a:ext uri="{FF2B5EF4-FFF2-40B4-BE49-F238E27FC236}">
                <a16:creationId xmlns:a16="http://schemas.microsoft.com/office/drawing/2014/main" id="{B5FEA4DC-74EA-EBEE-12B0-FBA4D9FE93B0}"/>
              </a:ext>
            </a:extLst>
          </p:cNvPr>
          <p:cNvSpPr>
            <a:spLocks noChangeShapeType="1"/>
          </p:cNvSpPr>
          <p:nvPr/>
        </p:nvSpPr>
        <p:spPr bwMode="auto">
          <a:xfrm>
            <a:off x="4129088" y="2009775"/>
            <a:ext cx="421481" cy="26431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64" name="Line 157">
            <a:extLst>
              <a:ext uri="{FF2B5EF4-FFF2-40B4-BE49-F238E27FC236}">
                <a16:creationId xmlns:a16="http://schemas.microsoft.com/office/drawing/2014/main" id="{B630FEDE-3035-EB44-2633-76026511358F}"/>
              </a:ext>
            </a:extLst>
          </p:cNvPr>
          <p:cNvSpPr>
            <a:spLocks noChangeShapeType="1"/>
          </p:cNvSpPr>
          <p:nvPr/>
        </p:nvSpPr>
        <p:spPr bwMode="auto">
          <a:xfrm flipH="1">
            <a:off x="4129088" y="1766888"/>
            <a:ext cx="421481" cy="75009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65" name="Line 158">
            <a:extLst>
              <a:ext uri="{FF2B5EF4-FFF2-40B4-BE49-F238E27FC236}">
                <a16:creationId xmlns:a16="http://schemas.microsoft.com/office/drawing/2014/main" id="{EE6D57DE-A8E1-AFD7-50C1-2B6BE1C9FF33}"/>
              </a:ext>
            </a:extLst>
          </p:cNvPr>
          <p:cNvSpPr>
            <a:spLocks noChangeShapeType="1"/>
          </p:cNvSpPr>
          <p:nvPr/>
        </p:nvSpPr>
        <p:spPr bwMode="auto">
          <a:xfrm flipV="1">
            <a:off x="4550569" y="1495425"/>
            <a:ext cx="471488" cy="778669"/>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66" name="Line 159">
            <a:extLst>
              <a:ext uri="{FF2B5EF4-FFF2-40B4-BE49-F238E27FC236}">
                <a16:creationId xmlns:a16="http://schemas.microsoft.com/office/drawing/2014/main" id="{5246E2F4-D11E-A059-842E-E66661226A0A}"/>
              </a:ext>
            </a:extLst>
          </p:cNvPr>
          <p:cNvSpPr>
            <a:spLocks noChangeShapeType="1"/>
          </p:cNvSpPr>
          <p:nvPr/>
        </p:nvSpPr>
        <p:spPr bwMode="auto">
          <a:xfrm flipV="1">
            <a:off x="5022057" y="1273969"/>
            <a:ext cx="383381" cy="728663"/>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67" name="Line 160">
            <a:extLst>
              <a:ext uri="{FF2B5EF4-FFF2-40B4-BE49-F238E27FC236}">
                <a16:creationId xmlns:a16="http://schemas.microsoft.com/office/drawing/2014/main" id="{FD571DBB-9E36-F526-0CA6-9F1590339620}"/>
              </a:ext>
            </a:extLst>
          </p:cNvPr>
          <p:cNvSpPr>
            <a:spLocks noChangeShapeType="1"/>
          </p:cNvSpPr>
          <p:nvPr/>
        </p:nvSpPr>
        <p:spPr bwMode="auto">
          <a:xfrm>
            <a:off x="1946672" y="3775472"/>
            <a:ext cx="1209675"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68" name="Freeform 161">
            <a:extLst>
              <a:ext uri="{FF2B5EF4-FFF2-40B4-BE49-F238E27FC236}">
                <a16:creationId xmlns:a16="http://schemas.microsoft.com/office/drawing/2014/main" id="{A84AA0D5-9E2F-E5ED-49EE-12BB19A8B856}"/>
              </a:ext>
            </a:extLst>
          </p:cNvPr>
          <p:cNvSpPr>
            <a:spLocks/>
          </p:cNvSpPr>
          <p:nvPr/>
        </p:nvSpPr>
        <p:spPr bwMode="auto">
          <a:xfrm>
            <a:off x="2695575" y="3165873"/>
            <a:ext cx="1246585" cy="177403"/>
          </a:xfrm>
          <a:custGeom>
            <a:avLst/>
            <a:gdLst>
              <a:gd name="T0" fmla="*/ 0 w 3140"/>
              <a:gd name="T1" fmla="*/ 125447875 h 446"/>
              <a:gd name="T2" fmla="*/ 23256349 w 3140"/>
              <a:gd name="T3" fmla="*/ 115321864 h 446"/>
              <a:gd name="T4" fmla="*/ 45952131 w 3140"/>
              <a:gd name="T5" fmla="*/ 105477470 h 446"/>
              <a:gd name="T6" fmla="*/ 68367895 w 3140"/>
              <a:gd name="T7" fmla="*/ 96476866 h 446"/>
              <a:gd name="T8" fmla="*/ 90503112 w 3140"/>
              <a:gd name="T9" fmla="*/ 87475731 h 446"/>
              <a:gd name="T10" fmla="*/ 111798273 w 3140"/>
              <a:gd name="T11" fmla="*/ 79318917 h 446"/>
              <a:gd name="T12" fmla="*/ 133092904 w 3140"/>
              <a:gd name="T13" fmla="*/ 71162103 h 446"/>
              <a:gd name="T14" fmla="*/ 154388066 w 3140"/>
              <a:gd name="T15" fmla="*/ 63286376 h 446"/>
              <a:gd name="T16" fmla="*/ 175682697 w 3140"/>
              <a:gd name="T17" fmla="*/ 56254439 h 446"/>
              <a:gd name="T18" fmla="*/ 197257877 w 3140"/>
              <a:gd name="T19" fmla="*/ 49223031 h 446"/>
              <a:gd name="T20" fmla="*/ 218272490 w 3140"/>
              <a:gd name="T21" fmla="*/ 42753798 h 446"/>
              <a:gd name="T22" fmla="*/ 239847670 w 3140"/>
              <a:gd name="T23" fmla="*/ 36284033 h 446"/>
              <a:gd name="T24" fmla="*/ 262263434 w 3140"/>
              <a:gd name="T25" fmla="*/ 30096416 h 446"/>
              <a:gd name="T26" fmla="*/ 276833390 w 3140"/>
              <a:gd name="T27" fmla="*/ 26158553 h 446"/>
              <a:gd name="T28" fmla="*/ 292244459 w 3140"/>
              <a:gd name="T29" fmla="*/ 22501775 h 446"/>
              <a:gd name="T30" fmla="*/ 307374981 w 3140"/>
              <a:gd name="T31" fmla="*/ 19126615 h 446"/>
              <a:gd name="T32" fmla="*/ 322505502 w 3140"/>
              <a:gd name="T33" fmla="*/ 15751455 h 446"/>
              <a:gd name="T34" fmla="*/ 337916042 w 3140"/>
              <a:gd name="T35" fmla="*/ 12657381 h 446"/>
              <a:gd name="T36" fmla="*/ 353327112 w 3140"/>
              <a:gd name="T37" fmla="*/ 9563308 h 446"/>
              <a:gd name="T38" fmla="*/ 369298218 w 3140"/>
              <a:gd name="T39" fmla="*/ 7313024 h 446"/>
              <a:gd name="T40" fmla="*/ 384708758 w 3140"/>
              <a:gd name="T41" fmla="*/ 4781654 h 446"/>
              <a:gd name="T42" fmla="*/ 400680393 w 3140"/>
              <a:gd name="T43" fmla="*/ 3094074 h 446"/>
              <a:gd name="T44" fmla="*/ 416090933 w 3140"/>
              <a:gd name="T45" fmla="*/ 1687580 h 446"/>
              <a:gd name="T46" fmla="*/ 431782021 w 3140"/>
              <a:gd name="T47" fmla="*/ 843790 h 446"/>
              <a:gd name="T48" fmla="*/ 447753127 w 3140"/>
              <a:gd name="T49" fmla="*/ 0 h 446"/>
              <a:gd name="T50" fmla="*/ 463163668 w 3140"/>
              <a:gd name="T51" fmla="*/ 0 h 446"/>
              <a:gd name="T52" fmla="*/ 478574737 w 3140"/>
              <a:gd name="T53" fmla="*/ 843790 h 446"/>
              <a:gd name="T54" fmla="*/ 494545843 w 3140"/>
              <a:gd name="T55" fmla="*/ 1687580 h 446"/>
              <a:gd name="T56" fmla="*/ 509956383 w 3140"/>
              <a:gd name="T57" fmla="*/ 3375160 h 446"/>
              <a:gd name="T58" fmla="*/ 525927489 w 3140"/>
              <a:gd name="T59" fmla="*/ 5906530 h 446"/>
              <a:gd name="T60" fmla="*/ 541899125 w 3140"/>
              <a:gd name="T61" fmla="*/ 9000604 h 446"/>
              <a:gd name="T62" fmla="*/ 557589683 w 3140"/>
              <a:gd name="T63" fmla="*/ 12657381 h 446"/>
              <a:gd name="T64" fmla="*/ 573280771 w 3140"/>
              <a:gd name="T65" fmla="*/ 16876332 h 446"/>
              <a:gd name="T66" fmla="*/ 588971859 w 3140"/>
              <a:gd name="T67" fmla="*/ 21939072 h 446"/>
              <a:gd name="T68" fmla="*/ 604382399 w 3140"/>
              <a:gd name="T69" fmla="*/ 27564516 h 446"/>
              <a:gd name="T70" fmla="*/ 619793468 w 3140"/>
              <a:gd name="T71" fmla="*/ 33190490 h 446"/>
              <a:gd name="T72" fmla="*/ 634923990 w 3140"/>
              <a:gd name="T73" fmla="*/ 39097020 h 446"/>
              <a:gd name="T74" fmla="*/ 650054512 w 3140"/>
              <a:gd name="T75" fmla="*/ 45003551 h 446"/>
              <a:gd name="T76" fmla="*/ 665185033 w 3140"/>
              <a:gd name="T77" fmla="*/ 51191698 h 446"/>
              <a:gd name="T78" fmla="*/ 680596103 w 3140"/>
              <a:gd name="T79" fmla="*/ 56817142 h 446"/>
              <a:gd name="T80" fmla="*/ 695166058 w 3140"/>
              <a:gd name="T81" fmla="*/ 62724203 h 446"/>
              <a:gd name="T82" fmla="*/ 710576598 w 3140"/>
              <a:gd name="T83" fmla="*/ 68068030 h 446"/>
              <a:gd name="T84" fmla="*/ 725987668 w 3140"/>
              <a:gd name="T85" fmla="*/ 73131300 h 446"/>
              <a:gd name="T86" fmla="*/ 741678755 w 3140"/>
              <a:gd name="T87" fmla="*/ 77912954 h 446"/>
              <a:gd name="T88" fmla="*/ 757649862 w 3140"/>
              <a:gd name="T89" fmla="*/ 82694078 h 446"/>
              <a:gd name="T90" fmla="*/ 773340949 w 3140"/>
              <a:gd name="T91" fmla="*/ 86631941 h 446"/>
              <a:gd name="T92" fmla="*/ 789592074 w 3140"/>
              <a:gd name="T93" fmla="*/ 90288719 h 446"/>
              <a:gd name="T94" fmla="*/ 806123746 w 3140"/>
              <a:gd name="T95" fmla="*/ 94226582 h 446"/>
              <a:gd name="T96" fmla="*/ 822655419 w 3140"/>
              <a:gd name="T97" fmla="*/ 97883359 h 446"/>
              <a:gd name="T98" fmla="*/ 841148278 w 3140"/>
              <a:gd name="T99" fmla="*/ 101820693 h 446"/>
              <a:gd name="T100" fmla="*/ 860201704 w 3140"/>
              <a:gd name="T101" fmla="*/ 106040174 h 446"/>
              <a:gd name="T102" fmla="*/ 879815167 w 3140"/>
              <a:gd name="T103" fmla="*/ 110259124 h 44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140" h="446">
                <a:moveTo>
                  <a:pt x="0" y="446"/>
                </a:moveTo>
                <a:lnTo>
                  <a:pt x="83" y="410"/>
                </a:lnTo>
                <a:lnTo>
                  <a:pt x="164" y="375"/>
                </a:lnTo>
                <a:lnTo>
                  <a:pt x="244" y="343"/>
                </a:lnTo>
                <a:lnTo>
                  <a:pt x="323" y="311"/>
                </a:lnTo>
                <a:lnTo>
                  <a:pt x="399" y="282"/>
                </a:lnTo>
                <a:lnTo>
                  <a:pt x="475" y="253"/>
                </a:lnTo>
                <a:lnTo>
                  <a:pt x="551" y="225"/>
                </a:lnTo>
                <a:lnTo>
                  <a:pt x="627" y="200"/>
                </a:lnTo>
                <a:lnTo>
                  <a:pt x="704" y="175"/>
                </a:lnTo>
                <a:lnTo>
                  <a:pt x="779" y="152"/>
                </a:lnTo>
                <a:lnTo>
                  <a:pt x="856" y="129"/>
                </a:lnTo>
                <a:lnTo>
                  <a:pt x="936" y="107"/>
                </a:lnTo>
                <a:lnTo>
                  <a:pt x="988" y="93"/>
                </a:lnTo>
                <a:lnTo>
                  <a:pt x="1043" y="80"/>
                </a:lnTo>
                <a:lnTo>
                  <a:pt x="1097" y="68"/>
                </a:lnTo>
                <a:lnTo>
                  <a:pt x="1151" y="56"/>
                </a:lnTo>
                <a:lnTo>
                  <a:pt x="1206" y="45"/>
                </a:lnTo>
                <a:lnTo>
                  <a:pt x="1261" y="34"/>
                </a:lnTo>
                <a:lnTo>
                  <a:pt x="1318" y="26"/>
                </a:lnTo>
                <a:lnTo>
                  <a:pt x="1373" y="17"/>
                </a:lnTo>
                <a:lnTo>
                  <a:pt x="1430" y="11"/>
                </a:lnTo>
                <a:lnTo>
                  <a:pt x="1485" y="6"/>
                </a:lnTo>
                <a:lnTo>
                  <a:pt x="1541" y="3"/>
                </a:lnTo>
                <a:lnTo>
                  <a:pt x="1598" y="0"/>
                </a:lnTo>
                <a:lnTo>
                  <a:pt x="1653" y="0"/>
                </a:lnTo>
                <a:lnTo>
                  <a:pt x="1708" y="3"/>
                </a:lnTo>
                <a:lnTo>
                  <a:pt x="1765" y="6"/>
                </a:lnTo>
                <a:lnTo>
                  <a:pt x="1820" y="12"/>
                </a:lnTo>
                <a:lnTo>
                  <a:pt x="1877" y="21"/>
                </a:lnTo>
                <a:lnTo>
                  <a:pt x="1934" y="32"/>
                </a:lnTo>
                <a:lnTo>
                  <a:pt x="1990" y="45"/>
                </a:lnTo>
                <a:lnTo>
                  <a:pt x="2046" y="60"/>
                </a:lnTo>
                <a:lnTo>
                  <a:pt x="2102" y="78"/>
                </a:lnTo>
                <a:lnTo>
                  <a:pt x="2157" y="98"/>
                </a:lnTo>
                <a:lnTo>
                  <a:pt x="2212" y="118"/>
                </a:lnTo>
                <a:lnTo>
                  <a:pt x="2266" y="139"/>
                </a:lnTo>
                <a:lnTo>
                  <a:pt x="2320" y="160"/>
                </a:lnTo>
                <a:lnTo>
                  <a:pt x="2374" y="182"/>
                </a:lnTo>
                <a:lnTo>
                  <a:pt x="2429" y="202"/>
                </a:lnTo>
                <a:lnTo>
                  <a:pt x="2481" y="223"/>
                </a:lnTo>
                <a:lnTo>
                  <a:pt x="2536" y="242"/>
                </a:lnTo>
                <a:lnTo>
                  <a:pt x="2591" y="260"/>
                </a:lnTo>
                <a:lnTo>
                  <a:pt x="2647" y="277"/>
                </a:lnTo>
                <a:lnTo>
                  <a:pt x="2704" y="294"/>
                </a:lnTo>
                <a:lnTo>
                  <a:pt x="2760" y="308"/>
                </a:lnTo>
                <a:lnTo>
                  <a:pt x="2818" y="321"/>
                </a:lnTo>
                <a:lnTo>
                  <a:pt x="2877" y="335"/>
                </a:lnTo>
                <a:lnTo>
                  <a:pt x="2936" y="348"/>
                </a:lnTo>
                <a:lnTo>
                  <a:pt x="3002" y="362"/>
                </a:lnTo>
                <a:lnTo>
                  <a:pt x="3070" y="377"/>
                </a:lnTo>
                <a:lnTo>
                  <a:pt x="3140" y="392"/>
                </a:lnTo>
              </a:path>
            </a:pathLst>
          </a:custGeom>
          <a:noFill/>
          <a:ln w="158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5669" name="Line 162">
            <a:extLst>
              <a:ext uri="{FF2B5EF4-FFF2-40B4-BE49-F238E27FC236}">
                <a16:creationId xmlns:a16="http://schemas.microsoft.com/office/drawing/2014/main" id="{BADE9E51-75EB-C7EB-5E5F-9899AEB7D05A}"/>
              </a:ext>
            </a:extLst>
          </p:cNvPr>
          <p:cNvSpPr>
            <a:spLocks noChangeShapeType="1"/>
          </p:cNvSpPr>
          <p:nvPr/>
        </p:nvSpPr>
        <p:spPr bwMode="auto">
          <a:xfrm flipV="1">
            <a:off x="3118247" y="3833813"/>
            <a:ext cx="3572"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70" name="Freeform 163">
            <a:extLst>
              <a:ext uri="{FF2B5EF4-FFF2-40B4-BE49-F238E27FC236}">
                <a16:creationId xmlns:a16="http://schemas.microsoft.com/office/drawing/2014/main" id="{37B944E2-EBE5-C874-8515-60141804E3FB}"/>
              </a:ext>
            </a:extLst>
          </p:cNvPr>
          <p:cNvSpPr>
            <a:spLocks/>
          </p:cNvSpPr>
          <p:nvPr/>
        </p:nvSpPr>
        <p:spPr bwMode="auto">
          <a:xfrm>
            <a:off x="3103960" y="3775472"/>
            <a:ext cx="103584" cy="90488"/>
          </a:xfrm>
          <a:custGeom>
            <a:avLst/>
            <a:gdLst>
              <a:gd name="T0" fmla="*/ 0 w 261"/>
              <a:gd name="T1" fmla="*/ 64408949 h 226"/>
              <a:gd name="T2" fmla="*/ 73084002 w 261"/>
              <a:gd name="T3" fmla="*/ 64408949 h 226"/>
              <a:gd name="T4" fmla="*/ 36401772 w 261"/>
              <a:gd name="T5" fmla="*/ 0 h 226"/>
              <a:gd name="T6" fmla="*/ 0 w 261"/>
              <a:gd name="T7" fmla="*/ 64408949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1" h="226">
                <a:moveTo>
                  <a:pt x="0" y="226"/>
                </a:moveTo>
                <a:lnTo>
                  <a:pt x="261" y="226"/>
                </a:lnTo>
                <a:lnTo>
                  <a:pt x="130" y="0"/>
                </a:lnTo>
                <a:lnTo>
                  <a:pt x="0" y="22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5671" name="Line 164">
            <a:extLst>
              <a:ext uri="{FF2B5EF4-FFF2-40B4-BE49-F238E27FC236}">
                <a16:creationId xmlns:a16="http://schemas.microsoft.com/office/drawing/2014/main" id="{0527D705-E1A9-907E-FADE-F2879F9567F9}"/>
              </a:ext>
            </a:extLst>
          </p:cNvPr>
          <p:cNvSpPr>
            <a:spLocks noChangeShapeType="1"/>
          </p:cNvSpPr>
          <p:nvPr/>
        </p:nvSpPr>
        <p:spPr bwMode="auto">
          <a:xfrm>
            <a:off x="3103960" y="3865960"/>
            <a:ext cx="10358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72" name="Line 165">
            <a:extLst>
              <a:ext uri="{FF2B5EF4-FFF2-40B4-BE49-F238E27FC236}">
                <a16:creationId xmlns:a16="http://schemas.microsoft.com/office/drawing/2014/main" id="{C984E053-C4F0-4CD5-F22C-9E056E32898B}"/>
              </a:ext>
            </a:extLst>
          </p:cNvPr>
          <p:cNvSpPr>
            <a:spLocks noChangeShapeType="1"/>
          </p:cNvSpPr>
          <p:nvPr/>
        </p:nvSpPr>
        <p:spPr bwMode="auto">
          <a:xfrm flipH="1" flipV="1">
            <a:off x="3155156" y="3775472"/>
            <a:ext cx="52388"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73" name="Line 166">
            <a:extLst>
              <a:ext uri="{FF2B5EF4-FFF2-40B4-BE49-F238E27FC236}">
                <a16:creationId xmlns:a16="http://schemas.microsoft.com/office/drawing/2014/main" id="{B8BC2EAA-A036-E817-A603-A4F52F7D2657}"/>
              </a:ext>
            </a:extLst>
          </p:cNvPr>
          <p:cNvSpPr>
            <a:spLocks noChangeShapeType="1"/>
          </p:cNvSpPr>
          <p:nvPr/>
        </p:nvSpPr>
        <p:spPr bwMode="auto">
          <a:xfrm flipV="1">
            <a:off x="3103960" y="3775472"/>
            <a:ext cx="52388"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74" name="Line 167">
            <a:extLst>
              <a:ext uri="{FF2B5EF4-FFF2-40B4-BE49-F238E27FC236}">
                <a16:creationId xmlns:a16="http://schemas.microsoft.com/office/drawing/2014/main" id="{D3A70014-ECF9-CE14-99FD-95FDC658E06F}"/>
              </a:ext>
            </a:extLst>
          </p:cNvPr>
          <p:cNvSpPr>
            <a:spLocks noChangeShapeType="1"/>
          </p:cNvSpPr>
          <p:nvPr/>
        </p:nvSpPr>
        <p:spPr bwMode="auto">
          <a:xfrm flipV="1">
            <a:off x="1909763" y="3833813"/>
            <a:ext cx="3572"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75" name="Freeform 168">
            <a:extLst>
              <a:ext uri="{FF2B5EF4-FFF2-40B4-BE49-F238E27FC236}">
                <a16:creationId xmlns:a16="http://schemas.microsoft.com/office/drawing/2014/main" id="{AE57745F-5546-E399-8A60-338858A7D199}"/>
              </a:ext>
            </a:extLst>
          </p:cNvPr>
          <p:cNvSpPr>
            <a:spLocks/>
          </p:cNvSpPr>
          <p:nvPr/>
        </p:nvSpPr>
        <p:spPr bwMode="auto">
          <a:xfrm>
            <a:off x="1895475" y="3775472"/>
            <a:ext cx="103585" cy="90488"/>
          </a:xfrm>
          <a:custGeom>
            <a:avLst/>
            <a:gdLst>
              <a:gd name="T0" fmla="*/ 0 w 261"/>
              <a:gd name="T1" fmla="*/ 64408949 h 226"/>
              <a:gd name="T2" fmla="*/ 73085060 w 261"/>
              <a:gd name="T3" fmla="*/ 64408949 h 226"/>
              <a:gd name="T4" fmla="*/ 36402565 w 261"/>
              <a:gd name="T5" fmla="*/ 0 h 226"/>
              <a:gd name="T6" fmla="*/ 0 w 261"/>
              <a:gd name="T7" fmla="*/ 64408949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1" h="226">
                <a:moveTo>
                  <a:pt x="0" y="226"/>
                </a:moveTo>
                <a:lnTo>
                  <a:pt x="261" y="226"/>
                </a:lnTo>
                <a:lnTo>
                  <a:pt x="130" y="0"/>
                </a:lnTo>
                <a:lnTo>
                  <a:pt x="0" y="22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5676" name="Line 169">
            <a:extLst>
              <a:ext uri="{FF2B5EF4-FFF2-40B4-BE49-F238E27FC236}">
                <a16:creationId xmlns:a16="http://schemas.microsoft.com/office/drawing/2014/main" id="{16800F5B-8C53-FF42-A251-0C37FBA5E079}"/>
              </a:ext>
            </a:extLst>
          </p:cNvPr>
          <p:cNvSpPr>
            <a:spLocks noChangeShapeType="1"/>
          </p:cNvSpPr>
          <p:nvPr/>
        </p:nvSpPr>
        <p:spPr bwMode="auto">
          <a:xfrm>
            <a:off x="1895475" y="3865960"/>
            <a:ext cx="10358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77" name="Line 170">
            <a:extLst>
              <a:ext uri="{FF2B5EF4-FFF2-40B4-BE49-F238E27FC236}">
                <a16:creationId xmlns:a16="http://schemas.microsoft.com/office/drawing/2014/main" id="{6EA76E7F-8F4D-3E23-45B4-FB0A724C5C67}"/>
              </a:ext>
            </a:extLst>
          </p:cNvPr>
          <p:cNvSpPr>
            <a:spLocks noChangeShapeType="1"/>
          </p:cNvSpPr>
          <p:nvPr/>
        </p:nvSpPr>
        <p:spPr bwMode="auto">
          <a:xfrm flipH="1" flipV="1">
            <a:off x="1946672" y="3775472"/>
            <a:ext cx="52388"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78" name="Line 171">
            <a:extLst>
              <a:ext uri="{FF2B5EF4-FFF2-40B4-BE49-F238E27FC236}">
                <a16:creationId xmlns:a16="http://schemas.microsoft.com/office/drawing/2014/main" id="{0E54842C-08EE-CE9D-9B73-8E3EAECBACF9}"/>
              </a:ext>
            </a:extLst>
          </p:cNvPr>
          <p:cNvSpPr>
            <a:spLocks noChangeShapeType="1"/>
          </p:cNvSpPr>
          <p:nvPr/>
        </p:nvSpPr>
        <p:spPr bwMode="auto">
          <a:xfrm flipV="1">
            <a:off x="1895476" y="3775472"/>
            <a:ext cx="51197"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79" name="Line 172">
            <a:extLst>
              <a:ext uri="{FF2B5EF4-FFF2-40B4-BE49-F238E27FC236}">
                <a16:creationId xmlns:a16="http://schemas.microsoft.com/office/drawing/2014/main" id="{46260F56-D389-C5DF-25E8-5B93ACF391DE}"/>
              </a:ext>
            </a:extLst>
          </p:cNvPr>
          <p:cNvSpPr>
            <a:spLocks noChangeShapeType="1"/>
          </p:cNvSpPr>
          <p:nvPr/>
        </p:nvSpPr>
        <p:spPr bwMode="auto">
          <a:xfrm flipV="1">
            <a:off x="7074694" y="1552576"/>
            <a:ext cx="3572" cy="321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80" name="Freeform 173">
            <a:extLst>
              <a:ext uri="{FF2B5EF4-FFF2-40B4-BE49-F238E27FC236}">
                <a16:creationId xmlns:a16="http://schemas.microsoft.com/office/drawing/2014/main" id="{3D2D9DB8-AB45-09CB-7364-40CC1870B05D}"/>
              </a:ext>
            </a:extLst>
          </p:cNvPr>
          <p:cNvSpPr>
            <a:spLocks/>
          </p:cNvSpPr>
          <p:nvPr/>
        </p:nvSpPr>
        <p:spPr bwMode="auto">
          <a:xfrm>
            <a:off x="7059216" y="1495426"/>
            <a:ext cx="103584" cy="89297"/>
          </a:xfrm>
          <a:custGeom>
            <a:avLst/>
            <a:gdLst>
              <a:gd name="T0" fmla="*/ 0 w 261"/>
              <a:gd name="T1" fmla="*/ 62725655 h 226"/>
              <a:gd name="T2" fmla="*/ 73084002 w 261"/>
              <a:gd name="T3" fmla="*/ 62725655 h 226"/>
              <a:gd name="T4" fmla="*/ 36682230 w 261"/>
              <a:gd name="T5" fmla="*/ 0 h 226"/>
              <a:gd name="T6" fmla="*/ 0 w 261"/>
              <a:gd name="T7" fmla="*/ 62725655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1" h="226">
                <a:moveTo>
                  <a:pt x="0" y="226"/>
                </a:moveTo>
                <a:lnTo>
                  <a:pt x="261" y="226"/>
                </a:lnTo>
                <a:lnTo>
                  <a:pt x="131" y="0"/>
                </a:lnTo>
                <a:lnTo>
                  <a:pt x="0" y="22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5681" name="Line 174">
            <a:extLst>
              <a:ext uri="{FF2B5EF4-FFF2-40B4-BE49-F238E27FC236}">
                <a16:creationId xmlns:a16="http://schemas.microsoft.com/office/drawing/2014/main" id="{2E841B9B-C99E-28CF-7A27-B1CE2EA9183F}"/>
              </a:ext>
            </a:extLst>
          </p:cNvPr>
          <p:cNvSpPr>
            <a:spLocks noChangeShapeType="1"/>
          </p:cNvSpPr>
          <p:nvPr/>
        </p:nvSpPr>
        <p:spPr bwMode="auto">
          <a:xfrm>
            <a:off x="7059216" y="1584722"/>
            <a:ext cx="10358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82" name="Line 175">
            <a:extLst>
              <a:ext uri="{FF2B5EF4-FFF2-40B4-BE49-F238E27FC236}">
                <a16:creationId xmlns:a16="http://schemas.microsoft.com/office/drawing/2014/main" id="{BA440601-6128-5EB3-7607-769CAF5027AC}"/>
              </a:ext>
            </a:extLst>
          </p:cNvPr>
          <p:cNvSpPr>
            <a:spLocks noChangeShapeType="1"/>
          </p:cNvSpPr>
          <p:nvPr/>
        </p:nvSpPr>
        <p:spPr bwMode="auto">
          <a:xfrm flipH="1" flipV="1">
            <a:off x="7111603" y="1495426"/>
            <a:ext cx="51197" cy="8929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83" name="Line 176">
            <a:extLst>
              <a:ext uri="{FF2B5EF4-FFF2-40B4-BE49-F238E27FC236}">
                <a16:creationId xmlns:a16="http://schemas.microsoft.com/office/drawing/2014/main" id="{6E4E5590-5906-CF64-5467-CB9377545271}"/>
              </a:ext>
            </a:extLst>
          </p:cNvPr>
          <p:cNvSpPr>
            <a:spLocks noChangeShapeType="1"/>
          </p:cNvSpPr>
          <p:nvPr/>
        </p:nvSpPr>
        <p:spPr bwMode="auto">
          <a:xfrm flipV="1">
            <a:off x="7059216" y="1494235"/>
            <a:ext cx="52388"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84" name="Line 177">
            <a:extLst>
              <a:ext uri="{FF2B5EF4-FFF2-40B4-BE49-F238E27FC236}">
                <a16:creationId xmlns:a16="http://schemas.microsoft.com/office/drawing/2014/main" id="{C2561F55-F5CB-7ABB-F9E9-6556084AC034}"/>
              </a:ext>
            </a:extLst>
          </p:cNvPr>
          <p:cNvSpPr>
            <a:spLocks noChangeShapeType="1"/>
          </p:cNvSpPr>
          <p:nvPr/>
        </p:nvSpPr>
        <p:spPr bwMode="auto">
          <a:xfrm flipV="1">
            <a:off x="5865019" y="1553767"/>
            <a:ext cx="3572" cy="30956"/>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85" name="Freeform 178">
            <a:extLst>
              <a:ext uri="{FF2B5EF4-FFF2-40B4-BE49-F238E27FC236}">
                <a16:creationId xmlns:a16="http://schemas.microsoft.com/office/drawing/2014/main" id="{4571A722-CEE7-56EB-1DE4-7E2688C906D2}"/>
              </a:ext>
            </a:extLst>
          </p:cNvPr>
          <p:cNvSpPr>
            <a:spLocks/>
          </p:cNvSpPr>
          <p:nvPr/>
        </p:nvSpPr>
        <p:spPr bwMode="auto">
          <a:xfrm>
            <a:off x="5850732" y="1495426"/>
            <a:ext cx="103585" cy="89297"/>
          </a:xfrm>
          <a:custGeom>
            <a:avLst/>
            <a:gdLst>
              <a:gd name="T0" fmla="*/ 0 w 261"/>
              <a:gd name="T1" fmla="*/ 62725655 h 226"/>
              <a:gd name="T2" fmla="*/ 73085060 w 261"/>
              <a:gd name="T3" fmla="*/ 62725655 h 226"/>
              <a:gd name="T4" fmla="*/ 36402565 w 261"/>
              <a:gd name="T5" fmla="*/ 0 h 226"/>
              <a:gd name="T6" fmla="*/ 0 w 261"/>
              <a:gd name="T7" fmla="*/ 62725655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1" h="226">
                <a:moveTo>
                  <a:pt x="0" y="226"/>
                </a:moveTo>
                <a:lnTo>
                  <a:pt x="261" y="226"/>
                </a:lnTo>
                <a:lnTo>
                  <a:pt x="130" y="0"/>
                </a:lnTo>
                <a:lnTo>
                  <a:pt x="0" y="22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5686" name="Line 179">
            <a:extLst>
              <a:ext uri="{FF2B5EF4-FFF2-40B4-BE49-F238E27FC236}">
                <a16:creationId xmlns:a16="http://schemas.microsoft.com/office/drawing/2014/main" id="{128F8C99-3A91-845C-5559-D2C86FC8B495}"/>
              </a:ext>
            </a:extLst>
          </p:cNvPr>
          <p:cNvSpPr>
            <a:spLocks noChangeShapeType="1"/>
          </p:cNvSpPr>
          <p:nvPr/>
        </p:nvSpPr>
        <p:spPr bwMode="auto">
          <a:xfrm>
            <a:off x="5850732" y="1584722"/>
            <a:ext cx="10358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87" name="Line 180">
            <a:extLst>
              <a:ext uri="{FF2B5EF4-FFF2-40B4-BE49-F238E27FC236}">
                <a16:creationId xmlns:a16="http://schemas.microsoft.com/office/drawing/2014/main" id="{24921D23-D80C-1208-18DF-DC8CAFAD360F}"/>
              </a:ext>
            </a:extLst>
          </p:cNvPr>
          <p:cNvSpPr>
            <a:spLocks noChangeShapeType="1"/>
          </p:cNvSpPr>
          <p:nvPr/>
        </p:nvSpPr>
        <p:spPr bwMode="auto">
          <a:xfrm flipH="1" flipV="1">
            <a:off x="5901928" y="1495426"/>
            <a:ext cx="52388" cy="8929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88" name="Line 181">
            <a:extLst>
              <a:ext uri="{FF2B5EF4-FFF2-40B4-BE49-F238E27FC236}">
                <a16:creationId xmlns:a16="http://schemas.microsoft.com/office/drawing/2014/main" id="{19379960-B1C1-648E-B650-452DD78B2F32}"/>
              </a:ext>
            </a:extLst>
          </p:cNvPr>
          <p:cNvSpPr>
            <a:spLocks noChangeShapeType="1"/>
          </p:cNvSpPr>
          <p:nvPr/>
        </p:nvSpPr>
        <p:spPr bwMode="auto">
          <a:xfrm flipV="1">
            <a:off x="5850732" y="1495426"/>
            <a:ext cx="51197" cy="8929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5689" name="Line 182">
            <a:extLst>
              <a:ext uri="{FF2B5EF4-FFF2-40B4-BE49-F238E27FC236}">
                <a16:creationId xmlns:a16="http://schemas.microsoft.com/office/drawing/2014/main" id="{440B91ED-0035-B092-0AE5-0549B0B288E6}"/>
              </a:ext>
            </a:extLst>
          </p:cNvPr>
          <p:cNvSpPr>
            <a:spLocks noChangeShapeType="1"/>
          </p:cNvSpPr>
          <p:nvPr/>
        </p:nvSpPr>
        <p:spPr bwMode="auto">
          <a:xfrm>
            <a:off x="6230541" y="1495425"/>
            <a:ext cx="881063" cy="0"/>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08439" name="Line 183">
            <a:extLst>
              <a:ext uri="{FF2B5EF4-FFF2-40B4-BE49-F238E27FC236}">
                <a16:creationId xmlns:a16="http://schemas.microsoft.com/office/drawing/2014/main" id="{22036015-1C96-284E-BA1C-6F4A2D77F363}"/>
              </a:ext>
            </a:extLst>
          </p:cNvPr>
          <p:cNvSpPr>
            <a:spLocks noChangeShapeType="1"/>
          </p:cNvSpPr>
          <p:nvPr/>
        </p:nvSpPr>
        <p:spPr bwMode="auto">
          <a:xfrm>
            <a:off x="3714750" y="1543050"/>
            <a:ext cx="28575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8441" name="Line 185">
            <a:extLst>
              <a:ext uri="{FF2B5EF4-FFF2-40B4-BE49-F238E27FC236}">
                <a16:creationId xmlns:a16="http://schemas.microsoft.com/office/drawing/2014/main" id="{23E57DD2-7F82-111F-080A-56386D80E5BD}"/>
              </a:ext>
            </a:extLst>
          </p:cNvPr>
          <p:cNvSpPr>
            <a:spLocks noChangeShapeType="1"/>
          </p:cNvSpPr>
          <p:nvPr/>
        </p:nvSpPr>
        <p:spPr bwMode="auto">
          <a:xfrm>
            <a:off x="3714750" y="1543050"/>
            <a:ext cx="57150" cy="8572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8442" name="Line 186">
            <a:extLst>
              <a:ext uri="{FF2B5EF4-FFF2-40B4-BE49-F238E27FC236}">
                <a16:creationId xmlns:a16="http://schemas.microsoft.com/office/drawing/2014/main" id="{4912B5BD-199F-AD3D-D895-1AA72385B206}"/>
              </a:ext>
            </a:extLst>
          </p:cNvPr>
          <p:cNvSpPr>
            <a:spLocks noChangeShapeType="1"/>
          </p:cNvSpPr>
          <p:nvPr/>
        </p:nvSpPr>
        <p:spPr bwMode="auto">
          <a:xfrm flipH="1">
            <a:off x="3314700" y="1543050"/>
            <a:ext cx="4000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8443" name="Text Box 187">
            <a:extLst>
              <a:ext uri="{FF2B5EF4-FFF2-40B4-BE49-F238E27FC236}">
                <a16:creationId xmlns:a16="http://schemas.microsoft.com/office/drawing/2014/main" id="{FB359224-8D6F-7365-580F-EDD1A9BB93F3}"/>
              </a:ext>
            </a:extLst>
          </p:cNvPr>
          <p:cNvSpPr txBox="1">
            <a:spLocks noChangeArrowheads="1"/>
          </p:cNvSpPr>
          <p:nvPr/>
        </p:nvSpPr>
        <p:spPr bwMode="auto">
          <a:xfrm>
            <a:off x="1771651" y="1314450"/>
            <a:ext cx="1707775"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Upper Wind Bracing </a:t>
            </a:r>
          </a:p>
          <a:p>
            <a:pPr>
              <a:defRPr/>
            </a:pPr>
            <a:r>
              <a:rPr lang="en-US" sz="1200" b="1">
                <a:latin typeface="Arial" charset="0"/>
                <a:ea typeface="ＭＳ Ｐゴシック" charset="0"/>
              </a:rPr>
              <a:t>System </a:t>
            </a:r>
          </a:p>
        </p:txBody>
      </p:sp>
      <p:sp>
        <p:nvSpPr>
          <p:cNvPr id="608444" name="Line 188">
            <a:extLst>
              <a:ext uri="{FF2B5EF4-FFF2-40B4-BE49-F238E27FC236}">
                <a16:creationId xmlns:a16="http://schemas.microsoft.com/office/drawing/2014/main" id="{D117B798-F3DF-9997-D805-B82A725197D6}"/>
              </a:ext>
            </a:extLst>
          </p:cNvPr>
          <p:cNvSpPr>
            <a:spLocks noChangeShapeType="1"/>
          </p:cNvSpPr>
          <p:nvPr/>
        </p:nvSpPr>
        <p:spPr bwMode="auto">
          <a:xfrm flipH="1" flipV="1">
            <a:off x="2171700" y="3429000"/>
            <a:ext cx="2343150" cy="514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8445" name="Line 189">
            <a:extLst>
              <a:ext uri="{FF2B5EF4-FFF2-40B4-BE49-F238E27FC236}">
                <a16:creationId xmlns:a16="http://schemas.microsoft.com/office/drawing/2014/main" id="{A967145A-8A4C-BF37-17D1-866AC5B18B5C}"/>
              </a:ext>
            </a:extLst>
          </p:cNvPr>
          <p:cNvSpPr>
            <a:spLocks noChangeShapeType="1"/>
          </p:cNvSpPr>
          <p:nvPr/>
        </p:nvSpPr>
        <p:spPr bwMode="auto">
          <a:xfrm flipH="1" flipV="1">
            <a:off x="3371850" y="3371850"/>
            <a:ext cx="1143000" cy="571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8446" name="Line 190">
            <a:extLst>
              <a:ext uri="{FF2B5EF4-FFF2-40B4-BE49-F238E27FC236}">
                <a16:creationId xmlns:a16="http://schemas.microsoft.com/office/drawing/2014/main" id="{98CED13F-7FD1-3050-69C2-D420E75B5EAB}"/>
              </a:ext>
            </a:extLst>
          </p:cNvPr>
          <p:cNvSpPr>
            <a:spLocks noChangeShapeType="1"/>
          </p:cNvSpPr>
          <p:nvPr/>
        </p:nvSpPr>
        <p:spPr bwMode="auto">
          <a:xfrm>
            <a:off x="4514850" y="3943350"/>
            <a:ext cx="6286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8447" name="Text Box 191">
            <a:extLst>
              <a:ext uri="{FF2B5EF4-FFF2-40B4-BE49-F238E27FC236}">
                <a16:creationId xmlns:a16="http://schemas.microsoft.com/office/drawing/2014/main" id="{BF00D535-C861-F670-CC33-78295633EAD2}"/>
              </a:ext>
            </a:extLst>
          </p:cNvPr>
          <p:cNvSpPr txBox="1">
            <a:spLocks noChangeArrowheads="1"/>
          </p:cNvSpPr>
          <p:nvPr/>
        </p:nvSpPr>
        <p:spPr bwMode="auto">
          <a:xfrm>
            <a:off x="5143501" y="3829051"/>
            <a:ext cx="1078706"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Batter Posts </a:t>
            </a:r>
          </a:p>
        </p:txBody>
      </p:sp>
      <p:sp>
        <p:nvSpPr>
          <p:cNvPr id="608448" name="Line 192">
            <a:extLst>
              <a:ext uri="{FF2B5EF4-FFF2-40B4-BE49-F238E27FC236}">
                <a16:creationId xmlns:a16="http://schemas.microsoft.com/office/drawing/2014/main" id="{8772A0A7-88B0-C394-BC6B-BD243554C699}"/>
              </a:ext>
            </a:extLst>
          </p:cNvPr>
          <p:cNvSpPr>
            <a:spLocks noChangeShapeType="1"/>
          </p:cNvSpPr>
          <p:nvPr/>
        </p:nvSpPr>
        <p:spPr bwMode="auto">
          <a:xfrm>
            <a:off x="2457450" y="2457450"/>
            <a:ext cx="514350" cy="571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8449" name="Line 193">
            <a:extLst>
              <a:ext uri="{FF2B5EF4-FFF2-40B4-BE49-F238E27FC236}">
                <a16:creationId xmlns:a16="http://schemas.microsoft.com/office/drawing/2014/main" id="{2397D9D2-345C-644F-421C-AC21463440BA}"/>
              </a:ext>
            </a:extLst>
          </p:cNvPr>
          <p:cNvSpPr>
            <a:spLocks noChangeShapeType="1"/>
          </p:cNvSpPr>
          <p:nvPr/>
        </p:nvSpPr>
        <p:spPr bwMode="auto">
          <a:xfrm flipH="1">
            <a:off x="2228850" y="2457450"/>
            <a:ext cx="228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08450" name="Text Box 194">
            <a:extLst>
              <a:ext uri="{FF2B5EF4-FFF2-40B4-BE49-F238E27FC236}">
                <a16:creationId xmlns:a16="http://schemas.microsoft.com/office/drawing/2014/main" id="{5D404364-13D2-84C3-2EB8-F37AA76E7FB8}"/>
              </a:ext>
            </a:extLst>
          </p:cNvPr>
          <p:cNvSpPr txBox="1">
            <a:spLocks noChangeArrowheads="1"/>
          </p:cNvSpPr>
          <p:nvPr/>
        </p:nvSpPr>
        <p:spPr bwMode="auto">
          <a:xfrm>
            <a:off x="1143001" y="2343151"/>
            <a:ext cx="1078706"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1200" b="1">
                <a:latin typeface="Arial" charset="0"/>
                <a:ea typeface="ＭＳ Ｐゴシック" charset="0"/>
              </a:rPr>
              <a:t>Portal Brace </a:t>
            </a:r>
          </a:p>
        </p:txBody>
      </p:sp>
      <p:sp>
        <p:nvSpPr>
          <p:cNvPr id="3" name="Slide Number Placeholder 2">
            <a:extLst>
              <a:ext uri="{FF2B5EF4-FFF2-40B4-BE49-F238E27FC236}">
                <a16:creationId xmlns:a16="http://schemas.microsoft.com/office/drawing/2014/main" id="{AB6E9AA1-2B59-9B94-3237-A37CAE5B258F}"/>
              </a:ext>
            </a:extLst>
          </p:cNvPr>
          <p:cNvSpPr>
            <a:spLocks noGrp="1"/>
          </p:cNvSpPr>
          <p:nvPr>
            <p:ph type="sldNum" sz="quarter" idx="4"/>
          </p:nvPr>
        </p:nvSpPr>
        <p:spPr/>
        <p:txBody>
          <a:bodyPr/>
          <a:lstStyle/>
          <a:p>
            <a:fld id="{3A2281A5-0AAD-5C43-9874-F8F3A9F5B29A}" type="slidenum">
              <a:rPr lang="en-US" smtClean="0"/>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880" name="Rectangle 240">
            <a:extLst>
              <a:ext uri="{FF2B5EF4-FFF2-40B4-BE49-F238E27FC236}">
                <a16:creationId xmlns:a16="http://schemas.microsoft.com/office/drawing/2014/main" id="{8672F6C4-6A0C-AB4C-5699-CF0F42C1C54C}"/>
              </a:ext>
            </a:extLst>
          </p:cNvPr>
          <p:cNvSpPr>
            <a:spLocks noGrp="1" noChangeArrowheads="1"/>
          </p:cNvSpPr>
          <p:nvPr>
            <p:ph type="title"/>
          </p:nvPr>
        </p:nvSpPr>
        <p:spPr/>
        <p:txBody>
          <a:bodyPr/>
          <a:lstStyle/>
          <a:p>
            <a:pPr>
              <a:defRPr/>
            </a:pPr>
            <a:r>
              <a:rPr kumimoji="1" lang="en-CA"/>
              <a:t>Portal Brace &amp; Batter Posts</a:t>
            </a:r>
            <a:endParaRPr kumimoji="1" lang="en-US"/>
          </a:p>
        </p:txBody>
      </p:sp>
      <p:sp>
        <p:nvSpPr>
          <p:cNvPr id="27650" name="Freeform 48">
            <a:extLst>
              <a:ext uri="{FF2B5EF4-FFF2-40B4-BE49-F238E27FC236}">
                <a16:creationId xmlns:a16="http://schemas.microsoft.com/office/drawing/2014/main" id="{007D0966-2A0A-7546-0A75-4D164846074B}"/>
              </a:ext>
            </a:extLst>
          </p:cNvPr>
          <p:cNvSpPr>
            <a:spLocks/>
          </p:cNvSpPr>
          <p:nvPr/>
        </p:nvSpPr>
        <p:spPr bwMode="auto">
          <a:xfrm>
            <a:off x="2740819" y="1352550"/>
            <a:ext cx="1762125" cy="139304"/>
          </a:xfrm>
          <a:custGeom>
            <a:avLst/>
            <a:gdLst>
              <a:gd name="T0" fmla="*/ 0 w 4438"/>
              <a:gd name="T1" fmla="*/ 97729758 h 353"/>
              <a:gd name="T2" fmla="*/ 1243837370 w 4438"/>
              <a:gd name="T3" fmla="*/ 97729758 h 353"/>
              <a:gd name="T4" fmla="*/ 1226460706 w 4438"/>
              <a:gd name="T5" fmla="*/ 94407521 h 353"/>
              <a:gd name="T6" fmla="*/ 1209364096 w 4438"/>
              <a:gd name="T7" fmla="*/ 91362049 h 353"/>
              <a:gd name="T8" fmla="*/ 1191987431 w 4438"/>
              <a:gd name="T9" fmla="*/ 88593343 h 353"/>
              <a:gd name="T10" fmla="*/ 1174610766 w 4438"/>
              <a:gd name="T11" fmla="*/ 85548397 h 353"/>
              <a:gd name="T12" fmla="*/ 1151628760 w 4438"/>
              <a:gd name="T13" fmla="*/ 82225634 h 353"/>
              <a:gd name="T14" fmla="*/ 1128646224 w 4438"/>
              <a:gd name="T15" fmla="*/ 78626631 h 353"/>
              <a:gd name="T16" fmla="*/ 1105384162 w 4438"/>
              <a:gd name="T17" fmla="*/ 75304394 h 353"/>
              <a:gd name="T18" fmla="*/ 1082121571 w 4438"/>
              <a:gd name="T19" fmla="*/ 71705391 h 353"/>
              <a:gd name="T20" fmla="*/ 1059139565 w 4438"/>
              <a:gd name="T21" fmla="*/ 68383154 h 353"/>
              <a:gd name="T22" fmla="*/ 1035876974 w 4438"/>
              <a:gd name="T23" fmla="*/ 65060917 h 353"/>
              <a:gd name="T24" fmla="*/ 996078943 w 4438"/>
              <a:gd name="T25" fmla="*/ 58693208 h 353"/>
              <a:gd name="T26" fmla="*/ 956000327 w 4438"/>
              <a:gd name="T27" fmla="*/ 52325499 h 353"/>
              <a:gd name="T28" fmla="*/ 915921711 w 4438"/>
              <a:gd name="T29" fmla="*/ 45957790 h 353"/>
              <a:gd name="T30" fmla="*/ 876123150 w 4438"/>
              <a:gd name="T31" fmla="*/ 39313316 h 353"/>
              <a:gd name="T32" fmla="*/ 844453076 w 4438"/>
              <a:gd name="T33" fmla="*/ 34606725 h 353"/>
              <a:gd name="T34" fmla="*/ 812221832 w 4438"/>
              <a:gd name="T35" fmla="*/ 29346604 h 353"/>
              <a:gd name="T36" fmla="*/ 780551229 w 4438"/>
              <a:gd name="T37" fmla="*/ 24916779 h 353"/>
              <a:gd name="T38" fmla="*/ 748320515 w 4438"/>
              <a:gd name="T39" fmla="*/ 19933423 h 353"/>
              <a:gd name="T40" fmla="*/ 716649911 w 4438"/>
              <a:gd name="T41" fmla="*/ 15780890 h 353"/>
              <a:gd name="T42" fmla="*/ 689743954 w 4438"/>
              <a:gd name="T43" fmla="*/ 12458653 h 353"/>
              <a:gd name="T44" fmla="*/ 663118581 w 4438"/>
              <a:gd name="T45" fmla="*/ 9413181 h 353"/>
              <a:gd name="T46" fmla="*/ 636492679 w 4438"/>
              <a:gd name="T47" fmla="*/ 6367709 h 353"/>
              <a:gd name="T48" fmla="*/ 609586722 w 4438"/>
              <a:gd name="T49" fmla="*/ 3875768 h 353"/>
              <a:gd name="T50" fmla="*/ 582680765 w 4438"/>
              <a:gd name="T51" fmla="*/ 1661119 h 353"/>
              <a:gd name="T52" fmla="*/ 555774807 w 4438"/>
              <a:gd name="T53" fmla="*/ 0 h 353"/>
              <a:gd name="T54" fmla="*/ 328476300 w 4438"/>
              <a:gd name="T55" fmla="*/ 0 h 353"/>
              <a:gd name="T56" fmla="*/ 311940330 w 4438"/>
              <a:gd name="T57" fmla="*/ 830822 h 353"/>
              <a:gd name="T58" fmla="*/ 295404361 w 4438"/>
              <a:gd name="T59" fmla="*/ 2214649 h 353"/>
              <a:gd name="T60" fmla="*/ 278868391 w 4438"/>
              <a:gd name="T61" fmla="*/ 3875768 h 353"/>
              <a:gd name="T62" fmla="*/ 262332422 w 4438"/>
              <a:gd name="T63" fmla="*/ 5536887 h 353"/>
              <a:gd name="T64" fmla="*/ 248879708 w 4438"/>
              <a:gd name="T65" fmla="*/ 6921240 h 353"/>
              <a:gd name="T66" fmla="*/ 235987105 w 4438"/>
              <a:gd name="T67" fmla="*/ 8582358 h 353"/>
              <a:gd name="T68" fmla="*/ 222814446 w 4438"/>
              <a:gd name="T69" fmla="*/ 10520242 h 353"/>
              <a:gd name="T70" fmla="*/ 209641787 w 4438"/>
              <a:gd name="T71" fmla="*/ 12458653 h 353"/>
              <a:gd name="T72" fmla="*/ 196469129 w 4438"/>
              <a:gd name="T73" fmla="*/ 14673302 h 353"/>
              <a:gd name="T74" fmla="*/ 183576525 w 4438"/>
              <a:gd name="T75" fmla="*/ 17165243 h 353"/>
              <a:gd name="T76" fmla="*/ 170403867 w 4438"/>
              <a:gd name="T77" fmla="*/ 19933423 h 353"/>
              <a:gd name="T78" fmla="*/ 157231208 w 4438"/>
              <a:gd name="T79" fmla="*/ 22978895 h 353"/>
              <a:gd name="T80" fmla="*/ 144619190 w 4438"/>
              <a:gd name="T81" fmla="*/ 25747601 h 353"/>
              <a:gd name="T82" fmla="*/ 131446531 w 4438"/>
              <a:gd name="T83" fmla="*/ 29346604 h 353"/>
              <a:gd name="T84" fmla="*/ 120235848 w 4438"/>
              <a:gd name="T85" fmla="*/ 32668841 h 353"/>
              <a:gd name="T86" fmla="*/ 109025165 w 4438"/>
              <a:gd name="T87" fmla="*/ 35714313 h 353"/>
              <a:gd name="T88" fmla="*/ 97813952 w 4438"/>
              <a:gd name="T89" fmla="*/ 39313316 h 353"/>
              <a:gd name="T90" fmla="*/ 86603269 w 4438"/>
              <a:gd name="T91" fmla="*/ 42912318 h 353"/>
              <a:gd name="T92" fmla="*/ 75672641 w 4438"/>
              <a:gd name="T93" fmla="*/ 46788612 h 353"/>
              <a:gd name="T94" fmla="*/ 64742542 w 4438"/>
              <a:gd name="T95" fmla="*/ 50664380 h 353"/>
              <a:gd name="T96" fmla="*/ 53531330 w 4438"/>
              <a:gd name="T97" fmla="*/ 54817440 h 353"/>
              <a:gd name="T98" fmla="*/ 42601231 w 4438"/>
              <a:gd name="T99" fmla="*/ 59246739 h 353"/>
              <a:gd name="T100" fmla="*/ 28307293 w 4438"/>
              <a:gd name="T101" fmla="*/ 64507386 h 353"/>
              <a:gd name="T102" fmla="*/ 14293939 w 4438"/>
              <a:gd name="T103" fmla="*/ 70044273 h 353"/>
              <a:gd name="T104" fmla="*/ 0 w 4438"/>
              <a:gd name="T105" fmla="*/ 75858451 h 353"/>
              <a:gd name="T106" fmla="*/ 0 w 4438"/>
              <a:gd name="T107" fmla="*/ 97729758 h 35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438" h="353">
                <a:moveTo>
                  <a:pt x="0" y="353"/>
                </a:moveTo>
                <a:lnTo>
                  <a:pt x="4438" y="353"/>
                </a:lnTo>
                <a:lnTo>
                  <a:pt x="4376" y="341"/>
                </a:lnTo>
                <a:lnTo>
                  <a:pt x="4315" y="330"/>
                </a:lnTo>
                <a:lnTo>
                  <a:pt x="4253" y="320"/>
                </a:lnTo>
                <a:lnTo>
                  <a:pt x="4191" y="309"/>
                </a:lnTo>
                <a:lnTo>
                  <a:pt x="4109" y="297"/>
                </a:lnTo>
                <a:lnTo>
                  <a:pt x="4027" y="284"/>
                </a:lnTo>
                <a:lnTo>
                  <a:pt x="3944" y="272"/>
                </a:lnTo>
                <a:lnTo>
                  <a:pt x="3861" y="259"/>
                </a:lnTo>
                <a:lnTo>
                  <a:pt x="3779" y="247"/>
                </a:lnTo>
                <a:lnTo>
                  <a:pt x="3696" y="235"/>
                </a:lnTo>
                <a:lnTo>
                  <a:pt x="3554" y="212"/>
                </a:lnTo>
                <a:lnTo>
                  <a:pt x="3411" y="189"/>
                </a:lnTo>
                <a:lnTo>
                  <a:pt x="3268" y="166"/>
                </a:lnTo>
                <a:lnTo>
                  <a:pt x="3126" y="142"/>
                </a:lnTo>
                <a:lnTo>
                  <a:pt x="3013" y="125"/>
                </a:lnTo>
                <a:lnTo>
                  <a:pt x="2898" y="106"/>
                </a:lnTo>
                <a:lnTo>
                  <a:pt x="2785" y="90"/>
                </a:lnTo>
                <a:lnTo>
                  <a:pt x="2670" y="72"/>
                </a:lnTo>
                <a:lnTo>
                  <a:pt x="2557" y="57"/>
                </a:lnTo>
                <a:lnTo>
                  <a:pt x="2461" y="45"/>
                </a:lnTo>
                <a:lnTo>
                  <a:pt x="2366" y="34"/>
                </a:lnTo>
                <a:lnTo>
                  <a:pt x="2271" y="23"/>
                </a:lnTo>
                <a:lnTo>
                  <a:pt x="2175" y="14"/>
                </a:lnTo>
                <a:lnTo>
                  <a:pt x="2079" y="6"/>
                </a:lnTo>
                <a:lnTo>
                  <a:pt x="1983" y="0"/>
                </a:lnTo>
                <a:lnTo>
                  <a:pt x="1172" y="0"/>
                </a:lnTo>
                <a:lnTo>
                  <a:pt x="1113" y="3"/>
                </a:lnTo>
                <a:lnTo>
                  <a:pt x="1054" y="8"/>
                </a:lnTo>
                <a:lnTo>
                  <a:pt x="995" y="14"/>
                </a:lnTo>
                <a:lnTo>
                  <a:pt x="936" y="20"/>
                </a:lnTo>
                <a:lnTo>
                  <a:pt x="888" y="25"/>
                </a:lnTo>
                <a:lnTo>
                  <a:pt x="842" y="31"/>
                </a:lnTo>
                <a:lnTo>
                  <a:pt x="795" y="38"/>
                </a:lnTo>
                <a:lnTo>
                  <a:pt x="748" y="45"/>
                </a:lnTo>
                <a:lnTo>
                  <a:pt x="701" y="53"/>
                </a:lnTo>
                <a:lnTo>
                  <a:pt x="655" y="62"/>
                </a:lnTo>
                <a:lnTo>
                  <a:pt x="608" y="72"/>
                </a:lnTo>
                <a:lnTo>
                  <a:pt x="561" y="83"/>
                </a:lnTo>
                <a:lnTo>
                  <a:pt x="516" y="93"/>
                </a:lnTo>
                <a:lnTo>
                  <a:pt x="469" y="106"/>
                </a:lnTo>
                <a:lnTo>
                  <a:pt x="429" y="118"/>
                </a:lnTo>
                <a:lnTo>
                  <a:pt x="389" y="129"/>
                </a:lnTo>
                <a:lnTo>
                  <a:pt x="349" y="142"/>
                </a:lnTo>
                <a:lnTo>
                  <a:pt x="309" y="155"/>
                </a:lnTo>
                <a:lnTo>
                  <a:pt x="270" y="169"/>
                </a:lnTo>
                <a:lnTo>
                  <a:pt x="231" y="183"/>
                </a:lnTo>
                <a:lnTo>
                  <a:pt x="191" y="198"/>
                </a:lnTo>
                <a:lnTo>
                  <a:pt x="152" y="214"/>
                </a:lnTo>
                <a:lnTo>
                  <a:pt x="101" y="233"/>
                </a:lnTo>
                <a:lnTo>
                  <a:pt x="51" y="253"/>
                </a:lnTo>
                <a:lnTo>
                  <a:pt x="0" y="274"/>
                </a:lnTo>
                <a:lnTo>
                  <a:pt x="0" y="353"/>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51" name="Freeform 49">
            <a:extLst>
              <a:ext uri="{FF2B5EF4-FFF2-40B4-BE49-F238E27FC236}">
                <a16:creationId xmlns:a16="http://schemas.microsoft.com/office/drawing/2014/main" id="{0FAD1AD7-ECF5-989D-7A14-93FB2752A0B1}"/>
              </a:ext>
            </a:extLst>
          </p:cNvPr>
          <p:cNvSpPr>
            <a:spLocks/>
          </p:cNvSpPr>
          <p:nvPr/>
        </p:nvSpPr>
        <p:spPr bwMode="auto">
          <a:xfrm>
            <a:off x="3527822" y="1352550"/>
            <a:ext cx="1595438" cy="139304"/>
          </a:xfrm>
          <a:custGeom>
            <a:avLst/>
            <a:gdLst>
              <a:gd name="T0" fmla="*/ 687442533 w 4020"/>
              <a:gd name="T1" fmla="*/ 97729758 h 353"/>
              <a:gd name="T2" fmla="*/ 670081633 w 4020"/>
              <a:gd name="T3" fmla="*/ 94407521 h 353"/>
              <a:gd name="T4" fmla="*/ 653000663 w 4020"/>
              <a:gd name="T5" fmla="*/ 91362049 h 353"/>
              <a:gd name="T6" fmla="*/ 635639233 w 4020"/>
              <a:gd name="T7" fmla="*/ 88593343 h 353"/>
              <a:gd name="T8" fmla="*/ 618278333 w 4020"/>
              <a:gd name="T9" fmla="*/ 85548397 h 353"/>
              <a:gd name="T10" fmla="*/ 595316733 w 4020"/>
              <a:gd name="T11" fmla="*/ 82225634 h 353"/>
              <a:gd name="T12" fmla="*/ 572355663 w 4020"/>
              <a:gd name="T13" fmla="*/ 78626631 h 353"/>
              <a:gd name="T14" fmla="*/ 549114133 w 4020"/>
              <a:gd name="T15" fmla="*/ 75304394 h 353"/>
              <a:gd name="T16" fmla="*/ 525872604 w 4020"/>
              <a:gd name="T17" fmla="*/ 71705391 h 353"/>
              <a:gd name="T18" fmla="*/ 502911004 w 4020"/>
              <a:gd name="T19" fmla="*/ 68383154 h 353"/>
              <a:gd name="T20" fmla="*/ 479669475 w 4020"/>
              <a:gd name="T21" fmla="*/ 65060917 h 353"/>
              <a:gd name="T22" fmla="*/ 439907362 w 4020"/>
              <a:gd name="T23" fmla="*/ 58693208 h 353"/>
              <a:gd name="T24" fmla="*/ 399864792 w 4020"/>
              <a:gd name="T25" fmla="*/ 52325499 h 353"/>
              <a:gd name="T26" fmla="*/ 359822221 w 4020"/>
              <a:gd name="T27" fmla="*/ 45957790 h 353"/>
              <a:gd name="T28" fmla="*/ 320060108 w 4020"/>
              <a:gd name="T29" fmla="*/ 39313316 h 353"/>
              <a:gd name="T30" fmla="*/ 288418058 w 4020"/>
              <a:gd name="T31" fmla="*/ 34606725 h 353"/>
              <a:gd name="T32" fmla="*/ 256215621 w 4020"/>
              <a:gd name="T33" fmla="*/ 29346604 h 353"/>
              <a:gd name="T34" fmla="*/ 224574100 w 4020"/>
              <a:gd name="T35" fmla="*/ 24916779 h 353"/>
              <a:gd name="T36" fmla="*/ 192372192 w 4020"/>
              <a:gd name="T37" fmla="*/ 19933423 h 353"/>
              <a:gd name="T38" fmla="*/ 160730142 w 4020"/>
              <a:gd name="T39" fmla="*/ 15780890 h 353"/>
              <a:gd name="T40" fmla="*/ 133848475 w 4020"/>
              <a:gd name="T41" fmla="*/ 12458653 h 353"/>
              <a:gd name="T42" fmla="*/ 107246737 w 4020"/>
              <a:gd name="T43" fmla="*/ 9413181 h 353"/>
              <a:gd name="T44" fmla="*/ 80645000 w 4020"/>
              <a:gd name="T45" fmla="*/ 6367709 h 353"/>
              <a:gd name="T46" fmla="*/ 53763333 w 4020"/>
              <a:gd name="T47" fmla="*/ 3875768 h 353"/>
              <a:gd name="T48" fmla="*/ 26881667 w 4020"/>
              <a:gd name="T49" fmla="*/ 1661119 h 353"/>
              <a:gd name="T50" fmla="*/ 0 w 4020"/>
              <a:gd name="T51" fmla="*/ 0 h 353"/>
              <a:gd name="T52" fmla="*/ 701443754 w 4020"/>
              <a:gd name="T53" fmla="*/ 0 h 353"/>
              <a:gd name="T54" fmla="*/ 724965213 w 4020"/>
              <a:gd name="T55" fmla="*/ 4706590 h 353"/>
              <a:gd name="T56" fmla="*/ 748766600 w 4020"/>
              <a:gd name="T57" fmla="*/ 9966712 h 353"/>
              <a:gd name="T58" fmla="*/ 772288058 w 4020"/>
              <a:gd name="T59" fmla="*/ 15504124 h 353"/>
              <a:gd name="T60" fmla="*/ 795809517 w 4020"/>
              <a:gd name="T61" fmla="*/ 21317776 h 353"/>
              <a:gd name="T62" fmla="*/ 819330975 w 4020"/>
              <a:gd name="T63" fmla="*/ 27408720 h 353"/>
              <a:gd name="T64" fmla="*/ 842852433 w 4020"/>
              <a:gd name="T65" fmla="*/ 33499664 h 353"/>
              <a:gd name="T66" fmla="*/ 871133746 w 4020"/>
              <a:gd name="T67" fmla="*/ 40974434 h 353"/>
              <a:gd name="T68" fmla="*/ 899135658 w 4020"/>
              <a:gd name="T69" fmla="*/ 48449731 h 353"/>
              <a:gd name="T70" fmla="*/ 927137571 w 4020"/>
              <a:gd name="T71" fmla="*/ 55924502 h 353"/>
              <a:gd name="T72" fmla="*/ 955419412 w 4020"/>
              <a:gd name="T73" fmla="*/ 63123033 h 353"/>
              <a:gd name="T74" fmla="*/ 983981183 w 4020"/>
              <a:gd name="T75" fmla="*/ 70044273 h 353"/>
              <a:gd name="T76" fmla="*/ 1003861975 w 4020"/>
              <a:gd name="T77" fmla="*/ 75027629 h 353"/>
              <a:gd name="T78" fmla="*/ 1024023225 w 4020"/>
              <a:gd name="T79" fmla="*/ 79457454 h 353"/>
              <a:gd name="T80" fmla="*/ 1044464933 w 4020"/>
              <a:gd name="T81" fmla="*/ 83609987 h 353"/>
              <a:gd name="T82" fmla="*/ 1064345725 w 4020"/>
              <a:gd name="T83" fmla="*/ 87486281 h 353"/>
              <a:gd name="T84" fmla="*/ 1084506975 w 4020"/>
              <a:gd name="T85" fmla="*/ 91085284 h 353"/>
              <a:gd name="T86" fmla="*/ 1104948683 w 4020"/>
              <a:gd name="T87" fmla="*/ 94684286 h 353"/>
              <a:gd name="T88" fmla="*/ 1125669792 w 4020"/>
              <a:gd name="T89" fmla="*/ 97729758 h 353"/>
              <a:gd name="T90" fmla="*/ 687442533 w 4020"/>
              <a:gd name="T91" fmla="*/ 97729758 h 35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020" h="353">
                <a:moveTo>
                  <a:pt x="2455" y="353"/>
                </a:moveTo>
                <a:lnTo>
                  <a:pt x="2393" y="341"/>
                </a:lnTo>
                <a:lnTo>
                  <a:pt x="2332" y="330"/>
                </a:lnTo>
                <a:lnTo>
                  <a:pt x="2270" y="320"/>
                </a:lnTo>
                <a:lnTo>
                  <a:pt x="2208" y="309"/>
                </a:lnTo>
                <a:lnTo>
                  <a:pt x="2126" y="297"/>
                </a:lnTo>
                <a:lnTo>
                  <a:pt x="2044" y="284"/>
                </a:lnTo>
                <a:lnTo>
                  <a:pt x="1961" y="272"/>
                </a:lnTo>
                <a:lnTo>
                  <a:pt x="1878" y="259"/>
                </a:lnTo>
                <a:lnTo>
                  <a:pt x="1796" y="247"/>
                </a:lnTo>
                <a:lnTo>
                  <a:pt x="1713" y="235"/>
                </a:lnTo>
                <a:lnTo>
                  <a:pt x="1571" y="212"/>
                </a:lnTo>
                <a:lnTo>
                  <a:pt x="1428" y="189"/>
                </a:lnTo>
                <a:lnTo>
                  <a:pt x="1285" y="166"/>
                </a:lnTo>
                <a:lnTo>
                  <a:pt x="1143" y="142"/>
                </a:lnTo>
                <a:lnTo>
                  <a:pt x="1030" y="125"/>
                </a:lnTo>
                <a:lnTo>
                  <a:pt x="915" y="106"/>
                </a:lnTo>
                <a:lnTo>
                  <a:pt x="802" y="90"/>
                </a:lnTo>
                <a:lnTo>
                  <a:pt x="687" y="72"/>
                </a:lnTo>
                <a:lnTo>
                  <a:pt x="574" y="57"/>
                </a:lnTo>
                <a:lnTo>
                  <a:pt x="478" y="45"/>
                </a:lnTo>
                <a:lnTo>
                  <a:pt x="383" y="34"/>
                </a:lnTo>
                <a:lnTo>
                  <a:pt x="288" y="23"/>
                </a:lnTo>
                <a:lnTo>
                  <a:pt x="192" y="14"/>
                </a:lnTo>
                <a:lnTo>
                  <a:pt x="96" y="6"/>
                </a:lnTo>
                <a:lnTo>
                  <a:pt x="0" y="0"/>
                </a:lnTo>
                <a:lnTo>
                  <a:pt x="2505" y="0"/>
                </a:lnTo>
                <a:lnTo>
                  <a:pt x="2589" y="17"/>
                </a:lnTo>
                <a:lnTo>
                  <a:pt x="2674" y="36"/>
                </a:lnTo>
                <a:lnTo>
                  <a:pt x="2758" y="56"/>
                </a:lnTo>
                <a:lnTo>
                  <a:pt x="2842" y="77"/>
                </a:lnTo>
                <a:lnTo>
                  <a:pt x="2926" y="99"/>
                </a:lnTo>
                <a:lnTo>
                  <a:pt x="3010" y="121"/>
                </a:lnTo>
                <a:lnTo>
                  <a:pt x="3111" y="148"/>
                </a:lnTo>
                <a:lnTo>
                  <a:pt x="3211" y="175"/>
                </a:lnTo>
                <a:lnTo>
                  <a:pt x="3311" y="202"/>
                </a:lnTo>
                <a:lnTo>
                  <a:pt x="3412" y="228"/>
                </a:lnTo>
                <a:lnTo>
                  <a:pt x="3514" y="253"/>
                </a:lnTo>
                <a:lnTo>
                  <a:pt x="3585" y="271"/>
                </a:lnTo>
                <a:lnTo>
                  <a:pt x="3657" y="287"/>
                </a:lnTo>
                <a:lnTo>
                  <a:pt x="3730" y="302"/>
                </a:lnTo>
                <a:lnTo>
                  <a:pt x="3801" y="316"/>
                </a:lnTo>
                <a:lnTo>
                  <a:pt x="3873" y="329"/>
                </a:lnTo>
                <a:lnTo>
                  <a:pt x="3946" y="342"/>
                </a:lnTo>
                <a:lnTo>
                  <a:pt x="4020" y="353"/>
                </a:lnTo>
                <a:lnTo>
                  <a:pt x="2455" y="353"/>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52" name="Freeform 50">
            <a:extLst>
              <a:ext uri="{FF2B5EF4-FFF2-40B4-BE49-F238E27FC236}">
                <a16:creationId xmlns:a16="http://schemas.microsoft.com/office/drawing/2014/main" id="{B9F38677-0543-5476-438A-E13244CDD2CF}"/>
              </a:ext>
            </a:extLst>
          </p:cNvPr>
          <p:cNvSpPr>
            <a:spLocks/>
          </p:cNvSpPr>
          <p:nvPr/>
        </p:nvSpPr>
        <p:spPr bwMode="auto">
          <a:xfrm>
            <a:off x="4521994" y="1352550"/>
            <a:ext cx="1776413" cy="139304"/>
          </a:xfrm>
          <a:custGeom>
            <a:avLst/>
            <a:gdLst>
              <a:gd name="T0" fmla="*/ 0 w 4475"/>
              <a:gd name="T1" fmla="*/ 0 h 353"/>
              <a:gd name="T2" fmla="*/ 23532007 w 4475"/>
              <a:gd name="T3" fmla="*/ 4706590 h 353"/>
              <a:gd name="T4" fmla="*/ 47344006 w 4475"/>
              <a:gd name="T5" fmla="*/ 9966712 h 353"/>
              <a:gd name="T6" fmla="*/ 70876014 w 4475"/>
              <a:gd name="T7" fmla="*/ 15504124 h 353"/>
              <a:gd name="T8" fmla="*/ 94408021 w 4475"/>
              <a:gd name="T9" fmla="*/ 21317776 h 353"/>
              <a:gd name="T10" fmla="*/ 117940029 w 4475"/>
              <a:gd name="T11" fmla="*/ 27408720 h 353"/>
              <a:gd name="T12" fmla="*/ 141472036 w 4475"/>
              <a:gd name="T13" fmla="*/ 33499664 h 353"/>
              <a:gd name="T14" fmla="*/ 169766549 w 4475"/>
              <a:gd name="T15" fmla="*/ 40974434 h 353"/>
              <a:gd name="T16" fmla="*/ 197780541 w 4475"/>
              <a:gd name="T17" fmla="*/ 48449731 h 353"/>
              <a:gd name="T18" fmla="*/ 225795062 w 4475"/>
              <a:gd name="T19" fmla="*/ 55924502 h 353"/>
              <a:gd name="T20" fmla="*/ 254089046 w 4475"/>
              <a:gd name="T21" fmla="*/ 63123033 h 353"/>
              <a:gd name="T22" fmla="*/ 282663551 w 4475"/>
              <a:gd name="T23" fmla="*/ 70044273 h 353"/>
              <a:gd name="T24" fmla="*/ 302554078 w 4475"/>
              <a:gd name="T25" fmla="*/ 75027629 h 353"/>
              <a:gd name="T26" fmla="*/ 322724068 w 4475"/>
              <a:gd name="T27" fmla="*/ 79457454 h 353"/>
              <a:gd name="T28" fmla="*/ 343174578 w 4475"/>
              <a:gd name="T29" fmla="*/ 83609987 h 353"/>
              <a:gd name="T30" fmla="*/ 363064576 w 4475"/>
              <a:gd name="T31" fmla="*/ 87486281 h 353"/>
              <a:gd name="T32" fmla="*/ 383235095 w 4475"/>
              <a:gd name="T33" fmla="*/ 91085284 h 353"/>
              <a:gd name="T34" fmla="*/ 403685606 w 4475"/>
              <a:gd name="T35" fmla="*/ 94684286 h 353"/>
              <a:gd name="T36" fmla="*/ 424416108 w 4475"/>
              <a:gd name="T37" fmla="*/ 97729758 h 353"/>
              <a:gd name="T38" fmla="*/ 790282189 w 4475"/>
              <a:gd name="T39" fmla="*/ 97729758 h 353"/>
              <a:gd name="T40" fmla="*/ 812693700 w 4475"/>
              <a:gd name="T41" fmla="*/ 95791874 h 353"/>
              <a:gd name="T42" fmla="*/ 835385203 w 4475"/>
              <a:gd name="T43" fmla="*/ 94130756 h 353"/>
              <a:gd name="T44" fmla="*/ 858076706 w 4475"/>
              <a:gd name="T45" fmla="*/ 92192872 h 353"/>
              <a:gd name="T46" fmla="*/ 880487688 w 4475"/>
              <a:gd name="T47" fmla="*/ 90254461 h 353"/>
              <a:gd name="T48" fmla="*/ 898697206 w 4475"/>
              <a:gd name="T49" fmla="*/ 88316577 h 353"/>
              <a:gd name="T50" fmla="*/ 916626204 w 4475"/>
              <a:gd name="T51" fmla="*/ 86378693 h 353"/>
              <a:gd name="T52" fmla="*/ 934555201 w 4475"/>
              <a:gd name="T53" fmla="*/ 84440809 h 353"/>
              <a:gd name="T54" fmla="*/ 952204206 w 4475"/>
              <a:gd name="T55" fmla="*/ 82225634 h 353"/>
              <a:gd name="T56" fmla="*/ 969853212 w 4475"/>
              <a:gd name="T57" fmla="*/ 79457454 h 353"/>
              <a:gd name="T58" fmla="*/ 987502217 w 4475"/>
              <a:gd name="T59" fmla="*/ 76965513 h 353"/>
              <a:gd name="T60" fmla="*/ 1004871231 w 4475"/>
              <a:gd name="T61" fmla="*/ 73920041 h 353"/>
              <a:gd name="T62" fmla="*/ 1022240245 w 4475"/>
              <a:gd name="T63" fmla="*/ 70875095 h 353"/>
              <a:gd name="T64" fmla="*/ 1039328738 w 4475"/>
              <a:gd name="T65" fmla="*/ 67275566 h 353"/>
              <a:gd name="T66" fmla="*/ 1056417231 w 4475"/>
              <a:gd name="T67" fmla="*/ 63676564 h 353"/>
              <a:gd name="T68" fmla="*/ 1069304260 w 4475"/>
              <a:gd name="T69" fmla="*/ 60354327 h 353"/>
              <a:gd name="T70" fmla="*/ 1082190760 w 4475"/>
              <a:gd name="T71" fmla="*/ 57308855 h 353"/>
              <a:gd name="T72" fmla="*/ 1095077259 w 4475"/>
              <a:gd name="T73" fmla="*/ 53709852 h 353"/>
              <a:gd name="T74" fmla="*/ 1107683768 w 4475"/>
              <a:gd name="T75" fmla="*/ 50110850 h 353"/>
              <a:gd name="T76" fmla="*/ 1120570267 w 4475"/>
              <a:gd name="T77" fmla="*/ 46234555 h 353"/>
              <a:gd name="T78" fmla="*/ 1136538264 w 4475"/>
              <a:gd name="T79" fmla="*/ 40974434 h 353"/>
              <a:gd name="T80" fmla="*/ 1152786252 w 4475"/>
              <a:gd name="T81" fmla="*/ 35714313 h 353"/>
              <a:gd name="T82" fmla="*/ 1169034770 w 4475"/>
              <a:gd name="T83" fmla="*/ 30454192 h 353"/>
              <a:gd name="T84" fmla="*/ 1185282758 w 4475"/>
              <a:gd name="T85" fmla="*/ 24640014 h 353"/>
              <a:gd name="T86" fmla="*/ 1207694270 w 4475"/>
              <a:gd name="T87" fmla="*/ 16611186 h 353"/>
              <a:gd name="T88" fmla="*/ 1230385773 w 4475"/>
              <a:gd name="T89" fmla="*/ 8305593 h 353"/>
              <a:gd name="T90" fmla="*/ 1253637788 w 4475"/>
              <a:gd name="T91" fmla="*/ 0 h 353"/>
              <a:gd name="T92" fmla="*/ 0 w 4475"/>
              <a:gd name="T93" fmla="*/ 0 h 35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475" h="353">
                <a:moveTo>
                  <a:pt x="0" y="0"/>
                </a:moveTo>
                <a:lnTo>
                  <a:pt x="84" y="17"/>
                </a:lnTo>
                <a:lnTo>
                  <a:pt x="169" y="36"/>
                </a:lnTo>
                <a:lnTo>
                  <a:pt x="253" y="56"/>
                </a:lnTo>
                <a:lnTo>
                  <a:pt x="337" y="77"/>
                </a:lnTo>
                <a:lnTo>
                  <a:pt x="421" y="99"/>
                </a:lnTo>
                <a:lnTo>
                  <a:pt x="505" y="121"/>
                </a:lnTo>
                <a:lnTo>
                  <a:pt x="606" y="148"/>
                </a:lnTo>
                <a:lnTo>
                  <a:pt x="706" y="175"/>
                </a:lnTo>
                <a:lnTo>
                  <a:pt x="806" y="202"/>
                </a:lnTo>
                <a:lnTo>
                  <a:pt x="907" y="228"/>
                </a:lnTo>
                <a:lnTo>
                  <a:pt x="1009" y="253"/>
                </a:lnTo>
                <a:lnTo>
                  <a:pt x="1080" y="271"/>
                </a:lnTo>
                <a:lnTo>
                  <a:pt x="1152" y="287"/>
                </a:lnTo>
                <a:lnTo>
                  <a:pt x="1225" y="302"/>
                </a:lnTo>
                <a:lnTo>
                  <a:pt x="1296" y="316"/>
                </a:lnTo>
                <a:lnTo>
                  <a:pt x="1368" y="329"/>
                </a:lnTo>
                <a:lnTo>
                  <a:pt x="1441" y="342"/>
                </a:lnTo>
                <a:lnTo>
                  <a:pt x="1515" y="353"/>
                </a:lnTo>
                <a:lnTo>
                  <a:pt x="2821" y="353"/>
                </a:lnTo>
                <a:lnTo>
                  <a:pt x="2901" y="346"/>
                </a:lnTo>
                <a:lnTo>
                  <a:pt x="2982" y="340"/>
                </a:lnTo>
                <a:lnTo>
                  <a:pt x="3063" y="333"/>
                </a:lnTo>
                <a:lnTo>
                  <a:pt x="3143" y="326"/>
                </a:lnTo>
                <a:lnTo>
                  <a:pt x="3208" y="319"/>
                </a:lnTo>
                <a:lnTo>
                  <a:pt x="3272" y="312"/>
                </a:lnTo>
                <a:lnTo>
                  <a:pt x="3336" y="305"/>
                </a:lnTo>
                <a:lnTo>
                  <a:pt x="3399" y="297"/>
                </a:lnTo>
                <a:lnTo>
                  <a:pt x="3462" y="287"/>
                </a:lnTo>
                <a:lnTo>
                  <a:pt x="3525" y="278"/>
                </a:lnTo>
                <a:lnTo>
                  <a:pt x="3587" y="267"/>
                </a:lnTo>
                <a:lnTo>
                  <a:pt x="3649" y="256"/>
                </a:lnTo>
                <a:lnTo>
                  <a:pt x="3710" y="243"/>
                </a:lnTo>
                <a:lnTo>
                  <a:pt x="3771" y="230"/>
                </a:lnTo>
                <a:lnTo>
                  <a:pt x="3817" y="218"/>
                </a:lnTo>
                <a:lnTo>
                  <a:pt x="3863" y="207"/>
                </a:lnTo>
                <a:lnTo>
                  <a:pt x="3909" y="194"/>
                </a:lnTo>
                <a:lnTo>
                  <a:pt x="3954" y="181"/>
                </a:lnTo>
                <a:lnTo>
                  <a:pt x="4000" y="167"/>
                </a:lnTo>
                <a:lnTo>
                  <a:pt x="4057" y="148"/>
                </a:lnTo>
                <a:lnTo>
                  <a:pt x="4115" y="129"/>
                </a:lnTo>
                <a:lnTo>
                  <a:pt x="4173" y="110"/>
                </a:lnTo>
                <a:lnTo>
                  <a:pt x="4231" y="89"/>
                </a:lnTo>
                <a:lnTo>
                  <a:pt x="4311" y="60"/>
                </a:lnTo>
                <a:lnTo>
                  <a:pt x="4392" y="30"/>
                </a:lnTo>
                <a:lnTo>
                  <a:pt x="4475" y="0"/>
                </a:lnTo>
                <a:lnTo>
                  <a:pt x="0" y="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53" name="Freeform 51">
            <a:extLst>
              <a:ext uri="{FF2B5EF4-FFF2-40B4-BE49-F238E27FC236}">
                <a16:creationId xmlns:a16="http://schemas.microsoft.com/office/drawing/2014/main" id="{B5C13B80-580E-F4C6-DF6C-F0BDED5FECBD}"/>
              </a:ext>
            </a:extLst>
          </p:cNvPr>
          <p:cNvSpPr>
            <a:spLocks/>
          </p:cNvSpPr>
          <p:nvPr/>
        </p:nvSpPr>
        <p:spPr bwMode="auto">
          <a:xfrm>
            <a:off x="6298407" y="1352550"/>
            <a:ext cx="154781" cy="139304"/>
          </a:xfrm>
          <a:custGeom>
            <a:avLst/>
            <a:gdLst>
              <a:gd name="T0" fmla="*/ 0 w 391"/>
              <a:gd name="T1" fmla="*/ 0 h 353"/>
              <a:gd name="T2" fmla="*/ 108927470 w 391"/>
              <a:gd name="T3" fmla="*/ 0 h 353"/>
              <a:gd name="T4" fmla="*/ 108927470 w 391"/>
              <a:gd name="T5" fmla="*/ 97729758 h 353"/>
              <a:gd name="T6" fmla="*/ 6964496 w 391"/>
              <a:gd name="T7" fmla="*/ 97729758 h 353"/>
              <a:gd name="T8" fmla="*/ 0 w 391"/>
              <a:gd name="T9" fmla="*/ 0 h 3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1" h="353">
                <a:moveTo>
                  <a:pt x="0" y="0"/>
                </a:moveTo>
                <a:lnTo>
                  <a:pt x="391" y="0"/>
                </a:lnTo>
                <a:lnTo>
                  <a:pt x="391" y="353"/>
                </a:lnTo>
                <a:lnTo>
                  <a:pt x="25" y="353"/>
                </a:lnTo>
                <a:lnTo>
                  <a:pt x="0" y="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54" name="Freeform 52">
            <a:extLst>
              <a:ext uri="{FF2B5EF4-FFF2-40B4-BE49-F238E27FC236}">
                <a16:creationId xmlns:a16="http://schemas.microsoft.com/office/drawing/2014/main" id="{D52C73C1-484A-73C1-4262-F29D34FA89B9}"/>
              </a:ext>
            </a:extLst>
          </p:cNvPr>
          <p:cNvSpPr>
            <a:spLocks/>
          </p:cNvSpPr>
          <p:nvPr/>
        </p:nvSpPr>
        <p:spPr bwMode="auto">
          <a:xfrm>
            <a:off x="2740819" y="1352551"/>
            <a:ext cx="465535" cy="108347"/>
          </a:xfrm>
          <a:custGeom>
            <a:avLst/>
            <a:gdLst>
              <a:gd name="T0" fmla="*/ 328741150 w 1172"/>
              <a:gd name="T1" fmla="*/ 0 h 274"/>
              <a:gd name="T2" fmla="*/ 312192158 w 1172"/>
              <a:gd name="T3" fmla="*/ 834089 h 274"/>
              <a:gd name="T4" fmla="*/ 295642636 w 1172"/>
              <a:gd name="T5" fmla="*/ 2223887 h 274"/>
              <a:gd name="T6" fmla="*/ 279093644 w 1172"/>
              <a:gd name="T7" fmla="*/ 3891538 h 274"/>
              <a:gd name="T8" fmla="*/ 262544122 w 1172"/>
              <a:gd name="T9" fmla="*/ 5559717 h 274"/>
              <a:gd name="T10" fmla="*/ 249080158 w 1172"/>
              <a:gd name="T11" fmla="*/ 6949514 h 274"/>
              <a:gd name="T12" fmla="*/ 236177589 w 1172"/>
              <a:gd name="T13" fmla="*/ 8617165 h 274"/>
              <a:gd name="T14" fmla="*/ 222994323 w 1172"/>
              <a:gd name="T15" fmla="*/ 10563198 h 274"/>
              <a:gd name="T16" fmla="*/ 209811057 w 1172"/>
              <a:gd name="T17" fmla="*/ 12509230 h 274"/>
              <a:gd name="T18" fmla="*/ 196627791 w 1172"/>
              <a:gd name="T19" fmla="*/ 14733117 h 274"/>
              <a:gd name="T20" fmla="*/ 183724693 w 1172"/>
              <a:gd name="T21" fmla="*/ 17234858 h 274"/>
              <a:gd name="T22" fmla="*/ 170541426 w 1172"/>
              <a:gd name="T23" fmla="*/ 20014452 h 274"/>
              <a:gd name="T24" fmla="*/ 157358160 w 1172"/>
              <a:gd name="T25" fmla="*/ 23072428 h 274"/>
              <a:gd name="T26" fmla="*/ 144735760 w 1172"/>
              <a:gd name="T27" fmla="*/ 25852023 h 274"/>
              <a:gd name="T28" fmla="*/ 131552494 w 1172"/>
              <a:gd name="T29" fmla="*/ 29465707 h 274"/>
              <a:gd name="T30" fmla="*/ 120332524 w 1172"/>
              <a:gd name="T31" fmla="*/ 32801537 h 274"/>
              <a:gd name="T32" fmla="*/ 109113083 w 1172"/>
              <a:gd name="T33" fmla="*/ 35859513 h 274"/>
              <a:gd name="T34" fmla="*/ 97893113 w 1172"/>
              <a:gd name="T35" fmla="*/ 39473197 h 274"/>
              <a:gd name="T36" fmla="*/ 86673143 w 1172"/>
              <a:gd name="T37" fmla="*/ 43086881 h 274"/>
              <a:gd name="T38" fmla="*/ 75733871 w 1172"/>
              <a:gd name="T39" fmla="*/ 46978419 h 274"/>
              <a:gd name="T40" fmla="*/ 64794599 w 1172"/>
              <a:gd name="T41" fmla="*/ 50869957 h 274"/>
              <a:gd name="T42" fmla="*/ 53574629 w 1172"/>
              <a:gd name="T43" fmla="*/ 55039876 h 274"/>
              <a:gd name="T44" fmla="*/ 42635357 w 1172"/>
              <a:gd name="T45" fmla="*/ 59487649 h 274"/>
              <a:gd name="T46" fmla="*/ 28329829 w 1172"/>
              <a:gd name="T47" fmla="*/ 64768984 h 274"/>
              <a:gd name="T48" fmla="*/ 14305528 w 1172"/>
              <a:gd name="T49" fmla="*/ 70328701 h 274"/>
              <a:gd name="T50" fmla="*/ 0 w 1172"/>
              <a:gd name="T51" fmla="*/ 76166271 h 274"/>
              <a:gd name="T52" fmla="*/ 0 w 1172"/>
              <a:gd name="T53" fmla="*/ 0 h 274"/>
              <a:gd name="T54" fmla="*/ 328741150 w 1172"/>
              <a:gd name="T55" fmla="*/ 0 h 2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172" h="274">
                <a:moveTo>
                  <a:pt x="1172" y="0"/>
                </a:moveTo>
                <a:lnTo>
                  <a:pt x="1113" y="3"/>
                </a:lnTo>
                <a:lnTo>
                  <a:pt x="1054" y="8"/>
                </a:lnTo>
                <a:lnTo>
                  <a:pt x="995" y="14"/>
                </a:lnTo>
                <a:lnTo>
                  <a:pt x="936" y="20"/>
                </a:lnTo>
                <a:lnTo>
                  <a:pt x="888" y="25"/>
                </a:lnTo>
                <a:lnTo>
                  <a:pt x="842" y="31"/>
                </a:lnTo>
                <a:lnTo>
                  <a:pt x="795" y="38"/>
                </a:lnTo>
                <a:lnTo>
                  <a:pt x="748" y="45"/>
                </a:lnTo>
                <a:lnTo>
                  <a:pt x="701" y="53"/>
                </a:lnTo>
                <a:lnTo>
                  <a:pt x="655" y="62"/>
                </a:lnTo>
                <a:lnTo>
                  <a:pt x="608" y="72"/>
                </a:lnTo>
                <a:lnTo>
                  <a:pt x="561" y="83"/>
                </a:lnTo>
                <a:lnTo>
                  <a:pt x="516" y="93"/>
                </a:lnTo>
                <a:lnTo>
                  <a:pt x="469" y="106"/>
                </a:lnTo>
                <a:lnTo>
                  <a:pt x="429" y="118"/>
                </a:lnTo>
                <a:lnTo>
                  <a:pt x="389" y="129"/>
                </a:lnTo>
                <a:lnTo>
                  <a:pt x="349" y="142"/>
                </a:lnTo>
                <a:lnTo>
                  <a:pt x="309" y="155"/>
                </a:lnTo>
                <a:lnTo>
                  <a:pt x="270" y="169"/>
                </a:lnTo>
                <a:lnTo>
                  <a:pt x="231" y="183"/>
                </a:lnTo>
                <a:lnTo>
                  <a:pt x="191" y="198"/>
                </a:lnTo>
                <a:lnTo>
                  <a:pt x="152" y="214"/>
                </a:lnTo>
                <a:lnTo>
                  <a:pt x="101" y="233"/>
                </a:lnTo>
                <a:lnTo>
                  <a:pt x="51" y="253"/>
                </a:lnTo>
                <a:lnTo>
                  <a:pt x="0" y="274"/>
                </a:lnTo>
                <a:lnTo>
                  <a:pt x="0" y="0"/>
                </a:lnTo>
                <a:lnTo>
                  <a:pt x="1172" y="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55" name="Line 53">
            <a:extLst>
              <a:ext uri="{FF2B5EF4-FFF2-40B4-BE49-F238E27FC236}">
                <a16:creationId xmlns:a16="http://schemas.microsoft.com/office/drawing/2014/main" id="{01E74351-C9AE-AAAF-8B92-102312243F89}"/>
              </a:ext>
            </a:extLst>
          </p:cNvPr>
          <p:cNvSpPr>
            <a:spLocks noChangeShapeType="1"/>
          </p:cNvSpPr>
          <p:nvPr/>
        </p:nvSpPr>
        <p:spPr bwMode="auto">
          <a:xfrm>
            <a:off x="2740819" y="1352550"/>
            <a:ext cx="3712369"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656" name="Freeform 54">
            <a:extLst>
              <a:ext uri="{FF2B5EF4-FFF2-40B4-BE49-F238E27FC236}">
                <a16:creationId xmlns:a16="http://schemas.microsoft.com/office/drawing/2014/main" id="{A2419454-8763-CE61-25E9-90836E32A846}"/>
              </a:ext>
            </a:extLst>
          </p:cNvPr>
          <p:cNvSpPr>
            <a:spLocks/>
          </p:cNvSpPr>
          <p:nvPr/>
        </p:nvSpPr>
        <p:spPr bwMode="auto">
          <a:xfrm>
            <a:off x="5707857" y="3580210"/>
            <a:ext cx="745331" cy="179784"/>
          </a:xfrm>
          <a:custGeom>
            <a:avLst/>
            <a:gdLst>
              <a:gd name="T0" fmla="*/ 525592736 w 1879"/>
              <a:gd name="T1" fmla="*/ 126567936 h 454"/>
              <a:gd name="T2" fmla="*/ 0 w 1879"/>
              <a:gd name="T3" fmla="*/ 126567936 h 454"/>
              <a:gd name="T4" fmla="*/ 14265616 w 1879"/>
              <a:gd name="T5" fmla="*/ 126567936 h 454"/>
              <a:gd name="T6" fmla="*/ 29090793 w 1879"/>
              <a:gd name="T7" fmla="*/ 126289152 h 454"/>
              <a:gd name="T8" fmla="*/ 43356409 w 1879"/>
              <a:gd name="T9" fmla="*/ 126010368 h 454"/>
              <a:gd name="T10" fmla="*/ 57901806 w 1879"/>
              <a:gd name="T11" fmla="*/ 125452800 h 454"/>
              <a:gd name="T12" fmla="*/ 72167422 w 1879"/>
              <a:gd name="T13" fmla="*/ 124616448 h 454"/>
              <a:gd name="T14" fmla="*/ 86433039 w 1879"/>
              <a:gd name="T15" fmla="*/ 123780096 h 454"/>
              <a:gd name="T16" fmla="*/ 100978964 w 1879"/>
              <a:gd name="T17" fmla="*/ 122386176 h 454"/>
              <a:gd name="T18" fmla="*/ 114964800 w 1879"/>
              <a:gd name="T19" fmla="*/ 120992256 h 454"/>
              <a:gd name="T20" fmla="*/ 129230416 w 1879"/>
              <a:gd name="T21" fmla="*/ 119598336 h 454"/>
              <a:gd name="T22" fmla="*/ 143496033 w 1879"/>
              <a:gd name="T23" fmla="*/ 117925632 h 454"/>
              <a:gd name="T24" fmla="*/ 157761649 w 1879"/>
              <a:gd name="T25" fmla="*/ 115974144 h 454"/>
              <a:gd name="T26" fmla="*/ 171747485 w 1879"/>
              <a:gd name="T27" fmla="*/ 113743872 h 454"/>
              <a:gd name="T28" fmla="*/ 184614729 w 1879"/>
              <a:gd name="T29" fmla="*/ 111234816 h 454"/>
              <a:gd name="T30" fmla="*/ 196922413 w 1879"/>
              <a:gd name="T31" fmla="*/ 109004544 h 454"/>
              <a:gd name="T32" fmla="*/ 209509877 w 1879"/>
              <a:gd name="T33" fmla="*/ 106495488 h 454"/>
              <a:gd name="T34" fmla="*/ 221817561 w 1879"/>
              <a:gd name="T35" fmla="*/ 103986432 h 454"/>
              <a:gd name="T36" fmla="*/ 238600670 w 1879"/>
              <a:gd name="T37" fmla="*/ 100362240 h 454"/>
              <a:gd name="T38" fmla="*/ 255103999 w 1879"/>
              <a:gd name="T39" fmla="*/ 96738048 h 454"/>
              <a:gd name="T40" fmla="*/ 271887109 w 1879"/>
              <a:gd name="T41" fmla="*/ 93392640 h 454"/>
              <a:gd name="T42" fmla="*/ 284474573 w 1879"/>
              <a:gd name="T43" fmla="*/ 90883584 h 454"/>
              <a:gd name="T44" fmla="*/ 297062037 w 1879"/>
              <a:gd name="T45" fmla="*/ 88653312 h 454"/>
              <a:gd name="T46" fmla="*/ 309649501 w 1879"/>
              <a:gd name="T47" fmla="*/ 86144256 h 454"/>
              <a:gd name="T48" fmla="*/ 322516216 w 1879"/>
              <a:gd name="T49" fmla="*/ 83913984 h 454"/>
              <a:gd name="T50" fmla="*/ 331467596 w 1879"/>
              <a:gd name="T51" fmla="*/ 82798848 h 454"/>
              <a:gd name="T52" fmla="*/ 340138666 w 1879"/>
              <a:gd name="T53" fmla="*/ 81404928 h 454"/>
              <a:gd name="T54" fmla="*/ 349090045 w 1879"/>
              <a:gd name="T55" fmla="*/ 80289792 h 454"/>
              <a:gd name="T56" fmla="*/ 357761116 w 1879"/>
              <a:gd name="T57" fmla="*/ 79174656 h 454"/>
              <a:gd name="T58" fmla="*/ 366711966 w 1879"/>
              <a:gd name="T59" fmla="*/ 77501952 h 454"/>
              <a:gd name="T60" fmla="*/ 375383565 w 1879"/>
              <a:gd name="T61" fmla="*/ 76108032 h 454"/>
              <a:gd name="T62" fmla="*/ 381537143 w 1879"/>
              <a:gd name="T63" fmla="*/ 74992896 h 454"/>
              <a:gd name="T64" fmla="*/ 388250281 w 1879"/>
              <a:gd name="T65" fmla="*/ 73598976 h 454"/>
              <a:gd name="T66" fmla="*/ 394404387 w 1879"/>
              <a:gd name="T67" fmla="*/ 71926272 h 454"/>
              <a:gd name="T68" fmla="*/ 400837745 w 1879"/>
              <a:gd name="T69" fmla="*/ 70253568 h 454"/>
              <a:gd name="T70" fmla="*/ 408110443 w 1879"/>
              <a:gd name="T71" fmla="*/ 68302080 h 454"/>
              <a:gd name="T72" fmla="*/ 415103361 w 1879"/>
              <a:gd name="T73" fmla="*/ 65793024 h 454"/>
              <a:gd name="T74" fmla="*/ 422096808 w 1879"/>
              <a:gd name="T75" fmla="*/ 63005184 h 454"/>
              <a:gd name="T76" fmla="*/ 429089726 w 1879"/>
              <a:gd name="T77" fmla="*/ 59938560 h 454"/>
              <a:gd name="T78" fmla="*/ 435802864 w 1879"/>
              <a:gd name="T79" fmla="*/ 56593152 h 454"/>
              <a:gd name="T80" fmla="*/ 442516002 w 1879"/>
              <a:gd name="T81" fmla="*/ 52968960 h 454"/>
              <a:gd name="T82" fmla="*/ 450628041 w 1879"/>
              <a:gd name="T83" fmla="*/ 48508416 h 454"/>
              <a:gd name="T84" fmla="*/ 458739551 w 1879"/>
              <a:gd name="T85" fmla="*/ 43769088 h 454"/>
              <a:gd name="T86" fmla="*/ 466571809 w 1879"/>
              <a:gd name="T87" fmla="*/ 38750976 h 454"/>
              <a:gd name="T88" fmla="*/ 474683848 w 1879"/>
              <a:gd name="T89" fmla="*/ 33454080 h 454"/>
              <a:gd name="T90" fmla="*/ 482795887 w 1879"/>
              <a:gd name="T91" fmla="*/ 27878400 h 454"/>
              <a:gd name="T92" fmla="*/ 495942382 w 1879"/>
              <a:gd name="T93" fmla="*/ 18957312 h 454"/>
              <a:gd name="T94" fmla="*/ 509648967 w 1879"/>
              <a:gd name="T95" fmla="*/ 9478656 h 454"/>
              <a:gd name="T96" fmla="*/ 523914584 w 1879"/>
              <a:gd name="T97" fmla="*/ 0 h 454"/>
              <a:gd name="T98" fmla="*/ 525592736 w 1879"/>
              <a:gd name="T99" fmla="*/ 23417856 h 454"/>
              <a:gd name="T100" fmla="*/ 525592736 w 1879"/>
              <a:gd name="T101" fmla="*/ 126567936 h 45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879" h="454">
                <a:moveTo>
                  <a:pt x="1879" y="454"/>
                </a:moveTo>
                <a:lnTo>
                  <a:pt x="0" y="454"/>
                </a:lnTo>
                <a:lnTo>
                  <a:pt x="51" y="454"/>
                </a:lnTo>
                <a:lnTo>
                  <a:pt x="104" y="453"/>
                </a:lnTo>
                <a:lnTo>
                  <a:pt x="155" y="452"/>
                </a:lnTo>
                <a:lnTo>
                  <a:pt x="207" y="450"/>
                </a:lnTo>
                <a:lnTo>
                  <a:pt x="258" y="447"/>
                </a:lnTo>
                <a:lnTo>
                  <a:pt x="309" y="444"/>
                </a:lnTo>
                <a:lnTo>
                  <a:pt x="361" y="439"/>
                </a:lnTo>
                <a:lnTo>
                  <a:pt x="411" y="434"/>
                </a:lnTo>
                <a:lnTo>
                  <a:pt x="462" y="429"/>
                </a:lnTo>
                <a:lnTo>
                  <a:pt x="513" y="423"/>
                </a:lnTo>
                <a:lnTo>
                  <a:pt x="564" y="416"/>
                </a:lnTo>
                <a:lnTo>
                  <a:pt x="614" y="408"/>
                </a:lnTo>
                <a:lnTo>
                  <a:pt x="660" y="399"/>
                </a:lnTo>
                <a:lnTo>
                  <a:pt x="704" y="391"/>
                </a:lnTo>
                <a:lnTo>
                  <a:pt x="749" y="382"/>
                </a:lnTo>
                <a:lnTo>
                  <a:pt x="793" y="373"/>
                </a:lnTo>
                <a:lnTo>
                  <a:pt x="853" y="360"/>
                </a:lnTo>
                <a:lnTo>
                  <a:pt x="912" y="347"/>
                </a:lnTo>
                <a:lnTo>
                  <a:pt x="972" y="335"/>
                </a:lnTo>
                <a:lnTo>
                  <a:pt x="1017" y="326"/>
                </a:lnTo>
                <a:lnTo>
                  <a:pt x="1062" y="318"/>
                </a:lnTo>
                <a:lnTo>
                  <a:pt x="1107" y="309"/>
                </a:lnTo>
                <a:lnTo>
                  <a:pt x="1153" y="301"/>
                </a:lnTo>
                <a:lnTo>
                  <a:pt x="1185" y="297"/>
                </a:lnTo>
                <a:lnTo>
                  <a:pt x="1216" y="292"/>
                </a:lnTo>
                <a:lnTo>
                  <a:pt x="1248" y="288"/>
                </a:lnTo>
                <a:lnTo>
                  <a:pt x="1279" y="284"/>
                </a:lnTo>
                <a:lnTo>
                  <a:pt x="1311" y="278"/>
                </a:lnTo>
                <a:lnTo>
                  <a:pt x="1342" y="273"/>
                </a:lnTo>
                <a:lnTo>
                  <a:pt x="1364" y="269"/>
                </a:lnTo>
                <a:lnTo>
                  <a:pt x="1388" y="264"/>
                </a:lnTo>
                <a:lnTo>
                  <a:pt x="1410" y="258"/>
                </a:lnTo>
                <a:lnTo>
                  <a:pt x="1433" y="252"/>
                </a:lnTo>
                <a:lnTo>
                  <a:pt x="1459" y="245"/>
                </a:lnTo>
                <a:lnTo>
                  <a:pt x="1484" y="236"/>
                </a:lnTo>
                <a:lnTo>
                  <a:pt x="1509" y="226"/>
                </a:lnTo>
                <a:lnTo>
                  <a:pt x="1534" y="215"/>
                </a:lnTo>
                <a:lnTo>
                  <a:pt x="1558" y="203"/>
                </a:lnTo>
                <a:lnTo>
                  <a:pt x="1582" y="190"/>
                </a:lnTo>
                <a:lnTo>
                  <a:pt x="1611" y="174"/>
                </a:lnTo>
                <a:lnTo>
                  <a:pt x="1640" y="157"/>
                </a:lnTo>
                <a:lnTo>
                  <a:pt x="1668" y="139"/>
                </a:lnTo>
                <a:lnTo>
                  <a:pt x="1697" y="120"/>
                </a:lnTo>
                <a:lnTo>
                  <a:pt x="1726" y="100"/>
                </a:lnTo>
                <a:lnTo>
                  <a:pt x="1773" y="68"/>
                </a:lnTo>
                <a:lnTo>
                  <a:pt x="1822" y="34"/>
                </a:lnTo>
                <a:lnTo>
                  <a:pt x="1873" y="0"/>
                </a:lnTo>
                <a:lnTo>
                  <a:pt x="1879" y="84"/>
                </a:lnTo>
                <a:lnTo>
                  <a:pt x="1879" y="454"/>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57" name="Freeform 55">
            <a:extLst>
              <a:ext uri="{FF2B5EF4-FFF2-40B4-BE49-F238E27FC236}">
                <a16:creationId xmlns:a16="http://schemas.microsoft.com/office/drawing/2014/main" id="{A3D1BD30-6E5C-61DF-9F0D-8315A915D84F}"/>
              </a:ext>
            </a:extLst>
          </p:cNvPr>
          <p:cNvSpPr>
            <a:spLocks/>
          </p:cNvSpPr>
          <p:nvPr/>
        </p:nvSpPr>
        <p:spPr bwMode="auto">
          <a:xfrm>
            <a:off x="6307932" y="1491854"/>
            <a:ext cx="145256" cy="2121694"/>
          </a:xfrm>
          <a:custGeom>
            <a:avLst/>
            <a:gdLst>
              <a:gd name="T0" fmla="*/ 0 w 366"/>
              <a:gd name="T1" fmla="*/ 0 h 5345"/>
              <a:gd name="T2" fmla="*/ 102486354 w 366"/>
              <a:gd name="T3" fmla="*/ 1497252882 h 5345"/>
              <a:gd name="T4" fmla="*/ 102486354 w 366"/>
              <a:gd name="T5" fmla="*/ 0 h 5345"/>
              <a:gd name="T6" fmla="*/ 0 w 366"/>
              <a:gd name="T7" fmla="*/ 0 h 534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6" h="5345">
                <a:moveTo>
                  <a:pt x="0" y="0"/>
                </a:moveTo>
                <a:lnTo>
                  <a:pt x="366" y="5345"/>
                </a:lnTo>
                <a:lnTo>
                  <a:pt x="366" y="0"/>
                </a:lnTo>
                <a:lnTo>
                  <a:pt x="0" y="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58" name="Line 56">
            <a:extLst>
              <a:ext uri="{FF2B5EF4-FFF2-40B4-BE49-F238E27FC236}">
                <a16:creationId xmlns:a16="http://schemas.microsoft.com/office/drawing/2014/main" id="{9DFB1441-7421-D780-F431-44A8A959FE85}"/>
              </a:ext>
            </a:extLst>
          </p:cNvPr>
          <p:cNvSpPr>
            <a:spLocks noChangeShapeType="1"/>
          </p:cNvSpPr>
          <p:nvPr/>
        </p:nvSpPr>
        <p:spPr bwMode="auto">
          <a:xfrm>
            <a:off x="6453188" y="1352550"/>
            <a:ext cx="0" cy="2407444"/>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659" name="Freeform 57">
            <a:extLst>
              <a:ext uri="{FF2B5EF4-FFF2-40B4-BE49-F238E27FC236}">
                <a16:creationId xmlns:a16="http://schemas.microsoft.com/office/drawing/2014/main" id="{58B5C775-D2CA-AEA1-06D0-74D1CD3A49D3}"/>
              </a:ext>
            </a:extLst>
          </p:cNvPr>
          <p:cNvSpPr>
            <a:spLocks/>
          </p:cNvSpPr>
          <p:nvPr/>
        </p:nvSpPr>
        <p:spPr bwMode="auto">
          <a:xfrm>
            <a:off x="2740819" y="3613547"/>
            <a:ext cx="1996679" cy="146447"/>
          </a:xfrm>
          <a:custGeom>
            <a:avLst/>
            <a:gdLst>
              <a:gd name="T0" fmla="*/ 1409328131 w 5029"/>
              <a:gd name="T1" fmla="*/ 103046618 h 370"/>
              <a:gd name="T2" fmla="*/ 0 w 5029"/>
              <a:gd name="T3" fmla="*/ 103046618 h 370"/>
              <a:gd name="T4" fmla="*/ 11489603 w 5029"/>
              <a:gd name="T5" fmla="*/ 98869067 h 370"/>
              <a:gd name="T6" fmla="*/ 22699695 w 5029"/>
              <a:gd name="T7" fmla="*/ 94691515 h 370"/>
              <a:gd name="T8" fmla="*/ 29985513 w 5029"/>
              <a:gd name="T9" fmla="*/ 91628013 h 370"/>
              <a:gd name="T10" fmla="*/ 36711251 w 5029"/>
              <a:gd name="T11" fmla="*/ 89121271 h 370"/>
              <a:gd name="T12" fmla="*/ 43717558 w 5029"/>
              <a:gd name="T13" fmla="*/ 86615057 h 370"/>
              <a:gd name="T14" fmla="*/ 50723336 w 5029"/>
              <a:gd name="T15" fmla="*/ 84386959 h 370"/>
              <a:gd name="T16" fmla="*/ 57729644 w 5029"/>
              <a:gd name="T17" fmla="*/ 81880217 h 370"/>
              <a:gd name="T18" fmla="*/ 64735422 w 5029"/>
              <a:gd name="T19" fmla="*/ 79652119 h 370"/>
              <a:gd name="T20" fmla="*/ 73703072 w 5029"/>
              <a:gd name="T21" fmla="*/ 76867261 h 370"/>
              <a:gd name="T22" fmla="*/ 82951292 w 5029"/>
              <a:gd name="T23" fmla="*/ 74360519 h 370"/>
              <a:gd name="T24" fmla="*/ 92198982 w 5029"/>
              <a:gd name="T25" fmla="*/ 71854305 h 370"/>
              <a:gd name="T26" fmla="*/ 101166632 w 5029"/>
              <a:gd name="T27" fmla="*/ 69626207 h 370"/>
              <a:gd name="T28" fmla="*/ 114058026 w 5029"/>
              <a:gd name="T29" fmla="*/ 66284061 h 370"/>
              <a:gd name="T30" fmla="*/ 126388280 w 5029"/>
              <a:gd name="T31" fmla="*/ 63499202 h 370"/>
              <a:gd name="T32" fmla="*/ 139279145 w 5029"/>
              <a:gd name="T33" fmla="*/ 60435700 h 370"/>
              <a:gd name="T34" fmla="*/ 152170538 w 5029"/>
              <a:gd name="T35" fmla="*/ 57650314 h 370"/>
              <a:gd name="T36" fmla="*/ 164781362 w 5029"/>
              <a:gd name="T37" fmla="*/ 54308167 h 370"/>
              <a:gd name="T38" fmla="*/ 177111616 w 5029"/>
              <a:gd name="T39" fmla="*/ 50687904 h 370"/>
              <a:gd name="T40" fmla="*/ 191684312 w 5029"/>
              <a:gd name="T41" fmla="*/ 46788997 h 370"/>
              <a:gd name="T42" fmla="*/ 205976438 w 5029"/>
              <a:gd name="T43" fmla="*/ 42332802 h 370"/>
              <a:gd name="T44" fmla="*/ 220549134 w 5029"/>
              <a:gd name="T45" fmla="*/ 37597962 h 370"/>
              <a:gd name="T46" fmla="*/ 234561220 w 5029"/>
              <a:gd name="T47" fmla="*/ 33141766 h 370"/>
              <a:gd name="T48" fmla="*/ 248573305 w 5029"/>
              <a:gd name="T49" fmla="*/ 28686099 h 370"/>
              <a:gd name="T50" fmla="*/ 262584861 w 5029"/>
              <a:gd name="T51" fmla="*/ 23672615 h 370"/>
              <a:gd name="T52" fmla="*/ 276877516 w 5029"/>
              <a:gd name="T53" fmla="*/ 19216947 h 370"/>
              <a:gd name="T54" fmla="*/ 291169642 w 5029"/>
              <a:gd name="T55" fmla="*/ 14482108 h 370"/>
              <a:gd name="T56" fmla="*/ 302379205 w 5029"/>
              <a:gd name="T57" fmla="*/ 11418605 h 370"/>
              <a:gd name="T58" fmla="*/ 313868808 w 5029"/>
              <a:gd name="T59" fmla="*/ 8076459 h 370"/>
              <a:gd name="T60" fmla="*/ 324798330 w 5029"/>
              <a:gd name="T61" fmla="*/ 5291600 h 370"/>
              <a:gd name="T62" fmla="*/ 336288462 w 5029"/>
              <a:gd name="T63" fmla="*/ 2228098 h 370"/>
              <a:gd name="T64" fmla="*/ 347778065 w 5029"/>
              <a:gd name="T65" fmla="*/ 0 h 370"/>
              <a:gd name="T66" fmla="*/ 625216192 w 5029"/>
              <a:gd name="T67" fmla="*/ 0 h 370"/>
              <a:gd name="T68" fmla="*/ 665010006 w 5029"/>
              <a:gd name="T69" fmla="*/ 3342147 h 370"/>
              <a:gd name="T70" fmla="*/ 705084391 w 5029"/>
              <a:gd name="T71" fmla="*/ 6127005 h 370"/>
              <a:gd name="T72" fmla="*/ 744598165 w 5029"/>
              <a:gd name="T73" fmla="*/ 9190507 h 370"/>
              <a:gd name="T74" fmla="*/ 774303638 w 5029"/>
              <a:gd name="T75" fmla="*/ 11418605 h 370"/>
              <a:gd name="T76" fmla="*/ 804009110 w 5029"/>
              <a:gd name="T77" fmla="*/ 13646703 h 370"/>
              <a:gd name="T78" fmla="*/ 833434543 w 5029"/>
              <a:gd name="T79" fmla="*/ 15874801 h 370"/>
              <a:gd name="T80" fmla="*/ 862859446 w 5029"/>
              <a:gd name="T81" fmla="*/ 18381542 h 370"/>
              <a:gd name="T82" fmla="*/ 886399792 w 5029"/>
              <a:gd name="T83" fmla="*/ 20887757 h 370"/>
              <a:gd name="T84" fmla="*/ 909940137 w 5029"/>
              <a:gd name="T85" fmla="*/ 23115854 h 370"/>
              <a:gd name="T86" fmla="*/ 933760524 w 5029"/>
              <a:gd name="T87" fmla="*/ 25622596 h 370"/>
              <a:gd name="T88" fmla="*/ 957300870 w 5029"/>
              <a:gd name="T89" fmla="*/ 28407455 h 370"/>
              <a:gd name="T90" fmla="*/ 980560646 w 5029"/>
              <a:gd name="T91" fmla="*/ 31192313 h 370"/>
              <a:gd name="T92" fmla="*/ 1003259811 w 5029"/>
              <a:gd name="T93" fmla="*/ 34255815 h 370"/>
              <a:gd name="T94" fmla="*/ 1026239547 w 5029"/>
              <a:gd name="T95" fmla="*/ 37597962 h 370"/>
              <a:gd name="T96" fmla="*/ 1049219282 w 5029"/>
              <a:gd name="T97" fmla="*/ 40940109 h 370"/>
              <a:gd name="T98" fmla="*/ 1072199017 w 5029"/>
              <a:gd name="T99" fmla="*/ 44560899 h 370"/>
              <a:gd name="T100" fmla="*/ 1102465101 w 5029"/>
              <a:gd name="T101" fmla="*/ 49852500 h 370"/>
              <a:gd name="T102" fmla="*/ 1133011225 w 5029"/>
              <a:gd name="T103" fmla="*/ 54865456 h 370"/>
              <a:gd name="T104" fmla="*/ 1163557349 w 5029"/>
              <a:gd name="T105" fmla="*/ 60435700 h 370"/>
              <a:gd name="T106" fmla="*/ 1209236779 w 5029"/>
              <a:gd name="T107" fmla="*/ 68512158 h 370"/>
              <a:gd name="T108" fmla="*/ 1255196250 w 5029"/>
              <a:gd name="T109" fmla="*/ 76867261 h 370"/>
              <a:gd name="T110" fmla="*/ 1280697938 w 5029"/>
              <a:gd name="T111" fmla="*/ 81323457 h 370"/>
              <a:gd name="T112" fmla="*/ 1306480196 w 5029"/>
              <a:gd name="T113" fmla="*/ 85501008 h 370"/>
              <a:gd name="T114" fmla="*/ 1331981885 w 5029"/>
              <a:gd name="T115" fmla="*/ 90235320 h 370"/>
              <a:gd name="T116" fmla="*/ 1358044184 w 5029"/>
              <a:gd name="T117" fmla="*/ 94412871 h 370"/>
              <a:gd name="T118" fmla="*/ 1409328131 w 5029"/>
              <a:gd name="T119" fmla="*/ 103046618 h 37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029" h="370">
                <a:moveTo>
                  <a:pt x="5029" y="370"/>
                </a:moveTo>
                <a:lnTo>
                  <a:pt x="0" y="370"/>
                </a:lnTo>
                <a:lnTo>
                  <a:pt x="41" y="355"/>
                </a:lnTo>
                <a:lnTo>
                  <a:pt x="81" y="340"/>
                </a:lnTo>
                <a:lnTo>
                  <a:pt x="107" y="329"/>
                </a:lnTo>
                <a:lnTo>
                  <a:pt x="131" y="320"/>
                </a:lnTo>
                <a:lnTo>
                  <a:pt x="156" y="311"/>
                </a:lnTo>
                <a:lnTo>
                  <a:pt x="181" y="303"/>
                </a:lnTo>
                <a:lnTo>
                  <a:pt x="206" y="294"/>
                </a:lnTo>
                <a:lnTo>
                  <a:pt x="231" y="286"/>
                </a:lnTo>
                <a:lnTo>
                  <a:pt x="263" y="276"/>
                </a:lnTo>
                <a:lnTo>
                  <a:pt x="296" y="267"/>
                </a:lnTo>
                <a:lnTo>
                  <a:pt x="329" y="258"/>
                </a:lnTo>
                <a:lnTo>
                  <a:pt x="361" y="250"/>
                </a:lnTo>
                <a:lnTo>
                  <a:pt x="407" y="238"/>
                </a:lnTo>
                <a:lnTo>
                  <a:pt x="451" y="228"/>
                </a:lnTo>
                <a:lnTo>
                  <a:pt x="497" y="217"/>
                </a:lnTo>
                <a:lnTo>
                  <a:pt x="543" y="207"/>
                </a:lnTo>
                <a:lnTo>
                  <a:pt x="588" y="195"/>
                </a:lnTo>
                <a:lnTo>
                  <a:pt x="632" y="182"/>
                </a:lnTo>
                <a:lnTo>
                  <a:pt x="684" y="168"/>
                </a:lnTo>
                <a:lnTo>
                  <a:pt x="735" y="152"/>
                </a:lnTo>
                <a:lnTo>
                  <a:pt x="787" y="135"/>
                </a:lnTo>
                <a:lnTo>
                  <a:pt x="837" y="119"/>
                </a:lnTo>
                <a:lnTo>
                  <a:pt x="887" y="103"/>
                </a:lnTo>
                <a:lnTo>
                  <a:pt x="937" y="85"/>
                </a:lnTo>
                <a:lnTo>
                  <a:pt x="988" y="69"/>
                </a:lnTo>
                <a:lnTo>
                  <a:pt x="1039" y="52"/>
                </a:lnTo>
                <a:lnTo>
                  <a:pt x="1079" y="41"/>
                </a:lnTo>
                <a:lnTo>
                  <a:pt x="1120" y="29"/>
                </a:lnTo>
                <a:lnTo>
                  <a:pt x="1159" y="19"/>
                </a:lnTo>
                <a:lnTo>
                  <a:pt x="1200" y="8"/>
                </a:lnTo>
                <a:lnTo>
                  <a:pt x="1241" y="0"/>
                </a:lnTo>
                <a:lnTo>
                  <a:pt x="2231" y="0"/>
                </a:lnTo>
                <a:lnTo>
                  <a:pt x="2373" y="12"/>
                </a:lnTo>
                <a:lnTo>
                  <a:pt x="2516" y="22"/>
                </a:lnTo>
                <a:lnTo>
                  <a:pt x="2657" y="33"/>
                </a:lnTo>
                <a:lnTo>
                  <a:pt x="2763" y="41"/>
                </a:lnTo>
                <a:lnTo>
                  <a:pt x="2869" y="49"/>
                </a:lnTo>
                <a:lnTo>
                  <a:pt x="2974" y="57"/>
                </a:lnTo>
                <a:lnTo>
                  <a:pt x="3079" y="66"/>
                </a:lnTo>
                <a:lnTo>
                  <a:pt x="3163" y="75"/>
                </a:lnTo>
                <a:lnTo>
                  <a:pt x="3247" y="83"/>
                </a:lnTo>
                <a:lnTo>
                  <a:pt x="3332" y="92"/>
                </a:lnTo>
                <a:lnTo>
                  <a:pt x="3416" y="102"/>
                </a:lnTo>
                <a:lnTo>
                  <a:pt x="3499" y="112"/>
                </a:lnTo>
                <a:lnTo>
                  <a:pt x="3580" y="123"/>
                </a:lnTo>
                <a:lnTo>
                  <a:pt x="3662" y="135"/>
                </a:lnTo>
                <a:lnTo>
                  <a:pt x="3744" y="147"/>
                </a:lnTo>
                <a:lnTo>
                  <a:pt x="3826" y="160"/>
                </a:lnTo>
                <a:lnTo>
                  <a:pt x="3934" y="179"/>
                </a:lnTo>
                <a:lnTo>
                  <a:pt x="4043" y="197"/>
                </a:lnTo>
                <a:lnTo>
                  <a:pt x="4152" y="217"/>
                </a:lnTo>
                <a:lnTo>
                  <a:pt x="4315" y="246"/>
                </a:lnTo>
                <a:lnTo>
                  <a:pt x="4479" y="276"/>
                </a:lnTo>
                <a:lnTo>
                  <a:pt x="4570" y="292"/>
                </a:lnTo>
                <a:lnTo>
                  <a:pt x="4662" y="307"/>
                </a:lnTo>
                <a:lnTo>
                  <a:pt x="4753" y="324"/>
                </a:lnTo>
                <a:lnTo>
                  <a:pt x="4846" y="339"/>
                </a:lnTo>
                <a:lnTo>
                  <a:pt x="5029" y="37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60" name="Freeform 58">
            <a:extLst>
              <a:ext uri="{FF2B5EF4-FFF2-40B4-BE49-F238E27FC236}">
                <a16:creationId xmlns:a16="http://schemas.microsoft.com/office/drawing/2014/main" id="{56C1EEE7-00F0-2984-3660-837FF86B2A92}"/>
              </a:ext>
            </a:extLst>
          </p:cNvPr>
          <p:cNvSpPr>
            <a:spLocks/>
          </p:cNvSpPr>
          <p:nvPr/>
        </p:nvSpPr>
        <p:spPr bwMode="auto">
          <a:xfrm>
            <a:off x="3626644" y="3613547"/>
            <a:ext cx="2081213" cy="146447"/>
          </a:xfrm>
          <a:custGeom>
            <a:avLst/>
            <a:gdLst>
              <a:gd name="T0" fmla="*/ 783488400 w 5244"/>
              <a:gd name="T1" fmla="*/ 103046618 h 370"/>
              <a:gd name="T2" fmla="*/ 732245488 w 5244"/>
              <a:gd name="T3" fmla="*/ 94412871 h 370"/>
              <a:gd name="T4" fmla="*/ 706203608 w 5244"/>
              <a:gd name="T5" fmla="*/ 90235320 h 370"/>
              <a:gd name="T6" fmla="*/ 680722117 w 5244"/>
              <a:gd name="T7" fmla="*/ 85501008 h 370"/>
              <a:gd name="T8" fmla="*/ 654960696 w 5244"/>
              <a:gd name="T9" fmla="*/ 81323457 h 370"/>
              <a:gd name="T10" fmla="*/ 629479204 w 5244"/>
              <a:gd name="T11" fmla="*/ 76867261 h 370"/>
              <a:gd name="T12" fmla="*/ 583556004 w 5244"/>
              <a:gd name="T13" fmla="*/ 68512158 h 370"/>
              <a:gd name="T14" fmla="*/ 537913263 w 5244"/>
              <a:gd name="T15" fmla="*/ 60435700 h 370"/>
              <a:gd name="T16" fmla="*/ 507391458 w 5244"/>
              <a:gd name="T17" fmla="*/ 54865456 h 370"/>
              <a:gd name="T18" fmla="*/ 476869654 w 5244"/>
              <a:gd name="T19" fmla="*/ 49852500 h 370"/>
              <a:gd name="T20" fmla="*/ 446627779 w 5244"/>
              <a:gd name="T21" fmla="*/ 44560899 h 370"/>
              <a:gd name="T22" fmla="*/ 423666179 w 5244"/>
              <a:gd name="T23" fmla="*/ 40940109 h 370"/>
              <a:gd name="T24" fmla="*/ 400705108 w 5244"/>
              <a:gd name="T25" fmla="*/ 37597962 h 370"/>
              <a:gd name="T26" fmla="*/ 377743508 w 5244"/>
              <a:gd name="T27" fmla="*/ 34255815 h 370"/>
              <a:gd name="T28" fmla="*/ 355061838 w 5244"/>
              <a:gd name="T29" fmla="*/ 31192313 h 370"/>
              <a:gd name="T30" fmla="*/ 331820838 w 5244"/>
              <a:gd name="T31" fmla="*/ 28407455 h 370"/>
              <a:gd name="T32" fmla="*/ 308299379 w 5244"/>
              <a:gd name="T33" fmla="*/ 25622596 h 370"/>
              <a:gd name="T34" fmla="*/ 284497463 w 5244"/>
              <a:gd name="T35" fmla="*/ 23115854 h 370"/>
              <a:gd name="T36" fmla="*/ 260976004 w 5244"/>
              <a:gd name="T37" fmla="*/ 20887757 h 370"/>
              <a:gd name="T38" fmla="*/ 237454546 w 5244"/>
              <a:gd name="T39" fmla="*/ 18381542 h 370"/>
              <a:gd name="T40" fmla="*/ 208052988 w 5244"/>
              <a:gd name="T41" fmla="*/ 15874801 h 370"/>
              <a:gd name="T42" fmla="*/ 178650900 w 5244"/>
              <a:gd name="T43" fmla="*/ 13646703 h 370"/>
              <a:gd name="T44" fmla="*/ 148969413 w 5244"/>
              <a:gd name="T45" fmla="*/ 11418605 h 370"/>
              <a:gd name="T46" fmla="*/ 119287396 w 5244"/>
              <a:gd name="T47" fmla="*/ 9190507 h 370"/>
              <a:gd name="T48" fmla="*/ 79805213 w 5244"/>
              <a:gd name="T49" fmla="*/ 6127005 h 370"/>
              <a:gd name="T50" fmla="*/ 39762642 w 5244"/>
              <a:gd name="T51" fmla="*/ 3342147 h 370"/>
              <a:gd name="T52" fmla="*/ 0 w 5244"/>
              <a:gd name="T53" fmla="*/ 0 h 370"/>
              <a:gd name="T54" fmla="*/ 643479896 w 5244"/>
              <a:gd name="T55" fmla="*/ 0 h 370"/>
              <a:gd name="T56" fmla="*/ 655240625 w 5244"/>
              <a:gd name="T57" fmla="*/ 2506742 h 370"/>
              <a:gd name="T58" fmla="*/ 667281283 w 5244"/>
              <a:gd name="T59" fmla="*/ 5291600 h 370"/>
              <a:gd name="T60" fmla="*/ 679602400 w 5244"/>
              <a:gd name="T61" fmla="*/ 7519698 h 370"/>
              <a:gd name="T62" fmla="*/ 691363129 w 5244"/>
              <a:gd name="T63" fmla="*/ 10025912 h 370"/>
              <a:gd name="T64" fmla="*/ 703403788 w 5244"/>
              <a:gd name="T65" fmla="*/ 12532654 h 370"/>
              <a:gd name="T66" fmla="*/ 715164517 w 5244"/>
              <a:gd name="T67" fmla="*/ 15039396 h 370"/>
              <a:gd name="T68" fmla="*/ 747646354 w 5244"/>
              <a:gd name="T69" fmla="*/ 21445045 h 370"/>
              <a:gd name="T70" fmla="*/ 779848263 w 5244"/>
              <a:gd name="T71" fmla="*/ 27572050 h 370"/>
              <a:gd name="T72" fmla="*/ 812050171 w 5244"/>
              <a:gd name="T73" fmla="*/ 33141766 h 370"/>
              <a:gd name="T74" fmla="*/ 844532537 w 5244"/>
              <a:gd name="T75" fmla="*/ 38712011 h 370"/>
              <a:gd name="T76" fmla="*/ 877014375 w 5244"/>
              <a:gd name="T77" fmla="*/ 44003611 h 370"/>
              <a:gd name="T78" fmla="*/ 909496212 w 5244"/>
              <a:gd name="T79" fmla="*/ 49016567 h 370"/>
              <a:gd name="T80" fmla="*/ 941978579 w 5244"/>
              <a:gd name="T81" fmla="*/ 53751407 h 370"/>
              <a:gd name="T82" fmla="*/ 974740346 w 5244"/>
              <a:gd name="T83" fmla="*/ 58207602 h 370"/>
              <a:gd name="T84" fmla="*/ 1007222183 w 5244"/>
              <a:gd name="T85" fmla="*/ 62663270 h 370"/>
              <a:gd name="T86" fmla="*/ 1039984479 w 5244"/>
              <a:gd name="T87" fmla="*/ 67119465 h 370"/>
              <a:gd name="T88" fmla="*/ 1080866838 w 5244"/>
              <a:gd name="T89" fmla="*/ 71854305 h 370"/>
              <a:gd name="T90" fmla="*/ 1122309583 w 5244"/>
              <a:gd name="T91" fmla="*/ 76867261 h 370"/>
              <a:gd name="T92" fmla="*/ 1163191942 w 5244"/>
              <a:gd name="T93" fmla="*/ 81323457 h 370"/>
              <a:gd name="T94" fmla="*/ 1204634688 w 5244"/>
              <a:gd name="T95" fmla="*/ 85501008 h 370"/>
              <a:gd name="T96" fmla="*/ 1233756317 w 5244"/>
              <a:gd name="T97" fmla="*/ 88564510 h 370"/>
              <a:gd name="T98" fmla="*/ 1263158404 w 5244"/>
              <a:gd name="T99" fmla="*/ 91349369 h 370"/>
              <a:gd name="T100" fmla="*/ 1292280033 w 5244"/>
              <a:gd name="T101" fmla="*/ 94412871 h 370"/>
              <a:gd name="T102" fmla="*/ 1314681775 w 5244"/>
              <a:gd name="T103" fmla="*/ 96362325 h 370"/>
              <a:gd name="T104" fmla="*/ 1336523129 w 5244"/>
              <a:gd name="T105" fmla="*/ 98033662 h 370"/>
              <a:gd name="T106" fmla="*/ 1358364483 w 5244"/>
              <a:gd name="T107" fmla="*/ 99425827 h 370"/>
              <a:gd name="T108" fmla="*/ 1380765696 w 5244"/>
              <a:gd name="T109" fmla="*/ 100818520 h 370"/>
              <a:gd name="T110" fmla="*/ 1398126596 w 5244"/>
              <a:gd name="T111" fmla="*/ 101375809 h 370"/>
              <a:gd name="T112" fmla="*/ 1415767954 w 5244"/>
              <a:gd name="T113" fmla="*/ 102211213 h 370"/>
              <a:gd name="T114" fmla="*/ 1433408783 w 5244"/>
              <a:gd name="T115" fmla="*/ 102767974 h 370"/>
              <a:gd name="T116" fmla="*/ 1450770213 w 5244"/>
              <a:gd name="T117" fmla="*/ 103046618 h 370"/>
              <a:gd name="T118" fmla="*/ 1468411042 w 5244"/>
              <a:gd name="T119" fmla="*/ 103046618 h 370"/>
              <a:gd name="T120" fmla="*/ 783488400 w 5244"/>
              <a:gd name="T121" fmla="*/ 103046618 h 37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244" h="370">
                <a:moveTo>
                  <a:pt x="2798" y="370"/>
                </a:moveTo>
                <a:lnTo>
                  <a:pt x="2615" y="339"/>
                </a:lnTo>
                <a:lnTo>
                  <a:pt x="2522" y="324"/>
                </a:lnTo>
                <a:lnTo>
                  <a:pt x="2431" y="307"/>
                </a:lnTo>
                <a:lnTo>
                  <a:pt x="2339" y="292"/>
                </a:lnTo>
                <a:lnTo>
                  <a:pt x="2248" y="276"/>
                </a:lnTo>
                <a:lnTo>
                  <a:pt x="2084" y="246"/>
                </a:lnTo>
                <a:lnTo>
                  <a:pt x="1921" y="217"/>
                </a:lnTo>
                <a:lnTo>
                  <a:pt x="1812" y="197"/>
                </a:lnTo>
                <a:lnTo>
                  <a:pt x="1703" y="179"/>
                </a:lnTo>
                <a:lnTo>
                  <a:pt x="1595" y="160"/>
                </a:lnTo>
                <a:lnTo>
                  <a:pt x="1513" y="147"/>
                </a:lnTo>
                <a:lnTo>
                  <a:pt x="1431" y="135"/>
                </a:lnTo>
                <a:lnTo>
                  <a:pt x="1349" y="123"/>
                </a:lnTo>
                <a:lnTo>
                  <a:pt x="1268" y="112"/>
                </a:lnTo>
                <a:lnTo>
                  <a:pt x="1185" y="102"/>
                </a:lnTo>
                <a:lnTo>
                  <a:pt x="1101" y="92"/>
                </a:lnTo>
                <a:lnTo>
                  <a:pt x="1016" y="83"/>
                </a:lnTo>
                <a:lnTo>
                  <a:pt x="932" y="75"/>
                </a:lnTo>
                <a:lnTo>
                  <a:pt x="848" y="66"/>
                </a:lnTo>
                <a:lnTo>
                  <a:pt x="743" y="57"/>
                </a:lnTo>
                <a:lnTo>
                  <a:pt x="638" y="49"/>
                </a:lnTo>
                <a:lnTo>
                  <a:pt x="532" y="41"/>
                </a:lnTo>
                <a:lnTo>
                  <a:pt x="426" y="33"/>
                </a:lnTo>
                <a:lnTo>
                  <a:pt x="285" y="22"/>
                </a:lnTo>
                <a:lnTo>
                  <a:pt x="142" y="12"/>
                </a:lnTo>
                <a:lnTo>
                  <a:pt x="0" y="0"/>
                </a:lnTo>
                <a:lnTo>
                  <a:pt x="2298" y="0"/>
                </a:lnTo>
                <a:lnTo>
                  <a:pt x="2340" y="9"/>
                </a:lnTo>
                <a:lnTo>
                  <a:pt x="2383" y="19"/>
                </a:lnTo>
                <a:lnTo>
                  <a:pt x="2427" y="27"/>
                </a:lnTo>
                <a:lnTo>
                  <a:pt x="2469" y="36"/>
                </a:lnTo>
                <a:lnTo>
                  <a:pt x="2512" y="45"/>
                </a:lnTo>
                <a:lnTo>
                  <a:pt x="2554" y="54"/>
                </a:lnTo>
                <a:lnTo>
                  <a:pt x="2670" y="77"/>
                </a:lnTo>
                <a:lnTo>
                  <a:pt x="2785" y="99"/>
                </a:lnTo>
                <a:lnTo>
                  <a:pt x="2900" y="119"/>
                </a:lnTo>
                <a:lnTo>
                  <a:pt x="3016" y="139"/>
                </a:lnTo>
                <a:lnTo>
                  <a:pt x="3132" y="158"/>
                </a:lnTo>
                <a:lnTo>
                  <a:pt x="3248" y="176"/>
                </a:lnTo>
                <a:lnTo>
                  <a:pt x="3364" y="193"/>
                </a:lnTo>
                <a:lnTo>
                  <a:pt x="3481" y="209"/>
                </a:lnTo>
                <a:lnTo>
                  <a:pt x="3597" y="225"/>
                </a:lnTo>
                <a:lnTo>
                  <a:pt x="3714" y="241"/>
                </a:lnTo>
                <a:lnTo>
                  <a:pt x="3860" y="258"/>
                </a:lnTo>
                <a:lnTo>
                  <a:pt x="4008" y="276"/>
                </a:lnTo>
                <a:lnTo>
                  <a:pt x="4154" y="292"/>
                </a:lnTo>
                <a:lnTo>
                  <a:pt x="4302" y="307"/>
                </a:lnTo>
                <a:lnTo>
                  <a:pt x="4406" y="318"/>
                </a:lnTo>
                <a:lnTo>
                  <a:pt x="4511" y="328"/>
                </a:lnTo>
                <a:lnTo>
                  <a:pt x="4615" y="339"/>
                </a:lnTo>
                <a:lnTo>
                  <a:pt x="4695" y="346"/>
                </a:lnTo>
                <a:lnTo>
                  <a:pt x="4773" y="352"/>
                </a:lnTo>
                <a:lnTo>
                  <a:pt x="4851" y="357"/>
                </a:lnTo>
                <a:lnTo>
                  <a:pt x="4931" y="362"/>
                </a:lnTo>
                <a:lnTo>
                  <a:pt x="4993" y="364"/>
                </a:lnTo>
                <a:lnTo>
                  <a:pt x="5056" y="367"/>
                </a:lnTo>
                <a:lnTo>
                  <a:pt x="5119" y="369"/>
                </a:lnTo>
                <a:lnTo>
                  <a:pt x="5181" y="370"/>
                </a:lnTo>
                <a:lnTo>
                  <a:pt x="5244" y="370"/>
                </a:lnTo>
                <a:lnTo>
                  <a:pt x="2798" y="37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61" name="Line 59">
            <a:extLst>
              <a:ext uri="{FF2B5EF4-FFF2-40B4-BE49-F238E27FC236}">
                <a16:creationId xmlns:a16="http://schemas.microsoft.com/office/drawing/2014/main" id="{8E36A3A1-AFED-F3AB-4E53-F4BEAF6947C1}"/>
              </a:ext>
            </a:extLst>
          </p:cNvPr>
          <p:cNvSpPr>
            <a:spLocks noChangeShapeType="1"/>
          </p:cNvSpPr>
          <p:nvPr/>
        </p:nvSpPr>
        <p:spPr bwMode="auto">
          <a:xfrm flipH="1">
            <a:off x="2740819" y="3759994"/>
            <a:ext cx="3712369"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662" name="Freeform 60">
            <a:extLst>
              <a:ext uri="{FF2B5EF4-FFF2-40B4-BE49-F238E27FC236}">
                <a16:creationId xmlns:a16="http://schemas.microsoft.com/office/drawing/2014/main" id="{0AC1FF96-E62B-CD79-56D6-81FADF83CD49}"/>
              </a:ext>
            </a:extLst>
          </p:cNvPr>
          <p:cNvSpPr>
            <a:spLocks/>
          </p:cNvSpPr>
          <p:nvPr/>
        </p:nvSpPr>
        <p:spPr bwMode="auto">
          <a:xfrm>
            <a:off x="2740819" y="1491854"/>
            <a:ext cx="133350" cy="2088356"/>
          </a:xfrm>
          <a:custGeom>
            <a:avLst/>
            <a:gdLst>
              <a:gd name="T0" fmla="*/ 94366687 w 335"/>
              <a:gd name="T1" fmla="*/ 1473731425 h 5261"/>
              <a:gd name="T2" fmla="*/ 94366687 w 335"/>
              <a:gd name="T3" fmla="*/ 0 h 5261"/>
              <a:gd name="T4" fmla="*/ 0 w 335"/>
              <a:gd name="T5" fmla="*/ 0 h 5261"/>
              <a:gd name="T6" fmla="*/ 0 w 335"/>
              <a:gd name="T7" fmla="*/ 200568471 h 5261"/>
              <a:gd name="T8" fmla="*/ 94366687 w 335"/>
              <a:gd name="T9" fmla="*/ 1473731425 h 52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5" h="5261">
                <a:moveTo>
                  <a:pt x="335" y="5261"/>
                </a:moveTo>
                <a:lnTo>
                  <a:pt x="335" y="0"/>
                </a:lnTo>
                <a:lnTo>
                  <a:pt x="0" y="0"/>
                </a:lnTo>
                <a:lnTo>
                  <a:pt x="0" y="716"/>
                </a:lnTo>
                <a:lnTo>
                  <a:pt x="335" y="5261"/>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63" name="Freeform 61">
            <a:extLst>
              <a:ext uri="{FF2B5EF4-FFF2-40B4-BE49-F238E27FC236}">
                <a16:creationId xmlns:a16="http://schemas.microsoft.com/office/drawing/2014/main" id="{672F2FA7-619E-2F34-66D4-233526FF4113}"/>
              </a:ext>
            </a:extLst>
          </p:cNvPr>
          <p:cNvSpPr>
            <a:spLocks/>
          </p:cNvSpPr>
          <p:nvPr/>
        </p:nvSpPr>
        <p:spPr bwMode="auto">
          <a:xfrm>
            <a:off x="2740819" y="1776413"/>
            <a:ext cx="133350" cy="1837135"/>
          </a:xfrm>
          <a:custGeom>
            <a:avLst/>
            <a:gdLst>
              <a:gd name="T0" fmla="*/ 0 w 335"/>
              <a:gd name="T1" fmla="*/ 1296200894 h 4629"/>
              <a:gd name="T2" fmla="*/ 0 w 335"/>
              <a:gd name="T3" fmla="*/ 0 h 4629"/>
              <a:gd name="T4" fmla="*/ 94366687 w 335"/>
              <a:gd name="T5" fmla="*/ 1272679431 h 4629"/>
              <a:gd name="T6" fmla="*/ 94366687 w 335"/>
              <a:gd name="T7" fmla="*/ 1273799677 h 4629"/>
              <a:gd name="T8" fmla="*/ 89859589 w 335"/>
              <a:gd name="T9" fmla="*/ 1275479781 h 4629"/>
              <a:gd name="T10" fmla="*/ 85634318 w 335"/>
              <a:gd name="T11" fmla="*/ 1277159886 h 4629"/>
              <a:gd name="T12" fmla="*/ 81409047 w 335"/>
              <a:gd name="T13" fmla="*/ 1279119919 h 4629"/>
              <a:gd name="T14" fmla="*/ 77465072 w 335"/>
              <a:gd name="T15" fmla="*/ 1280800024 h 4629"/>
              <a:gd name="T16" fmla="*/ 73239801 w 335"/>
              <a:gd name="T17" fmla="*/ 1282760058 h 4629"/>
              <a:gd name="T18" fmla="*/ 69296356 w 335"/>
              <a:gd name="T19" fmla="*/ 1284720091 h 4629"/>
              <a:gd name="T20" fmla="*/ 65634207 w 335"/>
              <a:gd name="T21" fmla="*/ 1286400196 h 4629"/>
              <a:gd name="T22" fmla="*/ 61972057 w 335"/>
              <a:gd name="T23" fmla="*/ 1288360230 h 4629"/>
              <a:gd name="T24" fmla="*/ 58591734 w 335"/>
              <a:gd name="T25" fmla="*/ 1290320263 h 4629"/>
              <a:gd name="T26" fmla="*/ 54930116 w 335"/>
              <a:gd name="T27" fmla="*/ 1292280826 h 4629"/>
              <a:gd name="T28" fmla="*/ 51549793 w 335"/>
              <a:gd name="T29" fmla="*/ 1294240860 h 4629"/>
              <a:gd name="T30" fmla="*/ 48169470 w 335"/>
              <a:gd name="T31" fmla="*/ 1296200894 h 4629"/>
              <a:gd name="T32" fmla="*/ 0 w 335"/>
              <a:gd name="T33" fmla="*/ 1296200894 h 46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35" h="4629">
                <a:moveTo>
                  <a:pt x="0" y="4629"/>
                </a:moveTo>
                <a:lnTo>
                  <a:pt x="0" y="0"/>
                </a:lnTo>
                <a:lnTo>
                  <a:pt x="335" y="4545"/>
                </a:lnTo>
                <a:lnTo>
                  <a:pt x="335" y="4549"/>
                </a:lnTo>
                <a:lnTo>
                  <a:pt x="319" y="4555"/>
                </a:lnTo>
                <a:lnTo>
                  <a:pt x="304" y="4561"/>
                </a:lnTo>
                <a:lnTo>
                  <a:pt x="289" y="4568"/>
                </a:lnTo>
                <a:lnTo>
                  <a:pt x="275" y="4574"/>
                </a:lnTo>
                <a:lnTo>
                  <a:pt x="260" y="4581"/>
                </a:lnTo>
                <a:lnTo>
                  <a:pt x="246" y="4588"/>
                </a:lnTo>
                <a:lnTo>
                  <a:pt x="233" y="4594"/>
                </a:lnTo>
                <a:lnTo>
                  <a:pt x="220" y="4601"/>
                </a:lnTo>
                <a:lnTo>
                  <a:pt x="208" y="4608"/>
                </a:lnTo>
                <a:lnTo>
                  <a:pt x="195" y="4615"/>
                </a:lnTo>
                <a:lnTo>
                  <a:pt x="183" y="4622"/>
                </a:lnTo>
                <a:lnTo>
                  <a:pt x="171" y="4629"/>
                </a:lnTo>
                <a:lnTo>
                  <a:pt x="0" y="4629"/>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64" name="Freeform 62">
            <a:extLst>
              <a:ext uri="{FF2B5EF4-FFF2-40B4-BE49-F238E27FC236}">
                <a16:creationId xmlns:a16="http://schemas.microsoft.com/office/drawing/2014/main" id="{CB3AA06B-E1B8-D9C6-EC1F-FB6E11C1F911}"/>
              </a:ext>
            </a:extLst>
          </p:cNvPr>
          <p:cNvSpPr>
            <a:spLocks/>
          </p:cNvSpPr>
          <p:nvPr/>
        </p:nvSpPr>
        <p:spPr bwMode="auto">
          <a:xfrm>
            <a:off x="2740819" y="3613547"/>
            <a:ext cx="492919" cy="146447"/>
          </a:xfrm>
          <a:custGeom>
            <a:avLst/>
            <a:gdLst>
              <a:gd name="T0" fmla="*/ 0 w 1241"/>
              <a:gd name="T1" fmla="*/ 31192313 h 370"/>
              <a:gd name="T2" fmla="*/ 8694329 w 1241"/>
              <a:gd name="T3" fmla="*/ 25343952 h 370"/>
              <a:gd name="T4" fmla="*/ 16547665 w 1241"/>
              <a:gd name="T5" fmla="*/ 19773708 h 370"/>
              <a:gd name="T6" fmla="*/ 22157115 w 1241"/>
              <a:gd name="T7" fmla="*/ 16153445 h 370"/>
              <a:gd name="T8" fmla="*/ 27205726 w 1241"/>
              <a:gd name="T9" fmla="*/ 13089942 h 370"/>
              <a:gd name="T10" fmla="*/ 32253807 w 1241"/>
              <a:gd name="T11" fmla="*/ 9469152 h 370"/>
              <a:gd name="T12" fmla="*/ 37582572 w 1241"/>
              <a:gd name="T13" fmla="*/ 6127005 h 370"/>
              <a:gd name="T14" fmla="*/ 42631183 w 1241"/>
              <a:gd name="T15" fmla="*/ 2784858 h 370"/>
              <a:gd name="T16" fmla="*/ 47959948 w 1241"/>
              <a:gd name="T17" fmla="*/ 0 h 370"/>
              <a:gd name="T18" fmla="*/ 348061805 w 1241"/>
              <a:gd name="T19" fmla="*/ 0 h 370"/>
              <a:gd name="T20" fmla="*/ 336562751 w 1241"/>
              <a:gd name="T21" fmla="*/ 2228098 h 370"/>
              <a:gd name="T22" fmla="*/ 325063167 w 1241"/>
              <a:gd name="T23" fmla="*/ 5291600 h 370"/>
              <a:gd name="T24" fmla="*/ 314124952 w 1241"/>
              <a:gd name="T25" fmla="*/ 8076459 h 370"/>
              <a:gd name="T26" fmla="*/ 302625898 w 1241"/>
              <a:gd name="T27" fmla="*/ 11418605 h 370"/>
              <a:gd name="T28" fmla="*/ 291406998 w 1241"/>
              <a:gd name="T29" fmla="*/ 14482108 h 370"/>
              <a:gd name="T30" fmla="*/ 277103219 w 1241"/>
              <a:gd name="T31" fmla="*/ 19216947 h 370"/>
              <a:gd name="T32" fmla="*/ 262799440 w 1241"/>
              <a:gd name="T33" fmla="*/ 23672615 h 370"/>
              <a:gd name="T34" fmla="*/ 248775815 w 1241"/>
              <a:gd name="T35" fmla="*/ 28686099 h 370"/>
              <a:gd name="T36" fmla="*/ 234752191 w 1241"/>
              <a:gd name="T37" fmla="*/ 33141766 h 370"/>
              <a:gd name="T38" fmla="*/ 220729096 w 1241"/>
              <a:gd name="T39" fmla="*/ 37597962 h 370"/>
              <a:gd name="T40" fmla="*/ 206144632 w 1241"/>
              <a:gd name="T41" fmla="*/ 42332802 h 370"/>
              <a:gd name="T42" fmla="*/ 191840853 w 1241"/>
              <a:gd name="T43" fmla="*/ 46788997 h 370"/>
              <a:gd name="T44" fmla="*/ 177256389 w 1241"/>
              <a:gd name="T45" fmla="*/ 50687904 h 370"/>
              <a:gd name="T46" fmla="*/ 164915812 w 1241"/>
              <a:gd name="T47" fmla="*/ 54308167 h 370"/>
              <a:gd name="T48" fmla="*/ 152294550 w 1241"/>
              <a:gd name="T49" fmla="*/ 57650314 h 370"/>
              <a:gd name="T50" fmla="*/ 139393133 w 1241"/>
              <a:gd name="T51" fmla="*/ 60435700 h 370"/>
              <a:gd name="T52" fmla="*/ 126491186 w 1241"/>
              <a:gd name="T53" fmla="*/ 63499202 h 370"/>
              <a:gd name="T54" fmla="*/ 114150609 w 1241"/>
              <a:gd name="T55" fmla="*/ 66284061 h 370"/>
              <a:gd name="T56" fmla="*/ 101249192 w 1241"/>
              <a:gd name="T57" fmla="*/ 69626207 h 370"/>
              <a:gd name="T58" fmla="*/ 92274178 w 1241"/>
              <a:gd name="T59" fmla="*/ 71854305 h 370"/>
              <a:gd name="T60" fmla="*/ 83019010 w 1241"/>
              <a:gd name="T61" fmla="*/ 74360519 h 370"/>
              <a:gd name="T62" fmla="*/ 73763312 w 1241"/>
              <a:gd name="T63" fmla="*/ 76867261 h 370"/>
              <a:gd name="T64" fmla="*/ 64788298 w 1241"/>
              <a:gd name="T65" fmla="*/ 79652119 h 370"/>
              <a:gd name="T66" fmla="*/ 57776486 w 1241"/>
              <a:gd name="T67" fmla="*/ 81880217 h 370"/>
              <a:gd name="T68" fmla="*/ 50764673 w 1241"/>
              <a:gd name="T69" fmla="*/ 84386959 h 370"/>
              <a:gd name="T70" fmla="*/ 43753391 w 1241"/>
              <a:gd name="T71" fmla="*/ 86615057 h 370"/>
              <a:gd name="T72" fmla="*/ 36741578 w 1241"/>
              <a:gd name="T73" fmla="*/ 89121271 h 370"/>
              <a:gd name="T74" fmla="*/ 30009921 w 1241"/>
              <a:gd name="T75" fmla="*/ 91628013 h 370"/>
              <a:gd name="T76" fmla="*/ 22717954 w 1241"/>
              <a:gd name="T77" fmla="*/ 94691515 h 370"/>
              <a:gd name="T78" fmla="*/ 11499054 w 1241"/>
              <a:gd name="T79" fmla="*/ 98869067 h 370"/>
              <a:gd name="T80" fmla="*/ 0 w 1241"/>
              <a:gd name="T81" fmla="*/ 103046618 h 370"/>
              <a:gd name="T82" fmla="*/ 0 w 1241"/>
              <a:gd name="T83" fmla="*/ 31192313 h 3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41" h="370">
                <a:moveTo>
                  <a:pt x="0" y="112"/>
                </a:moveTo>
                <a:lnTo>
                  <a:pt x="31" y="91"/>
                </a:lnTo>
                <a:lnTo>
                  <a:pt x="59" y="71"/>
                </a:lnTo>
                <a:lnTo>
                  <a:pt x="79" y="58"/>
                </a:lnTo>
                <a:lnTo>
                  <a:pt x="97" y="47"/>
                </a:lnTo>
                <a:lnTo>
                  <a:pt x="115" y="34"/>
                </a:lnTo>
                <a:lnTo>
                  <a:pt x="134" y="22"/>
                </a:lnTo>
                <a:lnTo>
                  <a:pt x="152" y="10"/>
                </a:lnTo>
                <a:lnTo>
                  <a:pt x="171" y="0"/>
                </a:lnTo>
                <a:lnTo>
                  <a:pt x="1241" y="0"/>
                </a:lnTo>
                <a:lnTo>
                  <a:pt x="1200" y="8"/>
                </a:lnTo>
                <a:lnTo>
                  <a:pt x="1159" y="19"/>
                </a:lnTo>
                <a:lnTo>
                  <a:pt x="1120" y="29"/>
                </a:lnTo>
                <a:lnTo>
                  <a:pt x="1079" y="41"/>
                </a:lnTo>
                <a:lnTo>
                  <a:pt x="1039" y="52"/>
                </a:lnTo>
                <a:lnTo>
                  <a:pt x="988" y="69"/>
                </a:lnTo>
                <a:lnTo>
                  <a:pt x="937" y="85"/>
                </a:lnTo>
                <a:lnTo>
                  <a:pt x="887" y="103"/>
                </a:lnTo>
                <a:lnTo>
                  <a:pt x="837" y="119"/>
                </a:lnTo>
                <a:lnTo>
                  <a:pt x="787" y="135"/>
                </a:lnTo>
                <a:lnTo>
                  <a:pt x="735" y="152"/>
                </a:lnTo>
                <a:lnTo>
                  <a:pt x="684" y="168"/>
                </a:lnTo>
                <a:lnTo>
                  <a:pt x="632" y="182"/>
                </a:lnTo>
                <a:lnTo>
                  <a:pt x="588" y="195"/>
                </a:lnTo>
                <a:lnTo>
                  <a:pt x="543" y="207"/>
                </a:lnTo>
                <a:lnTo>
                  <a:pt x="497" y="217"/>
                </a:lnTo>
                <a:lnTo>
                  <a:pt x="451" y="228"/>
                </a:lnTo>
                <a:lnTo>
                  <a:pt x="407" y="238"/>
                </a:lnTo>
                <a:lnTo>
                  <a:pt x="361" y="250"/>
                </a:lnTo>
                <a:lnTo>
                  <a:pt x="329" y="258"/>
                </a:lnTo>
                <a:lnTo>
                  <a:pt x="296" y="267"/>
                </a:lnTo>
                <a:lnTo>
                  <a:pt x="263" y="276"/>
                </a:lnTo>
                <a:lnTo>
                  <a:pt x="231" y="286"/>
                </a:lnTo>
                <a:lnTo>
                  <a:pt x="206" y="294"/>
                </a:lnTo>
                <a:lnTo>
                  <a:pt x="181" y="303"/>
                </a:lnTo>
                <a:lnTo>
                  <a:pt x="156" y="311"/>
                </a:lnTo>
                <a:lnTo>
                  <a:pt x="131" y="320"/>
                </a:lnTo>
                <a:lnTo>
                  <a:pt x="107" y="329"/>
                </a:lnTo>
                <a:lnTo>
                  <a:pt x="81" y="340"/>
                </a:lnTo>
                <a:lnTo>
                  <a:pt x="41" y="355"/>
                </a:lnTo>
                <a:lnTo>
                  <a:pt x="0" y="370"/>
                </a:lnTo>
                <a:lnTo>
                  <a:pt x="0" y="112"/>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65" name="Freeform 63">
            <a:extLst>
              <a:ext uri="{FF2B5EF4-FFF2-40B4-BE49-F238E27FC236}">
                <a16:creationId xmlns:a16="http://schemas.microsoft.com/office/drawing/2014/main" id="{C644C249-3E5B-C939-C26C-1A83F21BE6A6}"/>
              </a:ext>
            </a:extLst>
          </p:cNvPr>
          <p:cNvSpPr>
            <a:spLocks/>
          </p:cNvSpPr>
          <p:nvPr/>
        </p:nvSpPr>
        <p:spPr bwMode="auto">
          <a:xfrm>
            <a:off x="2740819" y="3613548"/>
            <a:ext cx="67866" cy="44053"/>
          </a:xfrm>
          <a:custGeom>
            <a:avLst/>
            <a:gdLst>
              <a:gd name="T0" fmla="*/ 47883498 w 171"/>
              <a:gd name="T1" fmla="*/ 0 h 112"/>
              <a:gd name="T2" fmla="*/ 0 w 171"/>
              <a:gd name="T3" fmla="*/ 0 h 112"/>
              <a:gd name="T4" fmla="*/ 0 w 171"/>
              <a:gd name="T5" fmla="*/ 30803885 h 112"/>
              <a:gd name="T6" fmla="*/ 8680498 w 171"/>
              <a:gd name="T7" fmla="*/ 25028255 h 112"/>
              <a:gd name="T8" fmla="*/ 16521204 w 171"/>
              <a:gd name="T9" fmla="*/ 19527430 h 112"/>
              <a:gd name="T10" fmla="*/ 22121406 w 171"/>
              <a:gd name="T11" fmla="*/ 15951815 h 112"/>
              <a:gd name="T12" fmla="*/ 27161746 w 171"/>
              <a:gd name="T13" fmla="*/ 12926860 h 112"/>
              <a:gd name="T14" fmla="*/ 32202615 w 171"/>
              <a:gd name="T15" fmla="*/ 9351245 h 112"/>
              <a:gd name="T16" fmla="*/ 37522887 w 171"/>
              <a:gd name="T17" fmla="*/ 6050960 h 112"/>
              <a:gd name="T18" fmla="*/ 42563227 w 171"/>
              <a:gd name="T19" fmla="*/ 2750150 h 112"/>
              <a:gd name="T20" fmla="*/ 47883498 w 171"/>
              <a:gd name="T21" fmla="*/ 0 h 1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1" h="112">
                <a:moveTo>
                  <a:pt x="171" y="0"/>
                </a:moveTo>
                <a:lnTo>
                  <a:pt x="0" y="0"/>
                </a:lnTo>
                <a:lnTo>
                  <a:pt x="0" y="112"/>
                </a:lnTo>
                <a:lnTo>
                  <a:pt x="31" y="91"/>
                </a:lnTo>
                <a:lnTo>
                  <a:pt x="59" y="71"/>
                </a:lnTo>
                <a:lnTo>
                  <a:pt x="79" y="58"/>
                </a:lnTo>
                <a:lnTo>
                  <a:pt x="97" y="47"/>
                </a:lnTo>
                <a:lnTo>
                  <a:pt x="115" y="34"/>
                </a:lnTo>
                <a:lnTo>
                  <a:pt x="134" y="22"/>
                </a:lnTo>
                <a:lnTo>
                  <a:pt x="152" y="10"/>
                </a:lnTo>
                <a:lnTo>
                  <a:pt x="171" y="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66" name="Line 64">
            <a:extLst>
              <a:ext uri="{FF2B5EF4-FFF2-40B4-BE49-F238E27FC236}">
                <a16:creationId xmlns:a16="http://schemas.microsoft.com/office/drawing/2014/main" id="{CACCDDED-C4D9-B937-21AD-D2B63963864F}"/>
              </a:ext>
            </a:extLst>
          </p:cNvPr>
          <p:cNvSpPr>
            <a:spLocks noChangeShapeType="1"/>
          </p:cNvSpPr>
          <p:nvPr/>
        </p:nvSpPr>
        <p:spPr bwMode="auto">
          <a:xfrm flipV="1">
            <a:off x="2740819" y="1352550"/>
            <a:ext cx="0" cy="2407444"/>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667" name="Freeform 65">
            <a:extLst>
              <a:ext uri="{FF2B5EF4-FFF2-40B4-BE49-F238E27FC236}">
                <a16:creationId xmlns:a16="http://schemas.microsoft.com/office/drawing/2014/main" id="{DC009D53-3235-677A-2A9F-B3014B458DED}"/>
              </a:ext>
            </a:extLst>
          </p:cNvPr>
          <p:cNvSpPr>
            <a:spLocks/>
          </p:cNvSpPr>
          <p:nvPr/>
        </p:nvSpPr>
        <p:spPr bwMode="auto">
          <a:xfrm>
            <a:off x="6107906" y="1352550"/>
            <a:ext cx="200025" cy="139304"/>
          </a:xfrm>
          <a:custGeom>
            <a:avLst/>
            <a:gdLst>
              <a:gd name="T0" fmla="*/ 4444824 w 506"/>
              <a:gd name="T1" fmla="*/ 97729758 h 353"/>
              <a:gd name="T2" fmla="*/ 140570929 w 506"/>
              <a:gd name="T3" fmla="*/ 97729758 h 353"/>
              <a:gd name="T4" fmla="*/ 133625660 w 506"/>
              <a:gd name="T5" fmla="*/ 0 h 353"/>
              <a:gd name="T6" fmla="*/ 110289937 w 506"/>
              <a:gd name="T7" fmla="*/ 8582358 h 353"/>
              <a:gd name="T8" fmla="*/ 87231983 w 506"/>
              <a:gd name="T9" fmla="*/ 17165243 h 353"/>
              <a:gd name="T10" fmla="*/ 72230372 w 506"/>
              <a:gd name="T11" fmla="*/ 22148599 h 353"/>
              <a:gd name="T12" fmla="*/ 57784297 w 506"/>
              <a:gd name="T13" fmla="*/ 27408720 h 353"/>
              <a:gd name="T14" fmla="*/ 43060454 w 506"/>
              <a:gd name="T15" fmla="*/ 32668841 h 353"/>
              <a:gd name="T16" fmla="*/ 28892149 w 506"/>
              <a:gd name="T17" fmla="*/ 37375432 h 353"/>
              <a:gd name="T18" fmla="*/ 14168306 w 506"/>
              <a:gd name="T19" fmla="*/ 42358787 h 353"/>
              <a:gd name="T20" fmla="*/ 0 w 506"/>
              <a:gd name="T21" fmla="*/ 46511847 h 353"/>
              <a:gd name="T22" fmla="*/ 4444824 w 506"/>
              <a:gd name="T23" fmla="*/ 97729758 h 35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06" h="353">
                <a:moveTo>
                  <a:pt x="16" y="353"/>
                </a:moveTo>
                <a:lnTo>
                  <a:pt x="506" y="353"/>
                </a:lnTo>
                <a:lnTo>
                  <a:pt x="481" y="0"/>
                </a:lnTo>
                <a:lnTo>
                  <a:pt x="397" y="31"/>
                </a:lnTo>
                <a:lnTo>
                  <a:pt x="314" y="62"/>
                </a:lnTo>
                <a:lnTo>
                  <a:pt x="260" y="80"/>
                </a:lnTo>
                <a:lnTo>
                  <a:pt x="208" y="99"/>
                </a:lnTo>
                <a:lnTo>
                  <a:pt x="155" y="118"/>
                </a:lnTo>
                <a:lnTo>
                  <a:pt x="104" y="135"/>
                </a:lnTo>
                <a:lnTo>
                  <a:pt x="51" y="153"/>
                </a:lnTo>
                <a:lnTo>
                  <a:pt x="0" y="168"/>
                </a:lnTo>
                <a:lnTo>
                  <a:pt x="16" y="353"/>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68" name="Freeform 66">
            <a:extLst>
              <a:ext uri="{FF2B5EF4-FFF2-40B4-BE49-F238E27FC236}">
                <a16:creationId xmlns:a16="http://schemas.microsoft.com/office/drawing/2014/main" id="{BB01C097-FB7C-D674-0DEC-89F080B2579D}"/>
              </a:ext>
            </a:extLst>
          </p:cNvPr>
          <p:cNvSpPr>
            <a:spLocks/>
          </p:cNvSpPr>
          <p:nvPr/>
        </p:nvSpPr>
        <p:spPr bwMode="auto">
          <a:xfrm>
            <a:off x="5642372" y="1419225"/>
            <a:ext cx="471488" cy="72629"/>
          </a:xfrm>
          <a:custGeom>
            <a:avLst/>
            <a:gdLst>
              <a:gd name="T0" fmla="*/ 0 w 1189"/>
              <a:gd name="T1" fmla="*/ 50689720 h 185"/>
              <a:gd name="T2" fmla="*/ 332380843 w 1189"/>
              <a:gd name="T3" fmla="*/ 50689720 h 185"/>
              <a:gd name="T4" fmla="*/ 327907858 w 1189"/>
              <a:gd name="T5" fmla="*/ 0 h 185"/>
              <a:gd name="T6" fmla="*/ 320919216 w 1189"/>
              <a:gd name="T7" fmla="*/ 2192203 h 185"/>
              <a:gd name="T8" fmla="*/ 314210267 w 1189"/>
              <a:gd name="T9" fmla="*/ 4110119 h 185"/>
              <a:gd name="T10" fmla="*/ 307221625 w 1189"/>
              <a:gd name="T11" fmla="*/ 6028035 h 185"/>
              <a:gd name="T12" fmla="*/ 300512677 w 1189"/>
              <a:gd name="T13" fmla="*/ 7945950 h 185"/>
              <a:gd name="T14" fmla="*/ 293244340 w 1189"/>
              <a:gd name="T15" fmla="*/ 9863866 h 185"/>
              <a:gd name="T16" fmla="*/ 286535392 w 1189"/>
              <a:gd name="T17" fmla="*/ 11781782 h 185"/>
              <a:gd name="T18" fmla="*/ 279546750 w 1189"/>
              <a:gd name="T19" fmla="*/ 13425934 h 185"/>
              <a:gd name="T20" fmla="*/ 272278414 w 1189"/>
              <a:gd name="T21" fmla="*/ 15343850 h 185"/>
              <a:gd name="T22" fmla="*/ 265569465 w 1189"/>
              <a:gd name="T23" fmla="*/ 16988002 h 185"/>
              <a:gd name="T24" fmla="*/ 248517135 w 1189"/>
              <a:gd name="T25" fmla="*/ 20550070 h 185"/>
              <a:gd name="T26" fmla="*/ 231464277 w 1189"/>
              <a:gd name="T27" fmla="*/ 24111615 h 185"/>
              <a:gd name="T28" fmla="*/ 214132783 w 1189"/>
              <a:gd name="T29" fmla="*/ 27125632 h 185"/>
              <a:gd name="T30" fmla="*/ 196800759 w 1189"/>
              <a:gd name="T31" fmla="*/ 30139650 h 185"/>
              <a:gd name="T32" fmla="*/ 179189571 w 1189"/>
              <a:gd name="T33" fmla="*/ 32605616 h 185"/>
              <a:gd name="T34" fmla="*/ 161577854 w 1189"/>
              <a:gd name="T35" fmla="*/ 35345870 h 185"/>
              <a:gd name="T36" fmla="*/ 143966666 w 1189"/>
              <a:gd name="T37" fmla="*/ 37537549 h 185"/>
              <a:gd name="T38" fmla="*/ 126075255 w 1189"/>
              <a:gd name="T39" fmla="*/ 39455989 h 185"/>
              <a:gd name="T40" fmla="*/ 108184373 w 1189"/>
              <a:gd name="T41" fmla="*/ 41373905 h 185"/>
              <a:gd name="T42" fmla="*/ 90013797 w 1189"/>
              <a:gd name="T43" fmla="*/ 43291820 h 185"/>
              <a:gd name="T44" fmla="*/ 67650459 w 1189"/>
              <a:gd name="T45" fmla="*/ 45209736 h 185"/>
              <a:gd name="T46" fmla="*/ 45006899 w 1189"/>
              <a:gd name="T47" fmla="*/ 47127652 h 185"/>
              <a:gd name="T48" fmla="*/ 22363867 w 1189"/>
              <a:gd name="T49" fmla="*/ 48771804 h 185"/>
              <a:gd name="T50" fmla="*/ 0 w 1189"/>
              <a:gd name="T51" fmla="*/ 50689720 h 18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189" h="185">
                <a:moveTo>
                  <a:pt x="0" y="185"/>
                </a:moveTo>
                <a:lnTo>
                  <a:pt x="1189" y="185"/>
                </a:lnTo>
                <a:lnTo>
                  <a:pt x="1173" y="0"/>
                </a:lnTo>
                <a:lnTo>
                  <a:pt x="1148" y="8"/>
                </a:lnTo>
                <a:lnTo>
                  <a:pt x="1124" y="15"/>
                </a:lnTo>
                <a:lnTo>
                  <a:pt x="1099" y="22"/>
                </a:lnTo>
                <a:lnTo>
                  <a:pt x="1075" y="29"/>
                </a:lnTo>
                <a:lnTo>
                  <a:pt x="1049" y="36"/>
                </a:lnTo>
                <a:lnTo>
                  <a:pt x="1025" y="43"/>
                </a:lnTo>
                <a:lnTo>
                  <a:pt x="1000" y="49"/>
                </a:lnTo>
                <a:lnTo>
                  <a:pt x="974" y="56"/>
                </a:lnTo>
                <a:lnTo>
                  <a:pt x="950" y="62"/>
                </a:lnTo>
                <a:lnTo>
                  <a:pt x="889" y="75"/>
                </a:lnTo>
                <a:lnTo>
                  <a:pt x="828" y="88"/>
                </a:lnTo>
                <a:lnTo>
                  <a:pt x="766" y="99"/>
                </a:lnTo>
                <a:lnTo>
                  <a:pt x="704" y="110"/>
                </a:lnTo>
                <a:lnTo>
                  <a:pt x="641" y="119"/>
                </a:lnTo>
                <a:lnTo>
                  <a:pt x="578" y="129"/>
                </a:lnTo>
                <a:lnTo>
                  <a:pt x="515" y="137"/>
                </a:lnTo>
                <a:lnTo>
                  <a:pt x="451" y="144"/>
                </a:lnTo>
                <a:lnTo>
                  <a:pt x="387" y="151"/>
                </a:lnTo>
                <a:lnTo>
                  <a:pt x="322" y="158"/>
                </a:lnTo>
                <a:lnTo>
                  <a:pt x="242" y="165"/>
                </a:lnTo>
                <a:lnTo>
                  <a:pt x="161" y="172"/>
                </a:lnTo>
                <a:lnTo>
                  <a:pt x="80" y="178"/>
                </a:lnTo>
                <a:lnTo>
                  <a:pt x="0" y="185"/>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69" name="Line 67">
            <a:extLst>
              <a:ext uri="{FF2B5EF4-FFF2-40B4-BE49-F238E27FC236}">
                <a16:creationId xmlns:a16="http://schemas.microsoft.com/office/drawing/2014/main" id="{92312042-331B-C43D-F27C-205EED1056A5}"/>
              </a:ext>
            </a:extLst>
          </p:cNvPr>
          <p:cNvSpPr>
            <a:spLocks noChangeShapeType="1"/>
          </p:cNvSpPr>
          <p:nvPr/>
        </p:nvSpPr>
        <p:spPr bwMode="auto">
          <a:xfrm>
            <a:off x="2740819" y="1491854"/>
            <a:ext cx="3712369"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670" name="Freeform 68">
            <a:extLst>
              <a:ext uri="{FF2B5EF4-FFF2-40B4-BE49-F238E27FC236}">
                <a16:creationId xmlns:a16="http://schemas.microsoft.com/office/drawing/2014/main" id="{C4861014-12B3-0400-8E9F-2D6966C1F44B}"/>
              </a:ext>
            </a:extLst>
          </p:cNvPr>
          <p:cNvSpPr>
            <a:spLocks/>
          </p:cNvSpPr>
          <p:nvPr/>
        </p:nvSpPr>
        <p:spPr bwMode="auto">
          <a:xfrm>
            <a:off x="6298406" y="1491854"/>
            <a:ext cx="152400" cy="2121694"/>
          </a:xfrm>
          <a:custGeom>
            <a:avLst/>
            <a:gdLst>
              <a:gd name="T0" fmla="*/ 6964218 w 385"/>
              <a:gd name="T1" fmla="*/ 0 h 5345"/>
              <a:gd name="T2" fmla="*/ 107247377 w 385"/>
              <a:gd name="T3" fmla="*/ 1473722789 h 5345"/>
              <a:gd name="T4" fmla="*/ 101397328 w 385"/>
              <a:gd name="T5" fmla="*/ 1477644118 h 5345"/>
              <a:gd name="T6" fmla="*/ 95826481 w 385"/>
              <a:gd name="T7" fmla="*/ 1481565977 h 5345"/>
              <a:gd name="T8" fmla="*/ 89976432 w 385"/>
              <a:gd name="T9" fmla="*/ 1485487836 h 5345"/>
              <a:gd name="T10" fmla="*/ 84405058 w 385"/>
              <a:gd name="T11" fmla="*/ 1489409694 h 5345"/>
              <a:gd name="T12" fmla="*/ 78833683 w 385"/>
              <a:gd name="T13" fmla="*/ 1493331024 h 5345"/>
              <a:gd name="T14" fmla="*/ 73262309 w 385"/>
              <a:gd name="T15" fmla="*/ 1497252882 h 5345"/>
              <a:gd name="T16" fmla="*/ 0 w 385"/>
              <a:gd name="T17" fmla="*/ 1497252882 h 5345"/>
              <a:gd name="T18" fmla="*/ 0 w 385"/>
              <a:gd name="T19" fmla="*/ 2240911 h 5345"/>
              <a:gd name="T20" fmla="*/ 2228339 w 385"/>
              <a:gd name="T21" fmla="*/ 1120455 h 5345"/>
              <a:gd name="T22" fmla="*/ 4735352 w 385"/>
              <a:gd name="T23" fmla="*/ 560492 h 5345"/>
              <a:gd name="T24" fmla="*/ 6964218 w 385"/>
              <a:gd name="T25" fmla="*/ 0 h 53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5" h="5345">
                <a:moveTo>
                  <a:pt x="25" y="0"/>
                </a:moveTo>
                <a:lnTo>
                  <a:pt x="385" y="5261"/>
                </a:lnTo>
                <a:lnTo>
                  <a:pt x="364" y="5275"/>
                </a:lnTo>
                <a:lnTo>
                  <a:pt x="344" y="5289"/>
                </a:lnTo>
                <a:lnTo>
                  <a:pt x="323" y="5303"/>
                </a:lnTo>
                <a:lnTo>
                  <a:pt x="303" y="5317"/>
                </a:lnTo>
                <a:lnTo>
                  <a:pt x="283" y="5331"/>
                </a:lnTo>
                <a:lnTo>
                  <a:pt x="263" y="5345"/>
                </a:lnTo>
                <a:lnTo>
                  <a:pt x="0" y="5345"/>
                </a:lnTo>
                <a:lnTo>
                  <a:pt x="0" y="8"/>
                </a:lnTo>
                <a:lnTo>
                  <a:pt x="8" y="4"/>
                </a:lnTo>
                <a:lnTo>
                  <a:pt x="17" y="2"/>
                </a:lnTo>
                <a:lnTo>
                  <a:pt x="25" y="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71" name="Line 69">
            <a:extLst>
              <a:ext uri="{FF2B5EF4-FFF2-40B4-BE49-F238E27FC236}">
                <a16:creationId xmlns:a16="http://schemas.microsoft.com/office/drawing/2014/main" id="{0531991B-6680-C1D0-F54A-D14136A1DFCD}"/>
              </a:ext>
            </a:extLst>
          </p:cNvPr>
          <p:cNvSpPr>
            <a:spLocks noChangeShapeType="1"/>
          </p:cNvSpPr>
          <p:nvPr/>
        </p:nvSpPr>
        <p:spPr bwMode="auto">
          <a:xfrm>
            <a:off x="6298406" y="1491854"/>
            <a:ext cx="0" cy="2121694"/>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672" name="Freeform 70">
            <a:extLst>
              <a:ext uri="{FF2B5EF4-FFF2-40B4-BE49-F238E27FC236}">
                <a16:creationId xmlns:a16="http://schemas.microsoft.com/office/drawing/2014/main" id="{382F59BA-908B-FC5D-EE57-2A2130337186}"/>
              </a:ext>
            </a:extLst>
          </p:cNvPr>
          <p:cNvSpPr>
            <a:spLocks/>
          </p:cNvSpPr>
          <p:nvPr/>
        </p:nvSpPr>
        <p:spPr bwMode="auto">
          <a:xfrm>
            <a:off x="2808685" y="3581401"/>
            <a:ext cx="65484" cy="32147"/>
          </a:xfrm>
          <a:custGeom>
            <a:avLst/>
            <a:gdLst>
              <a:gd name="T0" fmla="*/ 46484057 w 164"/>
              <a:gd name="T1" fmla="*/ 22965460 h 80"/>
              <a:gd name="T2" fmla="*/ 46484057 w 164"/>
              <a:gd name="T3" fmla="*/ 0 h 80"/>
              <a:gd name="T4" fmla="*/ 41949157 w 164"/>
              <a:gd name="T5" fmla="*/ 1722557 h 80"/>
              <a:gd name="T6" fmla="*/ 37697488 w 164"/>
              <a:gd name="T7" fmla="*/ 3444578 h 80"/>
              <a:gd name="T8" fmla="*/ 33445820 w 164"/>
              <a:gd name="T9" fmla="*/ 5454317 h 80"/>
              <a:gd name="T10" fmla="*/ 29477915 w 164"/>
              <a:gd name="T11" fmla="*/ 7176874 h 80"/>
              <a:gd name="T12" fmla="*/ 25226247 w 164"/>
              <a:gd name="T13" fmla="*/ 9186077 h 80"/>
              <a:gd name="T14" fmla="*/ 21257810 w 164"/>
              <a:gd name="T15" fmla="*/ 11195816 h 80"/>
              <a:gd name="T16" fmla="*/ 17573137 w 164"/>
              <a:gd name="T17" fmla="*/ 12917837 h 80"/>
              <a:gd name="T18" fmla="*/ 13888464 w 164"/>
              <a:gd name="T19" fmla="*/ 14927576 h 80"/>
              <a:gd name="T20" fmla="*/ 10487023 w 164"/>
              <a:gd name="T21" fmla="*/ 16936779 h 80"/>
              <a:gd name="T22" fmla="*/ 6802350 w 164"/>
              <a:gd name="T23" fmla="*/ 18946518 h 80"/>
              <a:gd name="T24" fmla="*/ 3401441 w 164"/>
              <a:gd name="T25" fmla="*/ 20955721 h 80"/>
              <a:gd name="T26" fmla="*/ 0 w 164"/>
              <a:gd name="T27" fmla="*/ 22965460 h 80"/>
              <a:gd name="T28" fmla="*/ 46484057 w 164"/>
              <a:gd name="T29" fmla="*/ 22965460 h 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64" h="80">
                <a:moveTo>
                  <a:pt x="164" y="80"/>
                </a:moveTo>
                <a:lnTo>
                  <a:pt x="164" y="0"/>
                </a:lnTo>
                <a:lnTo>
                  <a:pt x="148" y="6"/>
                </a:lnTo>
                <a:lnTo>
                  <a:pt x="133" y="12"/>
                </a:lnTo>
                <a:lnTo>
                  <a:pt x="118" y="19"/>
                </a:lnTo>
                <a:lnTo>
                  <a:pt x="104" y="25"/>
                </a:lnTo>
                <a:lnTo>
                  <a:pt x="89" y="32"/>
                </a:lnTo>
                <a:lnTo>
                  <a:pt x="75" y="39"/>
                </a:lnTo>
                <a:lnTo>
                  <a:pt x="62" y="45"/>
                </a:lnTo>
                <a:lnTo>
                  <a:pt x="49" y="52"/>
                </a:lnTo>
                <a:lnTo>
                  <a:pt x="37" y="59"/>
                </a:lnTo>
                <a:lnTo>
                  <a:pt x="24" y="66"/>
                </a:lnTo>
                <a:lnTo>
                  <a:pt x="12" y="73"/>
                </a:lnTo>
                <a:lnTo>
                  <a:pt x="0" y="80"/>
                </a:lnTo>
                <a:lnTo>
                  <a:pt x="164" y="8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73" name="Freeform 71">
            <a:extLst>
              <a:ext uri="{FF2B5EF4-FFF2-40B4-BE49-F238E27FC236}">
                <a16:creationId xmlns:a16="http://schemas.microsoft.com/office/drawing/2014/main" id="{95A75FF7-0E0F-0AD7-7288-F385F4ED41FD}"/>
              </a:ext>
            </a:extLst>
          </p:cNvPr>
          <p:cNvSpPr>
            <a:spLocks/>
          </p:cNvSpPr>
          <p:nvPr/>
        </p:nvSpPr>
        <p:spPr bwMode="auto">
          <a:xfrm>
            <a:off x="4538663" y="3613547"/>
            <a:ext cx="1759744" cy="146447"/>
          </a:xfrm>
          <a:custGeom>
            <a:avLst/>
            <a:gdLst>
              <a:gd name="T0" fmla="*/ 11760729 w 4434"/>
              <a:gd name="T1" fmla="*/ 2506742 h 370"/>
              <a:gd name="T2" fmla="*/ 36122504 w 4434"/>
              <a:gd name="T3" fmla="*/ 7519698 h 370"/>
              <a:gd name="T4" fmla="*/ 59923892 w 4434"/>
              <a:gd name="T5" fmla="*/ 12532654 h 370"/>
              <a:gd name="T6" fmla="*/ 104166458 w 4434"/>
              <a:gd name="T7" fmla="*/ 21445045 h 370"/>
              <a:gd name="T8" fmla="*/ 168570275 w 4434"/>
              <a:gd name="T9" fmla="*/ 33141766 h 370"/>
              <a:gd name="T10" fmla="*/ 233534479 w 4434"/>
              <a:gd name="T11" fmla="*/ 44003611 h 370"/>
              <a:gd name="T12" fmla="*/ 298498683 w 4434"/>
              <a:gd name="T13" fmla="*/ 53751407 h 370"/>
              <a:gd name="T14" fmla="*/ 363742817 w 4434"/>
              <a:gd name="T15" fmla="*/ 62663270 h 370"/>
              <a:gd name="T16" fmla="*/ 437386942 w 4434"/>
              <a:gd name="T17" fmla="*/ 71854305 h 370"/>
              <a:gd name="T18" fmla="*/ 519712046 w 4434"/>
              <a:gd name="T19" fmla="*/ 81323457 h 370"/>
              <a:gd name="T20" fmla="*/ 590276421 w 4434"/>
              <a:gd name="T21" fmla="*/ 88564510 h 370"/>
              <a:gd name="T22" fmla="*/ 648800138 w 4434"/>
              <a:gd name="T23" fmla="*/ 94412871 h 370"/>
              <a:gd name="T24" fmla="*/ 707323854 w 4434"/>
              <a:gd name="T25" fmla="*/ 98869067 h 370"/>
              <a:gd name="T26" fmla="*/ 749046529 w 4434"/>
              <a:gd name="T27" fmla="*/ 101375809 h 370"/>
              <a:gd name="T28" fmla="*/ 790769204 w 4434"/>
              <a:gd name="T29" fmla="*/ 102767974 h 370"/>
              <a:gd name="T30" fmla="*/ 832491879 w 4434"/>
              <a:gd name="T31" fmla="*/ 103046618 h 370"/>
              <a:gd name="T32" fmla="*/ 871414204 w 4434"/>
              <a:gd name="T33" fmla="*/ 102489857 h 370"/>
              <a:gd name="T34" fmla="*/ 907256250 w 4434"/>
              <a:gd name="T35" fmla="*/ 100539876 h 370"/>
              <a:gd name="T36" fmla="*/ 943378225 w 4434"/>
              <a:gd name="T37" fmla="*/ 97198257 h 370"/>
              <a:gd name="T38" fmla="*/ 979220800 w 4434"/>
              <a:gd name="T39" fmla="*/ 92742062 h 370"/>
              <a:gd name="T40" fmla="*/ 1009742604 w 4434"/>
              <a:gd name="T41" fmla="*/ 87729106 h 370"/>
              <a:gd name="T42" fmla="*/ 1034664237 w 4434"/>
              <a:gd name="T43" fmla="*/ 82994266 h 370"/>
              <a:gd name="T44" fmla="*/ 1063785867 w 4434"/>
              <a:gd name="T45" fmla="*/ 76867261 h 370"/>
              <a:gd name="T46" fmla="*/ 1097108021 w 4434"/>
              <a:gd name="T47" fmla="*/ 69904851 h 370"/>
              <a:gd name="T48" fmla="*/ 1122309583 w 4434"/>
              <a:gd name="T49" fmla="*/ 65170012 h 370"/>
              <a:gd name="T50" fmla="*/ 1147791075 w 4434"/>
              <a:gd name="T51" fmla="*/ 60435700 h 370"/>
              <a:gd name="T52" fmla="*/ 1165432433 w 4434"/>
              <a:gd name="T53" fmla="*/ 57928958 h 370"/>
              <a:gd name="T54" fmla="*/ 1183073263 w 4434"/>
              <a:gd name="T55" fmla="*/ 55700860 h 370"/>
              <a:gd name="T56" fmla="*/ 1200714621 w 4434"/>
              <a:gd name="T57" fmla="*/ 52637358 h 370"/>
              <a:gd name="T58" fmla="*/ 1213595067 w 4434"/>
              <a:gd name="T59" fmla="*/ 50130616 h 370"/>
              <a:gd name="T60" fmla="*/ 1226196113 w 4434"/>
              <a:gd name="T61" fmla="*/ 46788997 h 370"/>
              <a:gd name="T62" fmla="*/ 1231516354 w 4434"/>
              <a:gd name="T63" fmla="*/ 45396304 h 370"/>
              <a:gd name="T64" fmla="*/ 1236836596 w 4434"/>
              <a:gd name="T65" fmla="*/ 43446850 h 370"/>
              <a:gd name="T66" fmla="*/ 1241596979 w 4434"/>
              <a:gd name="T67" fmla="*/ 42054157 h 370"/>
              <a:gd name="T68" fmla="*/ 0 w 4434"/>
              <a:gd name="T69" fmla="*/ 0 h 3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434" h="370">
                <a:moveTo>
                  <a:pt x="0" y="0"/>
                </a:moveTo>
                <a:lnTo>
                  <a:pt x="42" y="9"/>
                </a:lnTo>
                <a:lnTo>
                  <a:pt x="85" y="19"/>
                </a:lnTo>
                <a:lnTo>
                  <a:pt x="129" y="27"/>
                </a:lnTo>
                <a:lnTo>
                  <a:pt x="171" y="36"/>
                </a:lnTo>
                <a:lnTo>
                  <a:pt x="214" y="45"/>
                </a:lnTo>
                <a:lnTo>
                  <a:pt x="256" y="54"/>
                </a:lnTo>
                <a:lnTo>
                  <a:pt x="372" y="77"/>
                </a:lnTo>
                <a:lnTo>
                  <a:pt x="487" y="99"/>
                </a:lnTo>
                <a:lnTo>
                  <a:pt x="602" y="119"/>
                </a:lnTo>
                <a:lnTo>
                  <a:pt x="718" y="139"/>
                </a:lnTo>
                <a:lnTo>
                  <a:pt x="834" y="158"/>
                </a:lnTo>
                <a:lnTo>
                  <a:pt x="950" y="176"/>
                </a:lnTo>
                <a:lnTo>
                  <a:pt x="1066" y="193"/>
                </a:lnTo>
                <a:lnTo>
                  <a:pt x="1183" y="209"/>
                </a:lnTo>
                <a:lnTo>
                  <a:pt x="1299" y="225"/>
                </a:lnTo>
                <a:lnTo>
                  <a:pt x="1416" y="241"/>
                </a:lnTo>
                <a:lnTo>
                  <a:pt x="1562" y="258"/>
                </a:lnTo>
                <a:lnTo>
                  <a:pt x="1710" y="276"/>
                </a:lnTo>
                <a:lnTo>
                  <a:pt x="1856" y="292"/>
                </a:lnTo>
                <a:lnTo>
                  <a:pt x="2004" y="307"/>
                </a:lnTo>
                <a:lnTo>
                  <a:pt x="2108" y="318"/>
                </a:lnTo>
                <a:lnTo>
                  <a:pt x="2212" y="328"/>
                </a:lnTo>
                <a:lnTo>
                  <a:pt x="2317" y="339"/>
                </a:lnTo>
                <a:lnTo>
                  <a:pt x="2421" y="347"/>
                </a:lnTo>
                <a:lnTo>
                  <a:pt x="2526" y="355"/>
                </a:lnTo>
                <a:lnTo>
                  <a:pt x="2600" y="360"/>
                </a:lnTo>
                <a:lnTo>
                  <a:pt x="2675" y="364"/>
                </a:lnTo>
                <a:lnTo>
                  <a:pt x="2749" y="367"/>
                </a:lnTo>
                <a:lnTo>
                  <a:pt x="2824" y="369"/>
                </a:lnTo>
                <a:lnTo>
                  <a:pt x="2899" y="370"/>
                </a:lnTo>
                <a:lnTo>
                  <a:pt x="2973" y="370"/>
                </a:lnTo>
                <a:lnTo>
                  <a:pt x="3047" y="369"/>
                </a:lnTo>
                <a:lnTo>
                  <a:pt x="3112" y="368"/>
                </a:lnTo>
                <a:lnTo>
                  <a:pt x="3176" y="364"/>
                </a:lnTo>
                <a:lnTo>
                  <a:pt x="3240" y="361"/>
                </a:lnTo>
                <a:lnTo>
                  <a:pt x="3306" y="356"/>
                </a:lnTo>
                <a:lnTo>
                  <a:pt x="3369" y="349"/>
                </a:lnTo>
                <a:lnTo>
                  <a:pt x="3433" y="342"/>
                </a:lnTo>
                <a:lnTo>
                  <a:pt x="3497" y="333"/>
                </a:lnTo>
                <a:lnTo>
                  <a:pt x="3560" y="324"/>
                </a:lnTo>
                <a:lnTo>
                  <a:pt x="3606" y="315"/>
                </a:lnTo>
                <a:lnTo>
                  <a:pt x="3650" y="307"/>
                </a:lnTo>
                <a:lnTo>
                  <a:pt x="3695" y="298"/>
                </a:lnTo>
                <a:lnTo>
                  <a:pt x="3739" y="289"/>
                </a:lnTo>
                <a:lnTo>
                  <a:pt x="3799" y="276"/>
                </a:lnTo>
                <a:lnTo>
                  <a:pt x="3858" y="263"/>
                </a:lnTo>
                <a:lnTo>
                  <a:pt x="3918" y="251"/>
                </a:lnTo>
                <a:lnTo>
                  <a:pt x="3963" y="242"/>
                </a:lnTo>
                <a:lnTo>
                  <a:pt x="4008" y="234"/>
                </a:lnTo>
                <a:lnTo>
                  <a:pt x="4053" y="225"/>
                </a:lnTo>
                <a:lnTo>
                  <a:pt x="4099" y="217"/>
                </a:lnTo>
                <a:lnTo>
                  <a:pt x="4131" y="213"/>
                </a:lnTo>
                <a:lnTo>
                  <a:pt x="4162" y="208"/>
                </a:lnTo>
                <a:lnTo>
                  <a:pt x="4194" y="204"/>
                </a:lnTo>
                <a:lnTo>
                  <a:pt x="4225" y="200"/>
                </a:lnTo>
                <a:lnTo>
                  <a:pt x="4257" y="194"/>
                </a:lnTo>
                <a:lnTo>
                  <a:pt x="4288" y="189"/>
                </a:lnTo>
                <a:lnTo>
                  <a:pt x="4310" y="185"/>
                </a:lnTo>
                <a:lnTo>
                  <a:pt x="4334" y="180"/>
                </a:lnTo>
                <a:lnTo>
                  <a:pt x="4356" y="174"/>
                </a:lnTo>
                <a:lnTo>
                  <a:pt x="4379" y="168"/>
                </a:lnTo>
                <a:lnTo>
                  <a:pt x="4389" y="166"/>
                </a:lnTo>
                <a:lnTo>
                  <a:pt x="4398" y="163"/>
                </a:lnTo>
                <a:lnTo>
                  <a:pt x="4407" y="160"/>
                </a:lnTo>
                <a:lnTo>
                  <a:pt x="4417" y="156"/>
                </a:lnTo>
                <a:lnTo>
                  <a:pt x="4426" y="154"/>
                </a:lnTo>
                <a:lnTo>
                  <a:pt x="4434" y="151"/>
                </a:lnTo>
                <a:lnTo>
                  <a:pt x="4421" y="0"/>
                </a:lnTo>
                <a:lnTo>
                  <a:pt x="0" y="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74" name="Freeform 72">
            <a:extLst>
              <a:ext uri="{FF2B5EF4-FFF2-40B4-BE49-F238E27FC236}">
                <a16:creationId xmlns:a16="http://schemas.microsoft.com/office/drawing/2014/main" id="{BF3D3189-80E1-A92A-F292-DA2D188965D2}"/>
              </a:ext>
            </a:extLst>
          </p:cNvPr>
          <p:cNvSpPr>
            <a:spLocks/>
          </p:cNvSpPr>
          <p:nvPr/>
        </p:nvSpPr>
        <p:spPr bwMode="auto">
          <a:xfrm>
            <a:off x="6293644" y="3613548"/>
            <a:ext cx="109538" cy="59531"/>
          </a:xfrm>
          <a:custGeom>
            <a:avLst/>
            <a:gdLst>
              <a:gd name="T0" fmla="*/ 0 w 276"/>
              <a:gd name="T1" fmla="*/ 0 h 151"/>
              <a:gd name="T2" fmla="*/ 3640137 w 276"/>
              <a:gd name="T3" fmla="*/ 41724441 h 151"/>
              <a:gd name="T4" fmla="*/ 10360554 w 276"/>
              <a:gd name="T5" fmla="*/ 38961035 h 151"/>
              <a:gd name="T6" fmla="*/ 16521112 w 276"/>
              <a:gd name="T7" fmla="*/ 36198154 h 151"/>
              <a:gd name="T8" fmla="*/ 22681671 w 276"/>
              <a:gd name="T9" fmla="*/ 33158249 h 151"/>
              <a:gd name="T10" fmla="*/ 28561771 w 276"/>
              <a:gd name="T11" fmla="*/ 30118870 h 151"/>
              <a:gd name="T12" fmla="*/ 34722329 w 276"/>
              <a:gd name="T13" fmla="*/ 26802993 h 151"/>
              <a:gd name="T14" fmla="*/ 41162817 w 276"/>
              <a:gd name="T15" fmla="*/ 23211142 h 151"/>
              <a:gd name="T16" fmla="*/ 47042917 w 276"/>
              <a:gd name="T17" fmla="*/ 19618767 h 151"/>
              <a:gd name="T18" fmla="*/ 53203475 w 276"/>
              <a:gd name="T19" fmla="*/ 15750418 h 151"/>
              <a:gd name="T20" fmla="*/ 61043608 w 276"/>
              <a:gd name="T21" fmla="*/ 10500103 h 151"/>
              <a:gd name="T22" fmla="*/ 69164200 w 276"/>
              <a:gd name="T23" fmla="*/ 5526287 h 151"/>
              <a:gd name="T24" fmla="*/ 77284792 w 276"/>
              <a:gd name="T25" fmla="*/ 0 h 151"/>
              <a:gd name="T26" fmla="*/ 0 w 276"/>
              <a:gd name="T27" fmla="*/ 0 h 15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76" h="151">
                <a:moveTo>
                  <a:pt x="0" y="0"/>
                </a:moveTo>
                <a:lnTo>
                  <a:pt x="13" y="151"/>
                </a:lnTo>
                <a:lnTo>
                  <a:pt x="37" y="141"/>
                </a:lnTo>
                <a:lnTo>
                  <a:pt x="59" y="131"/>
                </a:lnTo>
                <a:lnTo>
                  <a:pt x="81" y="120"/>
                </a:lnTo>
                <a:lnTo>
                  <a:pt x="102" y="109"/>
                </a:lnTo>
                <a:lnTo>
                  <a:pt x="124" y="97"/>
                </a:lnTo>
                <a:lnTo>
                  <a:pt x="147" y="84"/>
                </a:lnTo>
                <a:lnTo>
                  <a:pt x="168" y="71"/>
                </a:lnTo>
                <a:lnTo>
                  <a:pt x="190" y="57"/>
                </a:lnTo>
                <a:lnTo>
                  <a:pt x="218" y="38"/>
                </a:lnTo>
                <a:lnTo>
                  <a:pt x="247" y="20"/>
                </a:lnTo>
                <a:lnTo>
                  <a:pt x="276" y="0"/>
                </a:lnTo>
                <a:lnTo>
                  <a:pt x="0" y="0"/>
                </a:lnTo>
                <a:close/>
              </a:path>
            </a:pathLst>
          </a:custGeom>
          <a:solidFill>
            <a:srgbClr val="FF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675" name="Line 73">
            <a:extLst>
              <a:ext uri="{FF2B5EF4-FFF2-40B4-BE49-F238E27FC236}">
                <a16:creationId xmlns:a16="http://schemas.microsoft.com/office/drawing/2014/main" id="{0EFEDDBE-1A50-5C15-A08E-1758A0EF55E4}"/>
              </a:ext>
            </a:extLst>
          </p:cNvPr>
          <p:cNvSpPr>
            <a:spLocks noChangeShapeType="1"/>
          </p:cNvSpPr>
          <p:nvPr/>
        </p:nvSpPr>
        <p:spPr bwMode="auto">
          <a:xfrm flipH="1">
            <a:off x="2740819" y="3613547"/>
            <a:ext cx="3662363"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676" name="Line 74">
            <a:extLst>
              <a:ext uri="{FF2B5EF4-FFF2-40B4-BE49-F238E27FC236}">
                <a16:creationId xmlns:a16="http://schemas.microsoft.com/office/drawing/2014/main" id="{CACF9DF3-2932-D0F1-1729-A4A7EAC3CBF2}"/>
              </a:ext>
            </a:extLst>
          </p:cNvPr>
          <p:cNvSpPr>
            <a:spLocks noChangeShapeType="1"/>
          </p:cNvSpPr>
          <p:nvPr/>
        </p:nvSpPr>
        <p:spPr bwMode="auto">
          <a:xfrm flipV="1">
            <a:off x="2874169" y="1491854"/>
            <a:ext cx="0" cy="2121694"/>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677" name="Freeform 75">
            <a:extLst>
              <a:ext uri="{FF2B5EF4-FFF2-40B4-BE49-F238E27FC236}">
                <a16:creationId xmlns:a16="http://schemas.microsoft.com/office/drawing/2014/main" id="{494F708F-77F4-BB24-833B-C11DAB890498}"/>
              </a:ext>
            </a:extLst>
          </p:cNvPr>
          <p:cNvSpPr>
            <a:spLocks/>
          </p:cNvSpPr>
          <p:nvPr/>
        </p:nvSpPr>
        <p:spPr bwMode="auto">
          <a:xfrm>
            <a:off x="2577704" y="1371600"/>
            <a:ext cx="114300" cy="47625"/>
          </a:xfrm>
          <a:custGeom>
            <a:avLst/>
            <a:gdLst>
              <a:gd name="T0" fmla="*/ 0 w 288"/>
              <a:gd name="T1" fmla="*/ 34171610 h 118"/>
              <a:gd name="T2" fmla="*/ 20441179 w 288"/>
              <a:gd name="T3" fmla="*/ 25773466 h 118"/>
              <a:gd name="T4" fmla="*/ 39482713 w 288"/>
              <a:gd name="T5" fmla="*/ 17375322 h 118"/>
              <a:gd name="T6" fmla="*/ 76445004 w 288"/>
              <a:gd name="T7" fmla="*/ 1737640 h 118"/>
              <a:gd name="T8" fmla="*/ 80645000 w 288"/>
              <a:gd name="T9" fmla="*/ 0 h 1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118">
                <a:moveTo>
                  <a:pt x="0" y="118"/>
                </a:moveTo>
                <a:lnTo>
                  <a:pt x="73" y="89"/>
                </a:lnTo>
                <a:lnTo>
                  <a:pt x="141" y="60"/>
                </a:lnTo>
                <a:lnTo>
                  <a:pt x="273" y="6"/>
                </a:lnTo>
                <a:lnTo>
                  <a:pt x="288"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78" name="Freeform 76">
            <a:extLst>
              <a:ext uri="{FF2B5EF4-FFF2-40B4-BE49-F238E27FC236}">
                <a16:creationId xmlns:a16="http://schemas.microsoft.com/office/drawing/2014/main" id="{12935388-C24F-08D8-2396-3652B523DDED}"/>
              </a:ext>
            </a:extLst>
          </p:cNvPr>
          <p:cNvSpPr>
            <a:spLocks/>
          </p:cNvSpPr>
          <p:nvPr/>
        </p:nvSpPr>
        <p:spPr bwMode="auto">
          <a:xfrm>
            <a:off x="2749154" y="1301354"/>
            <a:ext cx="114300" cy="47625"/>
          </a:xfrm>
          <a:custGeom>
            <a:avLst/>
            <a:gdLst>
              <a:gd name="T0" fmla="*/ 0 w 288"/>
              <a:gd name="T1" fmla="*/ 33884454 h 119"/>
              <a:gd name="T2" fmla="*/ 28841700 w 288"/>
              <a:gd name="T3" fmla="*/ 21355744 h 119"/>
              <a:gd name="T4" fmla="*/ 46762988 w 288"/>
              <a:gd name="T5" fmla="*/ 13667441 h 119"/>
              <a:gd name="T6" fmla="*/ 65244133 w 288"/>
              <a:gd name="T7" fmla="*/ 6549038 h 119"/>
              <a:gd name="T8" fmla="*/ 80645000 w 288"/>
              <a:gd name="T9" fmla="*/ 0 h 1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119">
                <a:moveTo>
                  <a:pt x="0" y="119"/>
                </a:moveTo>
                <a:lnTo>
                  <a:pt x="103" y="75"/>
                </a:lnTo>
                <a:lnTo>
                  <a:pt x="167" y="48"/>
                </a:lnTo>
                <a:lnTo>
                  <a:pt x="233" y="23"/>
                </a:lnTo>
                <a:lnTo>
                  <a:pt x="288"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79" name="Freeform 77">
            <a:extLst>
              <a:ext uri="{FF2B5EF4-FFF2-40B4-BE49-F238E27FC236}">
                <a16:creationId xmlns:a16="http://schemas.microsoft.com/office/drawing/2014/main" id="{FF0FDF83-99BA-AB21-FFE0-606127B0B442}"/>
              </a:ext>
            </a:extLst>
          </p:cNvPr>
          <p:cNvSpPr>
            <a:spLocks/>
          </p:cNvSpPr>
          <p:nvPr/>
        </p:nvSpPr>
        <p:spPr bwMode="auto">
          <a:xfrm>
            <a:off x="2920603" y="1243013"/>
            <a:ext cx="117872" cy="36910"/>
          </a:xfrm>
          <a:custGeom>
            <a:avLst/>
            <a:gdLst>
              <a:gd name="T0" fmla="*/ 0 w 296"/>
              <a:gd name="T1" fmla="*/ 26042144 h 93"/>
              <a:gd name="T2" fmla="*/ 18606176 w 296"/>
              <a:gd name="T3" fmla="*/ 19601591 h 93"/>
              <a:gd name="T4" fmla="*/ 37776223 w 296"/>
              <a:gd name="T5" fmla="*/ 13440970 h 93"/>
              <a:gd name="T6" fmla="*/ 56945739 w 296"/>
              <a:gd name="T7" fmla="*/ 7560810 h 93"/>
              <a:gd name="T8" fmla="*/ 76397722 w 296"/>
              <a:gd name="T9" fmla="*/ 1960053 h 93"/>
              <a:gd name="T10" fmla="*/ 83445589 w 296"/>
              <a:gd name="T11" fmla="*/ 0 h 9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96" h="93">
                <a:moveTo>
                  <a:pt x="0" y="93"/>
                </a:moveTo>
                <a:lnTo>
                  <a:pt x="66" y="70"/>
                </a:lnTo>
                <a:lnTo>
                  <a:pt x="134" y="48"/>
                </a:lnTo>
                <a:lnTo>
                  <a:pt x="202" y="27"/>
                </a:lnTo>
                <a:lnTo>
                  <a:pt x="271" y="7"/>
                </a:lnTo>
                <a:lnTo>
                  <a:pt x="296"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80" name="Freeform 78">
            <a:extLst>
              <a:ext uri="{FF2B5EF4-FFF2-40B4-BE49-F238E27FC236}">
                <a16:creationId xmlns:a16="http://schemas.microsoft.com/office/drawing/2014/main" id="{B1D781F7-7313-2B9F-5D84-54C51E018FA0}"/>
              </a:ext>
            </a:extLst>
          </p:cNvPr>
          <p:cNvSpPr>
            <a:spLocks/>
          </p:cNvSpPr>
          <p:nvPr/>
        </p:nvSpPr>
        <p:spPr bwMode="auto">
          <a:xfrm>
            <a:off x="3099198" y="1212057"/>
            <a:ext cx="121444" cy="16669"/>
          </a:xfrm>
          <a:custGeom>
            <a:avLst/>
            <a:gdLst>
              <a:gd name="T0" fmla="*/ 0 w 308"/>
              <a:gd name="T1" fmla="*/ 11760729 h 42"/>
              <a:gd name="T2" fmla="*/ 8568356 w 308"/>
              <a:gd name="T3" fmla="*/ 10080625 h 42"/>
              <a:gd name="T4" fmla="*/ 27639231 w 308"/>
              <a:gd name="T5" fmla="*/ 6720417 h 42"/>
              <a:gd name="T6" fmla="*/ 47263174 w 308"/>
              <a:gd name="T7" fmla="*/ 3920067 h 42"/>
              <a:gd name="T8" fmla="*/ 66610583 w 308"/>
              <a:gd name="T9" fmla="*/ 1960033 h 42"/>
              <a:gd name="T10" fmla="*/ 85128914 w 308"/>
              <a:gd name="T11" fmla="*/ 0 h 4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8" h="42">
                <a:moveTo>
                  <a:pt x="0" y="42"/>
                </a:moveTo>
                <a:lnTo>
                  <a:pt x="31" y="36"/>
                </a:lnTo>
                <a:lnTo>
                  <a:pt x="100" y="24"/>
                </a:lnTo>
                <a:lnTo>
                  <a:pt x="171" y="14"/>
                </a:lnTo>
                <a:lnTo>
                  <a:pt x="241" y="7"/>
                </a:lnTo>
                <a:lnTo>
                  <a:pt x="308"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81" name="Freeform 79">
            <a:extLst>
              <a:ext uri="{FF2B5EF4-FFF2-40B4-BE49-F238E27FC236}">
                <a16:creationId xmlns:a16="http://schemas.microsoft.com/office/drawing/2014/main" id="{BAD27438-04F9-14EE-0D64-4622BF7F8A6D}"/>
              </a:ext>
            </a:extLst>
          </p:cNvPr>
          <p:cNvSpPr>
            <a:spLocks/>
          </p:cNvSpPr>
          <p:nvPr/>
        </p:nvSpPr>
        <p:spPr bwMode="auto">
          <a:xfrm>
            <a:off x="3282554" y="1208485"/>
            <a:ext cx="123825" cy="1190"/>
          </a:xfrm>
          <a:custGeom>
            <a:avLst/>
            <a:gdLst>
              <a:gd name="T0" fmla="*/ 0 w 311"/>
              <a:gd name="T1" fmla="*/ 302165 h 5"/>
              <a:gd name="T2" fmla="*/ 17191104 w 311"/>
              <a:gd name="T3" fmla="*/ 201549 h 5"/>
              <a:gd name="T4" fmla="*/ 37200587 w 311"/>
              <a:gd name="T5" fmla="*/ 0 h 5"/>
              <a:gd name="T6" fmla="*/ 57209539 w 311"/>
              <a:gd name="T7" fmla="*/ 201549 h 5"/>
              <a:gd name="T8" fmla="*/ 77219022 w 311"/>
              <a:gd name="T9" fmla="*/ 403098 h 5"/>
              <a:gd name="T10" fmla="*/ 87646334 w 311"/>
              <a:gd name="T11" fmla="*/ 503714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5">
                <a:moveTo>
                  <a:pt x="0" y="3"/>
                </a:moveTo>
                <a:lnTo>
                  <a:pt x="61" y="2"/>
                </a:lnTo>
                <a:lnTo>
                  <a:pt x="132" y="0"/>
                </a:lnTo>
                <a:lnTo>
                  <a:pt x="203" y="2"/>
                </a:lnTo>
                <a:lnTo>
                  <a:pt x="274" y="4"/>
                </a:lnTo>
                <a:lnTo>
                  <a:pt x="311" y="5"/>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82" name="Freeform 80">
            <a:extLst>
              <a:ext uri="{FF2B5EF4-FFF2-40B4-BE49-F238E27FC236}">
                <a16:creationId xmlns:a16="http://schemas.microsoft.com/office/drawing/2014/main" id="{6BB4FC59-DCDA-09F4-355A-86694EDA3D37}"/>
              </a:ext>
            </a:extLst>
          </p:cNvPr>
          <p:cNvSpPr>
            <a:spLocks/>
          </p:cNvSpPr>
          <p:nvPr/>
        </p:nvSpPr>
        <p:spPr bwMode="auto">
          <a:xfrm>
            <a:off x="3467100" y="1213248"/>
            <a:ext cx="122635" cy="10715"/>
          </a:xfrm>
          <a:custGeom>
            <a:avLst/>
            <a:gdLst>
              <a:gd name="T0" fmla="*/ 0 w 310"/>
              <a:gd name="T1" fmla="*/ 0 h 28"/>
              <a:gd name="T2" fmla="*/ 6120661 w 310"/>
              <a:gd name="T3" fmla="*/ 260228 h 28"/>
              <a:gd name="T4" fmla="*/ 25595587 w 310"/>
              <a:gd name="T5" fmla="*/ 1822613 h 28"/>
              <a:gd name="T6" fmla="*/ 45627511 w 310"/>
              <a:gd name="T7" fmla="*/ 3384488 h 28"/>
              <a:gd name="T8" fmla="*/ 83464420 w 310"/>
              <a:gd name="T9" fmla="*/ 7029714 h 28"/>
              <a:gd name="T10" fmla="*/ 86246778 w 310"/>
              <a:gd name="T11" fmla="*/ 7289942 h 2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0" h="28">
                <a:moveTo>
                  <a:pt x="0" y="0"/>
                </a:moveTo>
                <a:lnTo>
                  <a:pt x="22" y="1"/>
                </a:lnTo>
                <a:lnTo>
                  <a:pt x="92" y="7"/>
                </a:lnTo>
                <a:lnTo>
                  <a:pt x="164" y="13"/>
                </a:lnTo>
                <a:lnTo>
                  <a:pt x="300" y="27"/>
                </a:lnTo>
                <a:lnTo>
                  <a:pt x="310" y="28"/>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83" name="Freeform 81">
            <a:extLst>
              <a:ext uri="{FF2B5EF4-FFF2-40B4-BE49-F238E27FC236}">
                <a16:creationId xmlns:a16="http://schemas.microsoft.com/office/drawing/2014/main" id="{B7B4F83D-3D23-750D-DBE1-983EB7D9764B}"/>
              </a:ext>
            </a:extLst>
          </p:cNvPr>
          <p:cNvSpPr>
            <a:spLocks/>
          </p:cNvSpPr>
          <p:nvPr/>
        </p:nvSpPr>
        <p:spPr bwMode="auto">
          <a:xfrm>
            <a:off x="3651648" y="1232298"/>
            <a:ext cx="121444" cy="16669"/>
          </a:xfrm>
          <a:custGeom>
            <a:avLst/>
            <a:gdLst>
              <a:gd name="T0" fmla="*/ 0 w 308"/>
              <a:gd name="T1" fmla="*/ 0 h 42"/>
              <a:gd name="T2" fmla="*/ 29850453 w 308"/>
              <a:gd name="T3" fmla="*/ 3920067 h 42"/>
              <a:gd name="T4" fmla="*/ 67439660 w 308"/>
              <a:gd name="T5" fmla="*/ 9240838 h 42"/>
              <a:gd name="T6" fmla="*/ 85128914 w 308"/>
              <a:gd name="T7" fmla="*/ 11760729 h 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8" h="42">
                <a:moveTo>
                  <a:pt x="0" y="0"/>
                </a:moveTo>
                <a:lnTo>
                  <a:pt x="108" y="14"/>
                </a:lnTo>
                <a:lnTo>
                  <a:pt x="244" y="33"/>
                </a:lnTo>
                <a:lnTo>
                  <a:pt x="308" y="42"/>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84" name="Freeform 82">
            <a:extLst>
              <a:ext uri="{FF2B5EF4-FFF2-40B4-BE49-F238E27FC236}">
                <a16:creationId xmlns:a16="http://schemas.microsoft.com/office/drawing/2014/main" id="{450CD90F-2EAC-B615-67AC-A08DCFC8D69C}"/>
              </a:ext>
            </a:extLst>
          </p:cNvPr>
          <p:cNvSpPr>
            <a:spLocks/>
          </p:cNvSpPr>
          <p:nvPr/>
        </p:nvSpPr>
        <p:spPr bwMode="auto">
          <a:xfrm>
            <a:off x="3833813" y="1257300"/>
            <a:ext cx="122635" cy="17860"/>
          </a:xfrm>
          <a:custGeom>
            <a:avLst/>
            <a:gdLst>
              <a:gd name="T0" fmla="*/ 0 w 309"/>
              <a:gd name="T1" fmla="*/ 0 h 46"/>
              <a:gd name="T2" fmla="*/ 15400914 w 309"/>
              <a:gd name="T3" fmla="*/ 2143688 h 46"/>
              <a:gd name="T4" fmla="*/ 53483568 w 309"/>
              <a:gd name="T5" fmla="*/ 7503683 h 46"/>
              <a:gd name="T6" fmla="*/ 86525894 w 309"/>
              <a:gd name="T7" fmla="*/ 12327369 h 4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9" h="46">
                <a:moveTo>
                  <a:pt x="0" y="0"/>
                </a:moveTo>
                <a:lnTo>
                  <a:pt x="55" y="8"/>
                </a:lnTo>
                <a:lnTo>
                  <a:pt x="191" y="28"/>
                </a:lnTo>
                <a:lnTo>
                  <a:pt x="309" y="46"/>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85" name="Freeform 83">
            <a:extLst>
              <a:ext uri="{FF2B5EF4-FFF2-40B4-BE49-F238E27FC236}">
                <a16:creationId xmlns:a16="http://schemas.microsoft.com/office/drawing/2014/main" id="{83B0F2E1-C238-04B5-40BE-1C931D6A797B}"/>
              </a:ext>
            </a:extLst>
          </p:cNvPr>
          <p:cNvSpPr>
            <a:spLocks/>
          </p:cNvSpPr>
          <p:nvPr/>
        </p:nvSpPr>
        <p:spPr bwMode="auto">
          <a:xfrm>
            <a:off x="4017169" y="1284685"/>
            <a:ext cx="122635" cy="14288"/>
          </a:xfrm>
          <a:custGeom>
            <a:avLst/>
            <a:gdLst>
              <a:gd name="T0" fmla="*/ 0 w 308"/>
              <a:gd name="T1" fmla="*/ 0 h 37"/>
              <a:gd name="T2" fmla="*/ 32975476 w 308"/>
              <a:gd name="T3" fmla="*/ 3976301 h 37"/>
              <a:gd name="T4" fmla="*/ 65950420 w 308"/>
              <a:gd name="T5" fmla="*/ 7687447 h 37"/>
              <a:gd name="T6" fmla="*/ 86806822 w 308"/>
              <a:gd name="T7" fmla="*/ 9808176 h 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8" h="37">
                <a:moveTo>
                  <a:pt x="0" y="0"/>
                </a:moveTo>
                <a:lnTo>
                  <a:pt x="117" y="15"/>
                </a:lnTo>
                <a:lnTo>
                  <a:pt x="234" y="29"/>
                </a:lnTo>
                <a:lnTo>
                  <a:pt x="308" y="37"/>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86" name="Freeform 84">
            <a:extLst>
              <a:ext uri="{FF2B5EF4-FFF2-40B4-BE49-F238E27FC236}">
                <a16:creationId xmlns:a16="http://schemas.microsoft.com/office/drawing/2014/main" id="{E32D3E9B-3B50-DF1A-4832-6C2F0D1CF8AC}"/>
              </a:ext>
            </a:extLst>
          </p:cNvPr>
          <p:cNvSpPr>
            <a:spLocks/>
          </p:cNvSpPr>
          <p:nvPr/>
        </p:nvSpPr>
        <p:spPr bwMode="auto">
          <a:xfrm>
            <a:off x="4201716" y="1306116"/>
            <a:ext cx="122634" cy="14288"/>
          </a:xfrm>
          <a:custGeom>
            <a:avLst/>
            <a:gdLst>
              <a:gd name="T0" fmla="*/ 0 w 309"/>
              <a:gd name="T1" fmla="*/ 0 h 37"/>
              <a:gd name="T2" fmla="*/ 1120242 w 309"/>
              <a:gd name="T3" fmla="*/ 265155 h 37"/>
              <a:gd name="T4" fmla="*/ 33881909 w 309"/>
              <a:gd name="T5" fmla="*/ 3711146 h 37"/>
              <a:gd name="T6" fmla="*/ 66643575 w 309"/>
              <a:gd name="T7" fmla="*/ 7422292 h 37"/>
              <a:gd name="T8" fmla="*/ 86524835 w 309"/>
              <a:gd name="T9" fmla="*/ 9808176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9" h="37">
                <a:moveTo>
                  <a:pt x="0" y="0"/>
                </a:moveTo>
                <a:lnTo>
                  <a:pt x="4" y="1"/>
                </a:lnTo>
                <a:lnTo>
                  <a:pt x="121" y="14"/>
                </a:lnTo>
                <a:lnTo>
                  <a:pt x="238" y="28"/>
                </a:lnTo>
                <a:lnTo>
                  <a:pt x="309" y="37"/>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87" name="Freeform 85">
            <a:extLst>
              <a:ext uri="{FF2B5EF4-FFF2-40B4-BE49-F238E27FC236}">
                <a16:creationId xmlns:a16="http://schemas.microsoft.com/office/drawing/2014/main" id="{24BADA71-839D-1679-78DB-EC945A4D144E}"/>
              </a:ext>
            </a:extLst>
          </p:cNvPr>
          <p:cNvSpPr>
            <a:spLocks/>
          </p:cNvSpPr>
          <p:nvPr/>
        </p:nvSpPr>
        <p:spPr bwMode="auto">
          <a:xfrm>
            <a:off x="4385073" y="1328738"/>
            <a:ext cx="121444" cy="20241"/>
          </a:xfrm>
          <a:custGeom>
            <a:avLst/>
            <a:gdLst>
              <a:gd name="T0" fmla="*/ 0 w 308"/>
              <a:gd name="T1" fmla="*/ 0 h 51"/>
              <a:gd name="T2" fmla="*/ 2763765 w 308"/>
              <a:gd name="T3" fmla="*/ 279934 h 51"/>
              <a:gd name="T4" fmla="*/ 34825441 w 308"/>
              <a:gd name="T5" fmla="*/ 5320340 h 51"/>
              <a:gd name="T6" fmla="*/ 66887117 w 308"/>
              <a:gd name="T7" fmla="*/ 10921144 h 51"/>
              <a:gd name="T8" fmla="*/ 85128914 w 308"/>
              <a:gd name="T9" fmla="*/ 14281415 h 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8" h="51">
                <a:moveTo>
                  <a:pt x="0" y="0"/>
                </a:moveTo>
                <a:lnTo>
                  <a:pt x="10" y="1"/>
                </a:lnTo>
                <a:lnTo>
                  <a:pt x="126" y="19"/>
                </a:lnTo>
                <a:lnTo>
                  <a:pt x="242" y="39"/>
                </a:lnTo>
                <a:lnTo>
                  <a:pt x="308" y="51"/>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88" name="Freeform 86">
            <a:extLst>
              <a:ext uri="{FF2B5EF4-FFF2-40B4-BE49-F238E27FC236}">
                <a16:creationId xmlns:a16="http://schemas.microsoft.com/office/drawing/2014/main" id="{88B2DB22-D375-FF66-BAD8-0DE42BBF63BD}"/>
              </a:ext>
            </a:extLst>
          </p:cNvPr>
          <p:cNvSpPr>
            <a:spLocks/>
          </p:cNvSpPr>
          <p:nvPr/>
        </p:nvSpPr>
        <p:spPr bwMode="auto">
          <a:xfrm>
            <a:off x="4567237" y="1360885"/>
            <a:ext cx="119063" cy="29765"/>
          </a:xfrm>
          <a:custGeom>
            <a:avLst/>
            <a:gdLst>
              <a:gd name="T0" fmla="*/ 0 w 302"/>
              <a:gd name="T1" fmla="*/ 0 h 74"/>
              <a:gd name="T2" fmla="*/ 3868349 w 302"/>
              <a:gd name="T3" fmla="*/ 1150387 h 74"/>
              <a:gd name="T4" fmla="*/ 33987219 w 302"/>
              <a:gd name="T5" fmla="*/ 8341242 h 74"/>
              <a:gd name="T6" fmla="*/ 64106614 w 302"/>
              <a:gd name="T7" fmla="*/ 16107023 h 74"/>
              <a:gd name="T8" fmla="*/ 83448882 w 302"/>
              <a:gd name="T9" fmla="*/ 21284567 h 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2" h="74">
                <a:moveTo>
                  <a:pt x="0" y="0"/>
                </a:moveTo>
                <a:lnTo>
                  <a:pt x="14" y="4"/>
                </a:lnTo>
                <a:lnTo>
                  <a:pt x="123" y="29"/>
                </a:lnTo>
                <a:lnTo>
                  <a:pt x="232" y="56"/>
                </a:lnTo>
                <a:lnTo>
                  <a:pt x="302" y="74"/>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89" name="Freeform 87">
            <a:extLst>
              <a:ext uri="{FF2B5EF4-FFF2-40B4-BE49-F238E27FC236}">
                <a16:creationId xmlns:a16="http://schemas.microsoft.com/office/drawing/2014/main" id="{9763DB72-DB82-C17B-5E57-1F3522BAECD8}"/>
              </a:ext>
            </a:extLst>
          </p:cNvPr>
          <p:cNvSpPr>
            <a:spLocks/>
          </p:cNvSpPr>
          <p:nvPr/>
        </p:nvSpPr>
        <p:spPr bwMode="auto">
          <a:xfrm>
            <a:off x="4747022" y="1406128"/>
            <a:ext cx="119063" cy="32147"/>
          </a:xfrm>
          <a:custGeom>
            <a:avLst/>
            <a:gdLst>
              <a:gd name="T0" fmla="*/ 0 w 300"/>
              <a:gd name="T1" fmla="*/ 0 h 81"/>
              <a:gd name="T2" fmla="*/ 29682017 w 300"/>
              <a:gd name="T3" fmla="*/ 8400423 h 81"/>
              <a:gd name="T4" fmla="*/ 59643433 w 300"/>
              <a:gd name="T5" fmla="*/ 16520391 h 81"/>
              <a:gd name="T6" fmla="*/ 84005208 w 300"/>
              <a:gd name="T7" fmla="*/ 22680877 h 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0" h="81">
                <a:moveTo>
                  <a:pt x="0" y="0"/>
                </a:moveTo>
                <a:lnTo>
                  <a:pt x="106" y="30"/>
                </a:lnTo>
                <a:lnTo>
                  <a:pt x="213" y="59"/>
                </a:lnTo>
                <a:lnTo>
                  <a:pt x="300" y="81"/>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90" name="Freeform 88">
            <a:extLst>
              <a:ext uri="{FF2B5EF4-FFF2-40B4-BE49-F238E27FC236}">
                <a16:creationId xmlns:a16="http://schemas.microsoft.com/office/drawing/2014/main" id="{8577B9D7-1DFF-F3B1-AEAD-9FCE1947C6BC}"/>
              </a:ext>
            </a:extLst>
          </p:cNvPr>
          <p:cNvSpPr>
            <a:spLocks/>
          </p:cNvSpPr>
          <p:nvPr/>
        </p:nvSpPr>
        <p:spPr bwMode="auto">
          <a:xfrm>
            <a:off x="4925616" y="1452563"/>
            <a:ext cx="120253" cy="27385"/>
          </a:xfrm>
          <a:custGeom>
            <a:avLst/>
            <a:gdLst>
              <a:gd name="T0" fmla="*/ 0 w 303"/>
              <a:gd name="T1" fmla="*/ 0 h 67"/>
              <a:gd name="T2" fmla="*/ 24641627 w 303"/>
              <a:gd name="T3" fmla="*/ 6236638 h 67"/>
              <a:gd name="T4" fmla="*/ 55443265 w 303"/>
              <a:gd name="T5" fmla="*/ 13661857 h 67"/>
              <a:gd name="T6" fmla="*/ 84844731 w 303"/>
              <a:gd name="T7" fmla="*/ 19898495 h 6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3" h="67">
                <a:moveTo>
                  <a:pt x="0" y="0"/>
                </a:moveTo>
                <a:lnTo>
                  <a:pt x="88" y="21"/>
                </a:lnTo>
                <a:lnTo>
                  <a:pt x="198" y="46"/>
                </a:lnTo>
                <a:lnTo>
                  <a:pt x="303" y="67"/>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91" name="Freeform 89">
            <a:extLst>
              <a:ext uri="{FF2B5EF4-FFF2-40B4-BE49-F238E27FC236}">
                <a16:creationId xmlns:a16="http://schemas.microsoft.com/office/drawing/2014/main" id="{5CDC3DD6-7D7F-00BD-E8DE-80E935D9BF69}"/>
              </a:ext>
            </a:extLst>
          </p:cNvPr>
          <p:cNvSpPr>
            <a:spLocks/>
          </p:cNvSpPr>
          <p:nvPr/>
        </p:nvSpPr>
        <p:spPr bwMode="auto">
          <a:xfrm>
            <a:off x="5106591" y="1489473"/>
            <a:ext cx="122634" cy="11906"/>
          </a:xfrm>
          <a:custGeom>
            <a:avLst/>
            <a:gdLst>
              <a:gd name="T0" fmla="*/ 0 w 309"/>
              <a:gd name="T1" fmla="*/ 0 h 31"/>
              <a:gd name="T2" fmla="*/ 12320550 w 309"/>
              <a:gd name="T3" fmla="*/ 1835867 h 31"/>
              <a:gd name="T4" fmla="*/ 35841936 w 309"/>
              <a:gd name="T5" fmla="*/ 4196121 h 31"/>
              <a:gd name="T6" fmla="*/ 59083394 w 309"/>
              <a:gd name="T7" fmla="*/ 6293669 h 31"/>
              <a:gd name="T8" fmla="*/ 82604781 w 309"/>
              <a:gd name="T9" fmla="*/ 8129536 h 31"/>
              <a:gd name="T10" fmla="*/ 86524835 w 309"/>
              <a:gd name="T11" fmla="*/ 8129536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9" h="31">
                <a:moveTo>
                  <a:pt x="0" y="0"/>
                </a:moveTo>
                <a:lnTo>
                  <a:pt x="44" y="7"/>
                </a:lnTo>
                <a:lnTo>
                  <a:pt x="128" y="16"/>
                </a:lnTo>
                <a:lnTo>
                  <a:pt x="211" y="24"/>
                </a:lnTo>
                <a:lnTo>
                  <a:pt x="295" y="31"/>
                </a:lnTo>
                <a:lnTo>
                  <a:pt x="309" y="31"/>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92" name="Freeform 90">
            <a:extLst>
              <a:ext uri="{FF2B5EF4-FFF2-40B4-BE49-F238E27FC236}">
                <a16:creationId xmlns:a16="http://schemas.microsoft.com/office/drawing/2014/main" id="{EC0DD230-3B5B-2510-DDCC-DF2366795464}"/>
              </a:ext>
            </a:extLst>
          </p:cNvPr>
          <p:cNvSpPr>
            <a:spLocks/>
          </p:cNvSpPr>
          <p:nvPr/>
        </p:nvSpPr>
        <p:spPr bwMode="auto">
          <a:xfrm>
            <a:off x="5291138" y="1504950"/>
            <a:ext cx="122635" cy="1191"/>
          </a:xfrm>
          <a:custGeom>
            <a:avLst/>
            <a:gdLst>
              <a:gd name="T0" fmla="*/ 0 w 311"/>
              <a:gd name="T1" fmla="*/ 0 h 3"/>
              <a:gd name="T2" fmla="*/ 23219898 w 311"/>
              <a:gd name="T3" fmla="*/ 280017 h 3"/>
              <a:gd name="T4" fmla="*/ 46716348 w 311"/>
              <a:gd name="T5" fmla="*/ 840581 h 3"/>
              <a:gd name="T6" fmla="*/ 70212798 w 311"/>
              <a:gd name="T7" fmla="*/ 280017 h 3"/>
              <a:gd name="T8" fmla="*/ 85969457 w 311"/>
              <a:gd name="T9" fmla="*/ 0 h 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1" h="3">
                <a:moveTo>
                  <a:pt x="0" y="0"/>
                </a:moveTo>
                <a:lnTo>
                  <a:pt x="84" y="1"/>
                </a:lnTo>
                <a:lnTo>
                  <a:pt x="169" y="3"/>
                </a:lnTo>
                <a:lnTo>
                  <a:pt x="254" y="1"/>
                </a:lnTo>
                <a:lnTo>
                  <a:pt x="311"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93" name="Freeform 91">
            <a:extLst>
              <a:ext uri="{FF2B5EF4-FFF2-40B4-BE49-F238E27FC236}">
                <a16:creationId xmlns:a16="http://schemas.microsoft.com/office/drawing/2014/main" id="{CEB942F5-91F5-BFDB-F317-989CC3DBD71C}"/>
              </a:ext>
            </a:extLst>
          </p:cNvPr>
          <p:cNvSpPr>
            <a:spLocks/>
          </p:cNvSpPr>
          <p:nvPr/>
        </p:nvSpPr>
        <p:spPr bwMode="auto">
          <a:xfrm>
            <a:off x="5475685" y="1495425"/>
            <a:ext cx="123825" cy="7144"/>
          </a:xfrm>
          <a:custGeom>
            <a:avLst/>
            <a:gdLst>
              <a:gd name="T0" fmla="*/ 0 w 310"/>
              <a:gd name="T1" fmla="*/ 5040313 h 18"/>
              <a:gd name="T2" fmla="*/ 12196629 w 310"/>
              <a:gd name="T3" fmla="*/ 4480454 h 18"/>
              <a:gd name="T4" fmla="*/ 36306023 w 310"/>
              <a:gd name="T5" fmla="*/ 3080279 h 18"/>
              <a:gd name="T6" fmla="*/ 60983147 w 310"/>
              <a:gd name="T7" fmla="*/ 1960033 h 18"/>
              <a:gd name="T8" fmla="*/ 85092540 w 310"/>
              <a:gd name="T9" fmla="*/ 279929 h 18"/>
              <a:gd name="T10" fmla="*/ 87929065 w 310"/>
              <a:gd name="T11" fmla="*/ 0 h 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0" h="18">
                <a:moveTo>
                  <a:pt x="0" y="18"/>
                </a:moveTo>
                <a:lnTo>
                  <a:pt x="43" y="16"/>
                </a:lnTo>
                <a:lnTo>
                  <a:pt x="128" y="11"/>
                </a:lnTo>
                <a:lnTo>
                  <a:pt x="215" y="7"/>
                </a:lnTo>
                <a:lnTo>
                  <a:pt x="300" y="1"/>
                </a:lnTo>
                <a:lnTo>
                  <a:pt x="31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94" name="Freeform 92">
            <a:extLst>
              <a:ext uri="{FF2B5EF4-FFF2-40B4-BE49-F238E27FC236}">
                <a16:creationId xmlns:a16="http://schemas.microsoft.com/office/drawing/2014/main" id="{001B2867-4D8C-3623-02D1-6C2B5A5DDE09}"/>
              </a:ext>
            </a:extLst>
          </p:cNvPr>
          <p:cNvSpPr>
            <a:spLocks/>
          </p:cNvSpPr>
          <p:nvPr/>
        </p:nvSpPr>
        <p:spPr bwMode="auto">
          <a:xfrm>
            <a:off x="5660232" y="1479948"/>
            <a:ext cx="122635" cy="10715"/>
          </a:xfrm>
          <a:custGeom>
            <a:avLst/>
            <a:gdLst>
              <a:gd name="T0" fmla="*/ 0 w 309"/>
              <a:gd name="T1" fmla="*/ 7850707 h 26"/>
              <a:gd name="T2" fmla="*/ 5320258 w 309"/>
              <a:gd name="T3" fmla="*/ 7549031 h 26"/>
              <a:gd name="T4" fmla="*/ 31362217 w 309"/>
              <a:gd name="T5" fmla="*/ 5435105 h 26"/>
              <a:gd name="T6" fmla="*/ 57123716 w 309"/>
              <a:gd name="T7" fmla="*/ 3019503 h 26"/>
              <a:gd name="T8" fmla="*/ 82885745 w 309"/>
              <a:gd name="T9" fmla="*/ 302225 h 26"/>
              <a:gd name="T10" fmla="*/ 86525894 w 309"/>
              <a:gd name="T11" fmla="*/ 0 h 2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9" h="26">
                <a:moveTo>
                  <a:pt x="0" y="26"/>
                </a:moveTo>
                <a:lnTo>
                  <a:pt x="19" y="25"/>
                </a:lnTo>
                <a:lnTo>
                  <a:pt x="112" y="18"/>
                </a:lnTo>
                <a:lnTo>
                  <a:pt x="204" y="10"/>
                </a:lnTo>
                <a:lnTo>
                  <a:pt x="296" y="1"/>
                </a:lnTo>
                <a:lnTo>
                  <a:pt x="309"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95" name="Freeform 93">
            <a:extLst>
              <a:ext uri="{FF2B5EF4-FFF2-40B4-BE49-F238E27FC236}">
                <a16:creationId xmlns:a16="http://schemas.microsoft.com/office/drawing/2014/main" id="{BD4E2D7F-F342-5BBB-570F-ECED5FD47BF7}"/>
              </a:ext>
            </a:extLst>
          </p:cNvPr>
          <p:cNvSpPr>
            <a:spLocks/>
          </p:cNvSpPr>
          <p:nvPr/>
        </p:nvSpPr>
        <p:spPr bwMode="auto">
          <a:xfrm>
            <a:off x="5844779" y="1454944"/>
            <a:ext cx="121444" cy="17860"/>
          </a:xfrm>
          <a:custGeom>
            <a:avLst/>
            <a:gdLst>
              <a:gd name="T0" fmla="*/ 0 w 308"/>
              <a:gd name="T1" fmla="*/ 12065084 h 47"/>
              <a:gd name="T2" fmla="*/ 4422445 w 308"/>
              <a:gd name="T3" fmla="*/ 11808208 h 47"/>
              <a:gd name="T4" fmla="*/ 29297385 w 308"/>
              <a:gd name="T5" fmla="*/ 8471348 h 47"/>
              <a:gd name="T6" fmla="*/ 54172850 w 308"/>
              <a:gd name="T7" fmla="*/ 5133981 h 47"/>
              <a:gd name="T8" fmla="*/ 78495247 w 308"/>
              <a:gd name="T9" fmla="*/ 1283369 h 47"/>
              <a:gd name="T10" fmla="*/ 85128914 w 308"/>
              <a:gd name="T11" fmla="*/ 0 h 4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8" h="47">
                <a:moveTo>
                  <a:pt x="0" y="47"/>
                </a:moveTo>
                <a:lnTo>
                  <a:pt x="16" y="46"/>
                </a:lnTo>
                <a:lnTo>
                  <a:pt x="106" y="33"/>
                </a:lnTo>
                <a:lnTo>
                  <a:pt x="196" y="20"/>
                </a:lnTo>
                <a:lnTo>
                  <a:pt x="284" y="5"/>
                </a:lnTo>
                <a:lnTo>
                  <a:pt x="308"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96" name="Freeform 94">
            <a:extLst>
              <a:ext uri="{FF2B5EF4-FFF2-40B4-BE49-F238E27FC236}">
                <a16:creationId xmlns:a16="http://schemas.microsoft.com/office/drawing/2014/main" id="{C5042D95-9795-7374-7C0E-AA7CC1DE97DB}"/>
              </a:ext>
            </a:extLst>
          </p:cNvPr>
          <p:cNvSpPr>
            <a:spLocks/>
          </p:cNvSpPr>
          <p:nvPr/>
        </p:nvSpPr>
        <p:spPr bwMode="auto">
          <a:xfrm>
            <a:off x="6026944" y="1407319"/>
            <a:ext cx="119063" cy="33338"/>
          </a:xfrm>
          <a:custGeom>
            <a:avLst/>
            <a:gdLst>
              <a:gd name="T0" fmla="*/ 0 w 299"/>
              <a:gd name="T1" fmla="*/ 22974448 h 86"/>
              <a:gd name="T2" fmla="*/ 12685134 w 299"/>
              <a:gd name="T3" fmla="*/ 20302796 h 86"/>
              <a:gd name="T4" fmla="*/ 31290209 w 299"/>
              <a:gd name="T5" fmla="*/ 15494443 h 86"/>
              <a:gd name="T6" fmla="*/ 49613357 w 299"/>
              <a:gd name="T7" fmla="*/ 10418873 h 86"/>
              <a:gd name="T8" fmla="*/ 67936505 w 299"/>
              <a:gd name="T9" fmla="*/ 4808353 h 86"/>
              <a:gd name="T10" fmla="*/ 84286162 w 299"/>
              <a:gd name="T11" fmla="*/ 0 h 8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99" h="86">
                <a:moveTo>
                  <a:pt x="0" y="86"/>
                </a:moveTo>
                <a:lnTo>
                  <a:pt x="45" y="76"/>
                </a:lnTo>
                <a:lnTo>
                  <a:pt x="111" y="58"/>
                </a:lnTo>
                <a:lnTo>
                  <a:pt x="176" y="39"/>
                </a:lnTo>
                <a:lnTo>
                  <a:pt x="241" y="18"/>
                </a:lnTo>
                <a:lnTo>
                  <a:pt x="299"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97" name="Freeform 95">
            <a:extLst>
              <a:ext uri="{FF2B5EF4-FFF2-40B4-BE49-F238E27FC236}">
                <a16:creationId xmlns:a16="http://schemas.microsoft.com/office/drawing/2014/main" id="{EA646C68-742C-1ECC-33BE-188D8352A057}"/>
              </a:ext>
            </a:extLst>
          </p:cNvPr>
          <p:cNvSpPr>
            <a:spLocks/>
          </p:cNvSpPr>
          <p:nvPr/>
        </p:nvSpPr>
        <p:spPr bwMode="auto">
          <a:xfrm>
            <a:off x="6203156" y="1352550"/>
            <a:ext cx="95250" cy="34529"/>
          </a:xfrm>
          <a:custGeom>
            <a:avLst/>
            <a:gdLst>
              <a:gd name="T0" fmla="*/ 0 w 239"/>
              <a:gd name="T1" fmla="*/ 24362040 h 87"/>
              <a:gd name="T2" fmla="*/ 21177649 w 239"/>
              <a:gd name="T3" fmla="*/ 16801224 h 87"/>
              <a:gd name="T4" fmla="*/ 44048808 w 239"/>
              <a:gd name="T5" fmla="*/ 8400612 h 87"/>
              <a:gd name="T6" fmla="*/ 67485356 w 239"/>
              <a:gd name="T7" fmla="*/ 0 h 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9" h="87">
                <a:moveTo>
                  <a:pt x="0" y="87"/>
                </a:moveTo>
                <a:lnTo>
                  <a:pt x="75" y="60"/>
                </a:lnTo>
                <a:lnTo>
                  <a:pt x="156" y="30"/>
                </a:lnTo>
                <a:lnTo>
                  <a:pt x="239"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698" name="Line 96">
            <a:extLst>
              <a:ext uri="{FF2B5EF4-FFF2-40B4-BE49-F238E27FC236}">
                <a16:creationId xmlns:a16="http://schemas.microsoft.com/office/drawing/2014/main" id="{20B79732-580C-44E6-AC8F-95EF9B710F34}"/>
              </a:ext>
            </a:extLst>
          </p:cNvPr>
          <p:cNvSpPr>
            <a:spLocks noChangeShapeType="1"/>
          </p:cNvSpPr>
          <p:nvPr/>
        </p:nvSpPr>
        <p:spPr bwMode="auto">
          <a:xfrm>
            <a:off x="6298406" y="1352550"/>
            <a:ext cx="952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699" name="Line 97">
            <a:extLst>
              <a:ext uri="{FF2B5EF4-FFF2-40B4-BE49-F238E27FC236}">
                <a16:creationId xmlns:a16="http://schemas.microsoft.com/office/drawing/2014/main" id="{3E90C4C5-92C3-AFF2-DAB8-1BE69771B64C}"/>
              </a:ext>
            </a:extLst>
          </p:cNvPr>
          <p:cNvSpPr>
            <a:spLocks noChangeShapeType="1"/>
          </p:cNvSpPr>
          <p:nvPr/>
        </p:nvSpPr>
        <p:spPr bwMode="auto">
          <a:xfrm>
            <a:off x="6311504" y="1537097"/>
            <a:ext cx="8334"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00" name="Line 98">
            <a:extLst>
              <a:ext uri="{FF2B5EF4-FFF2-40B4-BE49-F238E27FC236}">
                <a16:creationId xmlns:a16="http://schemas.microsoft.com/office/drawing/2014/main" id="{E5B5F7D0-F5AF-2733-E613-66017761DD6E}"/>
              </a:ext>
            </a:extLst>
          </p:cNvPr>
          <p:cNvSpPr>
            <a:spLocks noChangeShapeType="1"/>
          </p:cNvSpPr>
          <p:nvPr/>
        </p:nvSpPr>
        <p:spPr bwMode="auto">
          <a:xfrm>
            <a:off x="6324600" y="1721644"/>
            <a:ext cx="833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01" name="Line 99">
            <a:extLst>
              <a:ext uri="{FF2B5EF4-FFF2-40B4-BE49-F238E27FC236}">
                <a16:creationId xmlns:a16="http://schemas.microsoft.com/office/drawing/2014/main" id="{3B344047-8CB6-5C7C-4F39-834A62FEE7A7}"/>
              </a:ext>
            </a:extLst>
          </p:cNvPr>
          <p:cNvSpPr>
            <a:spLocks noChangeShapeType="1"/>
          </p:cNvSpPr>
          <p:nvPr/>
        </p:nvSpPr>
        <p:spPr bwMode="auto">
          <a:xfrm>
            <a:off x="6336507" y="1906191"/>
            <a:ext cx="833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02" name="Line 100">
            <a:extLst>
              <a:ext uri="{FF2B5EF4-FFF2-40B4-BE49-F238E27FC236}">
                <a16:creationId xmlns:a16="http://schemas.microsoft.com/office/drawing/2014/main" id="{A8DFF4A8-ED99-A8F1-D626-BE3C2EDEB0B2}"/>
              </a:ext>
            </a:extLst>
          </p:cNvPr>
          <p:cNvSpPr>
            <a:spLocks noChangeShapeType="1"/>
          </p:cNvSpPr>
          <p:nvPr/>
        </p:nvSpPr>
        <p:spPr bwMode="auto">
          <a:xfrm>
            <a:off x="6349604" y="2090738"/>
            <a:ext cx="8334"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03" name="Line 101">
            <a:extLst>
              <a:ext uri="{FF2B5EF4-FFF2-40B4-BE49-F238E27FC236}">
                <a16:creationId xmlns:a16="http://schemas.microsoft.com/office/drawing/2014/main" id="{C1CE0F42-D4D6-BEDF-BFA9-94EA6B877AE0}"/>
              </a:ext>
            </a:extLst>
          </p:cNvPr>
          <p:cNvSpPr>
            <a:spLocks noChangeShapeType="1"/>
          </p:cNvSpPr>
          <p:nvPr/>
        </p:nvSpPr>
        <p:spPr bwMode="auto">
          <a:xfrm>
            <a:off x="6361510" y="2275285"/>
            <a:ext cx="8334"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04" name="Line 102">
            <a:extLst>
              <a:ext uri="{FF2B5EF4-FFF2-40B4-BE49-F238E27FC236}">
                <a16:creationId xmlns:a16="http://schemas.microsoft.com/office/drawing/2014/main" id="{C143096A-B3E3-6CA1-41BE-91F9DAF67B7F}"/>
              </a:ext>
            </a:extLst>
          </p:cNvPr>
          <p:cNvSpPr>
            <a:spLocks noChangeShapeType="1"/>
          </p:cNvSpPr>
          <p:nvPr/>
        </p:nvSpPr>
        <p:spPr bwMode="auto">
          <a:xfrm>
            <a:off x="6374607" y="2459832"/>
            <a:ext cx="833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05" name="Line 103">
            <a:extLst>
              <a:ext uri="{FF2B5EF4-FFF2-40B4-BE49-F238E27FC236}">
                <a16:creationId xmlns:a16="http://schemas.microsoft.com/office/drawing/2014/main" id="{C3DEAD93-DBC1-9E14-C979-A1802BCD6F3C}"/>
              </a:ext>
            </a:extLst>
          </p:cNvPr>
          <p:cNvSpPr>
            <a:spLocks noChangeShapeType="1"/>
          </p:cNvSpPr>
          <p:nvPr/>
        </p:nvSpPr>
        <p:spPr bwMode="auto">
          <a:xfrm>
            <a:off x="6386513" y="2644379"/>
            <a:ext cx="952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06" name="Line 104">
            <a:extLst>
              <a:ext uri="{FF2B5EF4-FFF2-40B4-BE49-F238E27FC236}">
                <a16:creationId xmlns:a16="http://schemas.microsoft.com/office/drawing/2014/main" id="{8F86809A-51C0-35FE-8AF3-368194711051}"/>
              </a:ext>
            </a:extLst>
          </p:cNvPr>
          <p:cNvSpPr>
            <a:spLocks noChangeShapeType="1"/>
          </p:cNvSpPr>
          <p:nvPr/>
        </p:nvSpPr>
        <p:spPr bwMode="auto">
          <a:xfrm>
            <a:off x="6399610" y="2828925"/>
            <a:ext cx="8334"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07" name="Line 105">
            <a:extLst>
              <a:ext uri="{FF2B5EF4-FFF2-40B4-BE49-F238E27FC236}">
                <a16:creationId xmlns:a16="http://schemas.microsoft.com/office/drawing/2014/main" id="{3793AE5C-3C3B-2195-2B59-03A93423625D}"/>
              </a:ext>
            </a:extLst>
          </p:cNvPr>
          <p:cNvSpPr>
            <a:spLocks noChangeShapeType="1"/>
          </p:cNvSpPr>
          <p:nvPr/>
        </p:nvSpPr>
        <p:spPr bwMode="auto">
          <a:xfrm>
            <a:off x="6412707" y="3013472"/>
            <a:ext cx="833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08" name="Line 106">
            <a:extLst>
              <a:ext uri="{FF2B5EF4-FFF2-40B4-BE49-F238E27FC236}">
                <a16:creationId xmlns:a16="http://schemas.microsoft.com/office/drawing/2014/main" id="{A885FF3E-7922-64B3-43C6-28A45B7915CA}"/>
              </a:ext>
            </a:extLst>
          </p:cNvPr>
          <p:cNvSpPr>
            <a:spLocks noChangeShapeType="1"/>
          </p:cNvSpPr>
          <p:nvPr/>
        </p:nvSpPr>
        <p:spPr bwMode="auto">
          <a:xfrm>
            <a:off x="6424613" y="3198019"/>
            <a:ext cx="833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09" name="Line 107">
            <a:extLst>
              <a:ext uri="{FF2B5EF4-FFF2-40B4-BE49-F238E27FC236}">
                <a16:creationId xmlns:a16="http://schemas.microsoft.com/office/drawing/2014/main" id="{8955DDAC-4C74-6438-8068-C66987A26F5E}"/>
              </a:ext>
            </a:extLst>
          </p:cNvPr>
          <p:cNvSpPr>
            <a:spLocks noChangeShapeType="1"/>
          </p:cNvSpPr>
          <p:nvPr/>
        </p:nvSpPr>
        <p:spPr bwMode="auto">
          <a:xfrm>
            <a:off x="6437710" y="3382566"/>
            <a:ext cx="8334"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10" name="Line 108">
            <a:extLst>
              <a:ext uri="{FF2B5EF4-FFF2-40B4-BE49-F238E27FC236}">
                <a16:creationId xmlns:a16="http://schemas.microsoft.com/office/drawing/2014/main" id="{71B9F985-8E4C-24E9-679F-ACAE92E5EB96}"/>
              </a:ext>
            </a:extLst>
          </p:cNvPr>
          <p:cNvSpPr>
            <a:spLocks noChangeShapeType="1"/>
          </p:cNvSpPr>
          <p:nvPr/>
        </p:nvSpPr>
        <p:spPr bwMode="auto">
          <a:xfrm>
            <a:off x="6449616" y="3567113"/>
            <a:ext cx="3572" cy="464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11" name="Freeform 109">
            <a:extLst>
              <a:ext uri="{FF2B5EF4-FFF2-40B4-BE49-F238E27FC236}">
                <a16:creationId xmlns:a16="http://schemas.microsoft.com/office/drawing/2014/main" id="{77BDE016-930D-B805-2C56-BBE778A70A1F}"/>
              </a:ext>
            </a:extLst>
          </p:cNvPr>
          <p:cNvSpPr>
            <a:spLocks/>
          </p:cNvSpPr>
          <p:nvPr/>
        </p:nvSpPr>
        <p:spPr bwMode="auto">
          <a:xfrm>
            <a:off x="6298406" y="1491853"/>
            <a:ext cx="9525" cy="3572"/>
          </a:xfrm>
          <a:custGeom>
            <a:avLst/>
            <a:gdLst>
              <a:gd name="T0" fmla="*/ 6451600 w 25"/>
              <a:gd name="T1" fmla="*/ 0 h 8"/>
              <a:gd name="T2" fmla="*/ 4387088 w 25"/>
              <a:gd name="T3" fmla="*/ 708943 h 8"/>
              <a:gd name="T4" fmla="*/ 2064512 w 25"/>
              <a:gd name="T5" fmla="*/ 1417290 h 8"/>
              <a:gd name="T6" fmla="*/ 0 w 25"/>
              <a:gd name="T7" fmla="*/ 283458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8">
                <a:moveTo>
                  <a:pt x="25" y="0"/>
                </a:moveTo>
                <a:lnTo>
                  <a:pt x="17" y="2"/>
                </a:lnTo>
                <a:lnTo>
                  <a:pt x="8" y="4"/>
                </a:lnTo>
                <a:lnTo>
                  <a:pt x="0" y="8"/>
                </a:lnTo>
              </a:path>
            </a:pathLst>
          </a:custGeom>
          <a:noFill/>
          <a:ln w="158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12" name="Line 110">
            <a:extLst>
              <a:ext uri="{FF2B5EF4-FFF2-40B4-BE49-F238E27FC236}">
                <a16:creationId xmlns:a16="http://schemas.microsoft.com/office/drawing/2014/main" id="{D2310A7F-ECA0-3467-A0E8-17145F12DAFE}"/>
              </a:ext>
            </a:extLst>
          </p:cNvPr>
          <p:cNvSpPr>
            <a:spLocks noChangeShapeType="1"/>
          </p:cNvSpPr>
          <p:nvPr/>
        </p:nvSpPr>
        <p:spPr bwMode="auto">
          <a:xfrm>
            <a:off x="2711054" y="1364457"/>
            <a:ext cx="952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13" name="Line 111">
            <a:extLst>
              <a:ext uri="{FF2B5EF4-FFF2-40B4-BE49-F238E27FC236}">
                <a16:creationId xmlns:a16="http://schemas.microsoft.com/office/drawing/2014/main" id="{071717EF-0219-74F0-D749-31CB0F40FCB5}"/>
              </a:ext>
            </a:extLst>
          </p:cNvPr>
          <p:cNvSpPr>
            <a:spLocks noChangeShapeType="1"/>
          </p:cNvSpPr>
          <p:nvPr/>
        </p:nvSpPr>
        <p:spPr bwMode="auto">
          <a:xfrm>
            <a:off x="2724150" y="1549004"/>
            <a:ext cx="952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14" name="Line 112">
            <a:extLst>
              <a:ext uri="{FF2B5EF4-FFF2-40B4-BE49-F238E27FC236}">
                <a16:creationId xmlns:a16="http://schemas.microsoft.com/office/drawing/2014/main" id="{43DA560B-8502-4547-9775-DA9878D5D411}"/>
              </a:ext>
            </a:extLst>
          </p:cNvPr>
          <p:cNvSpPr>
            <a:spLocks noChangeShapeType="1"/>
          </p:cNvSpPr>
          <p:nvPr/>
        </p:nvSpPr>
        <p:spPr bwMode="auto">
          <a:xfrm>
            <a:off x="2738438" y="1733550"/>
            <a:ext cx="952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15" name="Line 113">
            <a:extLst>
              <a:ext uri="{FF2B5EF4-FFF2-40B4-BE49-F238E27FC236}">
                <a16:creationId xmlns:a16="http://schemas.microsoft.com/office/drawing/2014/main" id="{C9139B73-DAE7-4C60-5C44-9C8C24D05020}"/>
              </a:ext>
            </a:extLst>
          </p:cNvPr>
          <p:cNvSpPr>
            <a:spLocks noChangeShapeType="1"/>
          </p:cNvSpPr>
          <p:nvPr/>
        </p:nvSpPr>
        <p:spPr bwMode="auto">
          <a:xfrm>
            <a:off x="2751535" y="1918097"/>
            <a:ext cx="952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16" name="Line 114">
            <a:extLst>
              <a:ext uri="{FF2B5EF4-FFF2-40B4-BE49-F238E27FC236}">
                <a16:creationId xmlns:a16="http://schemas.microsoft.com/office/drawing/2014/main" id="{FA8309ED-D1F2-6BF5-1BAF-9FD7F00C92DD}"/>
              </a:ext>
            </a:extLst>
          </p:cNvPr>
          <p:cNvSpPr>
            <a:spLocks noChangeShapeType="1"/>
          </p:cNvSpPr>
          <p:nvPr/>
        </p:nvSpPr>
        <p:spPr bwMode="auto">
          <a:xfrm>
            <a:off x="2765822" y="2102644"/>
            <a:ext cx="8334"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17" name="Line 115">
            <a:extLst>
              <a:ext uri="{FF2B5EF4-FFF2-40B4-BE49-F238E27FC236}">
                <a16:creationId xmlns:a16="http://schemas.microsoft.com/office/drawing/2014/main" id="{B7BC5DE3-EB0D-AAB6-B43F-1BC585016209}"/>
              </a:ext>
            </a:extLst>
          </p:cNvPr>
          <p:cNvSpPr>
            <a:spLocks noChangeShapeType="1"/>
          </p:cNvSpPr>
          <p:nvPr/>
        </p:nvSpPr>
        <p:spPr bwMode="auto">
          <a:xfrm>
            <a:off x="2778919" y="2287191"/>
            <a:ext cx="952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18" name="Line 116">
            <a:extLst>
              <a:ext uri="{FF2B5EF4-FFF2-40B4-BE49-F238E27FC236}">
                <a16:creationId xmlns:a16="http://schemas.microsoft.com/office/drawing/2014/main" id="{738FE5C7-9191-7A4E-2DB4-99F8413CAD72}"/>
              </a:ext>
            </a:extLst>
          </p:cNvPr>
          <p:cNvSpPr>
            <a:spLocks noChangeShapeType="1"/>
          </p:cNvSpPr>
          <p:nvPr/>
        </p:nvSpPr>
        <p:spPr bwMode="auto">
          <a:xfrm>
            <a:off x="2792016" y="2471738"/>
            <a:ext cx="952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19" name="Line 117">
            <a:extLst>
              <a:ext uri="{FF2B5EF4-FFF2-40B4-BE49-F238E27FC236}">
                <a16:creationId xmlns:a16="http://schemas.microsoft.com/office/drawing/2014/main" id="{FFBDA0D9-21F7-0494-5746-F28D9DB956E1}"/>
              </a:ext>
            </a:extLst>
          </p:cNvPr>
          <p:cNvSpPr>
            <a:spLocks noChangeShapeType="1"/>
          </p:cNvSpPr>
          <p:nvPr/>
        </p:nvSpPr>
        <p:spPr bwMode="auto">
          <a:xfrm>
            <a:off x="2806304" y="2656285"/>
            <a:ext cx="8334"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20" name="Line 118">
            <a:extLst>
              <a:ext uri="{FF2B5EF4-FFF2-40B4-BE49-F238E27FC236}">
                <a16:creationId xmlns:a16="http://schemas.microsoft.com/office/drawing/2014/main" id="{DE060B21-637B-748D-C33C-E243D7C8C21F}"/>
              </a:ext>
            </a:extLst>
          </p:cNvPr>
          <p:cNvSpPr>
            <a:spLocks noChangeShapeType="1"/>
          </p:cNvSpPr>
          <p:nvPr/>
        </p:nvSpPr>
        <p:spPr bwMode="auto">
          <a:xfrm>
            <a:off x="2819400" y="2840832"/>
            <a:ext cx="952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21" name="Line 119">
            <a:extLst>
              <a:ext uri="{FF2B5EF4-FFF2-40B4-BE49-F238E27FC236}">
                <a16:creationId xmlns:a16="http://schemas.microsoft.com/office/drawing/2014/main" id="{0A311CB6-020A-9EE2-76DC-8D515D113289}"/>
              </a:ext>
            </a:extLst>
          </p:cNvPr>
          <p:cNvSpPr>
            <a:spLocks noChangeShapeType="1"/>
          </p:cNvSpPr>
          <p:nvPr/>
        </p:nvSpPr>
        <p:spPr bwMode="auto">
          <a:xfrm>
            <a:off x="2833688" y="3025379"/>
            <a:ext cx="833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22" name="Line 120">
            <a:extLst>
              <a:ext uri="{FF2B5EF4-FFF2-40B4-BE49-F238E27FC236}">
                <a16:creationId xmlns:a16="http://schemas.microsoft.com/office/drawing/2014/main" id="{CAC1CBBC-6E59-2E1E-2120-779CD637730A}"/>
              </a:ext>
            </a:extLst>
          </p:cNvPr>
          <p:cNvSpPr>
            <a:spLocks noChangeShapeType="1"/>
          </p:cNvSpPr>
          <p:nvPr/>
        </p:nvSpPr>
        <p:spPr bwMode="auto">
          <a:xfrm>
            <a:off x="2846785" y="3209925"/>
            <a:ext cx="952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23" name="Line 121">
            <a:extLst>
              <a:ext uri="{FF2B5EF4-FFF2-40B4-BE49-F238E27FC236}">
                <a16:creationId xmlns:a16="http://schemas.microsoft.com/office/drawing/2014/main" id="{83327E6F-BF0C-5515-35DD-C99CC11DF86B}"/>
              </a:ext>
            </a:extLst>
          </p:cNvPr>
          <p:cNvSpPr>
            <a:spLocks noChangeShapeType="1"/>
          </p:cNvSpPr>
          <p:nvPr/>
        </p:nvSpPr>
        <p:spPr bwMode="auto">
          <a:xfrm>
            <a:off x="2859881" y="3394472"/>
            <a:ext cx="952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24" name="Line 122">
            <a:extLst>
              <a:ext uri="{FF2B5EF4-FFF2-40B4-BE49-F238E27FC236}">
                <a16:creationId xmlns:a16="http://schemas.microsoft.com/office/drawing/2014/main" id="{05CC2FA9-54CD-4407-3CB2-745239B10E39}"/>
              </a:ext>
            </a:extLst>
          </p:cNvPr>
          <p:cNvSpPr>
            <a:spLocks noChangeShapeType="1"/>
          </p:cNvSpPr>
          <p:nvPr/>
        </p:nvSpPr>
        <p:spPr bwMode="auto">
          <a:xfrm>
            <a:off x="2874169" y="3579019"/>
            <a:ext cx="0" cy="1191"/>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25" name="Freeform 123">
            <a:extLst>
              <a:ext uri="{FF2B5EF4-FFF2-40B4-BE49-F238E27FC236}">
                <a16:creationId xmlns:a16="http://schemas.microsoft.com/office/drawing/2014/main" id="{ADA33D3B-DE56-616C-30C1-7B2671EEA4D8}"/>
              </a:ext>
            </a:extLst>
          </p:cNvPr>
          <p:cNvSpPr>
            <a:spLocks/>
          </p:cNvSpPr>
          <p:nvPr/>
        </p:nvSpPr>
        <p:spPr bwMode="auto">
          <a:xfrm>
            <a:off x="2740819" y="3593307"/>
            <a:ext cx="105966" cy="64294"/>
          </a:xfrm>
          <a:custGeom>
            <a:avLst/>
            <a:gdLst>
              <a:gd name="T0" fmla="*/ 0 w 266"/>
              <a:gd name="T1" fmla="*/ 45362813 h 162"/>
              <a:gd name="T2" fmla="*/ 8464001 w 266"/>
              <a:gd name="T3" fmla="*/ 39762642 h 162"/>
              <a:gd name="T4" fmla="*/ 15799292 w 266"/>
              <a:gd name="T5" fmla="*/ 34441871 h 162"/>
              <a:gd name="T6" fmla="*/ 23698672 w 266"/>
              <a:gd name="T7" fmla="*/ 29401558 h 162"/>
              <a:gd name="T8" fmla="*/ 32726763 w 266"/>
              <a:gd name="T9" fmla="*/ 23521458 h 162"/>
              <a:gd name="T10" fmla="*/ 41754853 w 266"/>
              <a:gd name="T11" fmla="*/ 17921288 h 162"/>
              <a:gd name="T12" fmla="*/ 50218854 w 266"/>
              <a:gd name="T13" fmla="*/ 12601046 h 162"/>
              <a:gd name="T14" fmla="*/ 59246945 w 266"/>
              <a:gd name="T15" fmla="*/ 7840662 h 162"/>
              <a:gd name="T16" fmla="*/ 68275036 w 266"/>
              <a:gd name="T17" fmla="*/ 2800350 h 162"/>
              <a:gd name="T18" fmla="*/ 75046237 w 266"/>
              <a:gd name="T19" fmla="*/ 0 h 1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162">
                <a:moveTo>
                  <a:pt x="0" y="162"/>
                </a:moveTo>
                <a:lnTo>
                  <a:pt x="30" y="142"/>
                </a:lnTo>
                <a:lnTo>
                  <a:pt x="56" y="123"/>
                </a:lnTo>
                <a:lnTo>
                  <a:pt x="84" y="105"/>
                </a:lnTo>
                <a:lnTo>
                  <a:pt x="116" y="84"/>
                </a:lnTo>
                <a:lnTo>
                  <a:pt x="148" y="64"/>
                </a:lnTo>
                <a:lnTo>
                  <a:pt x="178" y="45"/>
                </a:lnTo>
                <a:lnTo>
                  <a:pt x="210" y="28"/>
                </a:lnTo>
                <a:lnTo>
                  <a:pt x="242" y="10"/>
                </a:lnTo>
                <a:lnTo>
                  <a:pt x="266"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26" name="Freeform 124">
            <a:extLst>
              <a:ext uri="{FF2B5EF4-FFF2-40B4-BE49-F238E27FC236}">
                <a16:creationId xmlns:a16="http://schemas.microsoft.com/office/drawing/2014/main" id="{B43C47DF-71FB-751A-2678-7124500ABDBE}"/>
              </a:ext>
            </a:extLst>
          </p:cNvPr>
          <p:cNvSpPr>
            <a:spLocks/>
          </p:cNvSpPr>
          <p:nvPr/>
        </p:nvSpPr>
        <p:spPr bwMode="auto">
          <a:xfrm>
            <a:off x="2903935" y="3537348"/>
            <a:ext cx="117872" cy="34528"/>
          </a:xfrm>
          <a:custGeom>
            <a:avLst/>
            <a:gdLst>
              <a:gd name="T0" fmla="*/ 0 w 299"/>
              <a:gd name="T1" fmla="*/ 24360981 h 87"/>
              <a:gd name="T2" fmla="*/ 1381344 w 299"/>
              <a:gd name="T3" fmla="*/ 23801129 h 87"/>
              <a:gd name="T4" fmla="*/ 14642873 w 299"/>
              <a:gd name="T5" fmla="*/ 19320723 h 87"/>
              <a:gd name="T6" fmla="*/ 27904402 w 299"/>
              <a:gd name="T7" fmla="*/ 15400699 h 87"/>
              <a:gd name="T8" fmla="*/ 41442410 w 299"/>
              <a:gd name="T9" fmla="*/ 11480675 h 87"/>
              <a:gd name="T10" fmla="*/ 54703940 w 299"/>
              <a:gd name="T11" fmla="*/ 7560122 h 87"/>
              <a:gd name="T12" fmla="*/ 68241422 w 299"/>
              <a:gd name="T13" fmla="*/ 3920024 h 87"/>
              <a:gd name="T14" fmla="*/ 82608342 w 299"/>
              <a:gd name="T15" fmla="*/ 0 h 8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9" h="87">
                <a:moveTo>
                  <a:pt x="0" y="87"/>
                </a:moveTo>
                <a:lnTo>
                  <a:pt x="5" y="85"/>
                </a:lnTo>
                <a:lnTo>
                  <a:pt x="53" y="69"/>
                </a:lnTo>
                <a:lnTo>
                  <a:pt x="101" y="55"/>
                </a:lnTo>
                <a:lnTo>
                  <a:pt x="150" y="41"/>
                </a:lnTo>
                <a:lnTo>
                  <a:pt x="198" y="27"/>
                </a:lnTo>
                <a:lnTo>
                  <a:pt x="247" y="14"/>
                </a:lnTo>
                <a:lnTo>
                  <a:pt x="299"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27" name="Freeform 125">
            <a:extLst>
              <a:ext uri="{FF2B5EF4-FFF2-40B4-BE49-F238E27FC236}">
                <a16:creationId xmlns:a16="http://schemas.microsoft.com/office/drawing/2014/main" id="{1207FC83-6C60-5BD4-A49D-3C5BE7CEDEAA}"/>
              </a:ext>
            </a:extLst>
          </p:cNvPr>
          <p:cNvSpPr>
            <a:spLocks/>
          </p:cNvSpPr>
          <p:nvPr/>
        </p:nvSpPr>
        <p:spPr bwMode="auto">
          <a:xfrm>
            <a:off x="3081338" y="3495675"/>
            <a:ext cx="121444" cy="25004"/>
          </a:xfrm>
          <a:custGeom>
            <a:avLst/>
            <a:gdLst>
              <a:gd name="T0" fmla="*/ 0 w 305"/>
              <a:gd name="T1" fmla="*/ 17365973 h 64"/>
              <a:gd name="T2" fmla="*/ 13810875 w 305"/>
              <a:gd name="T3" fmla="*/ 13838395 h 64"/>
              <a:gd name="T4" fmla="*/ 31567942 w 305"/>
              <a:gd name="T5" fmla="*/ 10039947 h 64"/>
              <a:gd name="T6" fmla="*/ 49043101 w 305"/>
              <a:gd name="T7" fmla="*/ 6240978 h 64"/>
              <a:gd name="T8" fmla="*/ 66800168 w 305"/>
              <a:gd name="T9" fmla="*/ 3256185 h 64"/>
              <a:gd name="T10" fmla="*/ 84838613 w 305"/>
              <a:gd name="T11" fmla="*/ 271392 h 64"/>
              <a:gd name="T12" fmla="*/ 85966248 w 305"/>
              <a:gd name="T13" fmla="*/ 0 h 6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5" h="64">
                <a:moveTo>
                  <a:pt x="0" y="64"/>
                </a:moveTo>
                <a:lnTo>
                  <a:pt x="49" y="51"/>
                </a:lnTo>
                <a:lnTo>
                  <a:pt x="112" y="37"/>
                </a:lnTo>
                <a:lnTo>
                  <a:pt x="174" y="23"/>
                </a:lnTo>
                <a:lnTo>
                  <a:pt x="237" y="12"/>
                </a:lnTo>
                <a:lnTo>
                  <a:pt x="301" y="1"/>
                </a:lnTo>
                <a:lnTo>
                  <a:pt x="305"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28" name="Freeform 126">
            <a:extLst>
              <a:ext uri="{FF2B5EF4-FFF2-40B4-BE49-F238E27FC236}">
                <a16:creationId xmlns:a16="http://schemas.microsoft.com/office/drawing/2014/main" id="{090DC48A-9111-2690-38EA-AEAD13B77D5B}"/>
              </a:ext>
            </a:extLst>
          </p:cNvPr>
          <p:cNvSpPr>
            <a:spLocks/>
          </p:cNvSpPr>
          <p:nvPr/>
        </p:nvSpPr>
        <p:spPr bwMode="auto">
          <a:xfrm>
            <a:off x="3263504" y="3480198"/>
            <a:ext cx="123825" cy="7144"/>
          </a:xfrm>
          <a:custGeom>
            <a:avLst/>
            <a:gdLst>
              <a:gd name="T0" fmla="*/ 0 w 311"/>
              <a:gd name="T1" fmla="*/ 4775033 h 19"/>
              <a:gd name="T2" fmla="*/ 19163810 w 311"/>
              <a:gd name="T3" fmla="*/ 3267075 h 19"/>
              <a:gd name="T4" fmla="*/ 40300326 w 311"/>
              <a:gd name="T5" fmla="*/ 1759117 h 19"/>
              <a:gd name="T6" fmla="*/ 61436842 w 311"/>
              <a:gd name="T7" fmla="*/ 1005138 h 19"/>
              <a:gd name="T8" fmla="*/ 82855249 w 311"/>
              <a:gd name="T9" fmla="*/ 502820 h 19"/>
              <a:gd name="T10" fmla="*/ 87646334 w 311"/>
              <a:gd name="T11" fmla="*/ 0 h 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19">
                <a:moveTo>
                  <a:pt x="0" y="19"/>
                </a:moveTo>
                <a:lnTo>
                  <a:pt x="68" y="13"/>
                </a:lnTo>
                <a:lnTo>
                  <a:pt x="143" y="7"/>
                </a:lnTo>
                <a:lnTo>
                  <a:pt x="218" y="4"/>
                </a:lnTo>
                <a:lnTo>
                  <a:pt x="294" y="2"/>
                </a:lnTo>
                <a:lnTo>
                  <a:pt x="311"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29" name="Freeform 127">
            <a:extLst>
              <a:ext uri="{FF2B5EF4-FFF2-40B4-BE49-F238E27FC236}">
                <a16:creationId xmlns:a16="http://schemas.microsoft.com/office/drawing/2014/main" id="{63060D2F-395D-3CF4-EE25-2FD7A14BDCBD}"/>
              </a:ext>
            </a:extLst>
          </p:cNvPr>
          <p:cNvSpPr>
            <a:spLocks/>
          </p:cNvSpPr>
          <p:nvPr/>
        </p:nvSpPr>
        <p:spPr bwMode="auto">
          <a:xfrm>
            <a:off x="3448050" y="3480197"/>
            <a:ext cx="123825" cy="3572"/>
          </a:xfrm>
          <a:custGeom>
            <a:avLst/>
            <a:gdLst>
              <a:gd name="T0" fmla="*/ 0 w 311"/>
              <a:gd name="T1" fmla="*/ 0 h 10"/>
              <a:gd name="T2" fmla="*/ 15500289 w 311"/>
              <a:gd name="T3" fmla="*/ 0 h 10"/>
              <a:gd name="T4" fmla="*/ 36636805 w 311"/>
              <a:gd name="T5" fmla="*/ 680490 h 10"/>
              <a:gd name="T6" fmla="*/ 58055212 w 311"/>
              <a:gd name="T7" fmla="*/ 1133832 h 10"/>
              <a:gd name="T8" fmla="*/ 79473619 w 311"/>
              <a:gd name="T9" fmla="*/ 1587175 h 10"/>
              <a:gd name="T10" fmla="*/ 87646334 w 311"/>
              <a:gd name="T11" fmla="*/ 2267664 h 1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10">
                <a:moveTo>
                  <a:pt x="0" y="0"/>
                </a:moveTo>
                <a:lnTo>
                  <a:pt x="55" y="0"/>
                </a:lnTo>
                <a:lnTo>
                  <a:pt x="130" y="3"/>
                </a:lnTo>
                <a:lnTo>
                  <a:pt x="206" y="5"/>
                </a:lnTo>
                <a:lnTo>
                  <a:pt x="282" y="7"/>
                </a:lnTo>
                <a:lnTo>
                  <a:pt x="311" y="1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30" name="Freeform 128">
            <a:extLst>
              <a:ext uri="{FF2B5EF4-FFF2-40B4-BE49-F238E27FC236}">
                <a16:creationId xmlns:a16="http://schemas.microsoft.com/office/drawing/2014/main" id="{FB2DDDCE-37F5-2221-8A7F-10067319335C}"/>
              </a:ext>
            </a:extLst>
          </p:cNvPr>
          <p:cNvSpPr>
            <a:spLocks/>
          </p:cNvSpPr>
          <p:nvPr/>
        </p:nvSpPr>
        <p:spPr bwMode="auto">
          <a:xfrm>
            <a:off x="3632597" y="3487342"/>
            <a:ext cx="123825" cy="10715"/>
          </a:xfrm>
          <a:custGeom>
            <a:avLst/>
            <a:gdLst>
              <a:gd name="T0" fmla="*/ 0 w 310"/>
              <a:gd name="T1" fmla="*/ 0 h 26"/>
              <a:gd name="T2" fmla="*/ 16734749 w 310"/>
              <a:gd name="T3" fmla="*/ 1207801 h 26"/>
              <a:gd name="T4" fmla="*/ 51055844 w 310"/>
              <a:gd name="T5" fmla="*/ 4227304 h 26"/>
              <a:gd name="T6" fmla="*/ 85659738 w 310"/>
              <a:gd name="T7" fmla="*/ 7549031 h 26"/>
              <a:gd name="T8" fmla="*/ 87929065 w 310"/>
              <a:gd name="T9" fmla="*/ 7850707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0" h="26">
                <a:moveTo>
                  <a:pt x="0" y="0"/>
                </a:moveTo>
                <a:lnTo>
                  <a:pt x="59" y="4"/>
                </a:lnTo>
                <a:lnTo>
                  <a:pt x="180" y="14"/>
                </a:lnTo>
                <a:lnTo>
                  <a:pt x="302" y="25"/>
                </a:lnTo>
                <a:lnTo>
                  <a:pt x="310" y="26"/>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31" name="Freeform 129">
            <a:extLst>
              <a:ext uri="{FF2B5EF4-FFF2-40B4-BE49-F238E27FC236}">
                <a16:creationId xmlns:a16="http://schemas.microsoft.com/office/drawing/2014/main" id="{4395D539-4039-CBE6-9638-77D2C675A434}"/>
              </a:ext>
            </a:extLst>
          </p:cNvPr>
          <p:cNvSpPr>
            <a:spLocks/>
          </p:cNvSpPr>
          <p:nvPr/>
        </p:nvSpPr>
        <p:spPr bwMode="auto">
          <a:xfrm>
            <a:off x="3817144" y="3504010"/>
            <a:ext cx="122635" cy="14288"/>
          </a:xfrm>
          <a:custGeom>
            <a:avLst/>
            <a:gdLst>
              <a:gd name="T0" fmla="*/ 0 w 309"/>
              <a:gd name="T1" fmla="*/ 0 h 36"/>
              <a:gd name="T2" fmla="*/ 22121351 w 309"/>
              <a:gd name="T3" fmla="*/ 2239963 h 36"/>
              <a:gd name="T4" fmla="*/ 55723537 w 309"/>
              <a:gd name="T5" fmla="*/ 6160558 h 36"/>
              <a:gd name="T6" fmla="*/ 86525894 w 309"/>
              <a:gd name="T7" fmla="*/ 10080625 h 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9" h="36">
                <a:moveTo>
                  <a:pt x="0" y="0"/>
                </a:moveTo>
                <a:lnTo>
                  <a:pt x="79" y="8"/>
                </a:lnTo>
                <a:lnTo>
                  <a:pt x="199" y="22"/>
                </a:lnTo>
                <a:lnTo>
                  <a:pt x="309" y="36"/>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32" name="Freeform 130">
            <a:extLst>
              <a:ext uri="{FF2B5EF4-FFF2-40B4-BE49-F238E27FC236}">
                <a16:creationId xmlns:a16="http://schemas.microsoft.com/office/drawing/2014/main" id="{A443828D-0B5A-6FCC-AD09-685CA17524B7}"/>
              </a:ext>
            </a:extLst>
          </p:cNvPr>
          <p:cNvSpPr>
            <a:spLocks/>
          </p:cNvSpPr>
          <p:nvPr/>
        </p:nvSpPr>
        <p:spPr bwMode="auto">
          <a:xfrm>
            <a:off x="4001691" y="3525441"/>
            <a:ext cx="121444" cy="15478"/>
          </a:xfrm>
          <a:custGeom>
            <a:avLst/>
            <a:gdLst>
              <a:gd name="T0" fmla="*/ 0 w 308"/>
              <a:gd name="T1" fmla="*/ 0 h 39"/>
              <a:gd name="T2" fmla="*/ 30402996 w 308"/>
              <a:gd name="T3" fmla="*/ 3640049 h 39"/>
              <a:gd name="T4" fmla="*/ 65228437 w 308"/>
              <a:gd name="T5" fmla="*/ 8119866 h 39"/>
              <a:gd name="T6" fmla="*/ 85128914 w 308"/>
              <a:gd name="T7" fmla="*/ 10920148 h 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8" h="39">
                <a:moveTo>
                  <a:pt x="0" y="0"/>
                </a:moveTo>
                <a:lnTo>
                  <a:pt x="110" y="13"/>
                </a:lnTo>
                <a:lnTo>
                  <a:pt x="236" y="29"/>
                </a:lnTo>
                <a:lnTo>
                  <a:pt x="308" y="39"/>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33" name="Freeform 131">
            <a:extLst>
              <a:ext uri="{FF2B5EF4-FFF2-40B4-BE49-F238E27FC236}">
                <a16:creationId xmlns:a16="http://schemas.microsoft.com/office/drawing/2014/main" id="{94F66D86-9628-7A95-A20B-724CFC7D6DFD}"/>
              </a:ext>
            </a:extLst>
          </p:cNvPr>
          <p:cNvSpPr>
            <a:spLocks/>
          </p:cNvSpPr>
          <p:nvPr/>
        </p:nvSpPr>
        <p:spPr bwMode="auto">
          <a:xfrm>
            <a:off x="4185048" y="3549254"/>
            <a:ext cx="121444" cy="17859"/>
          </a:xfrm>
          <a:custGeom>
            <a:avLst/>
            <a:gdLst>
              <a:gd name="T0" fmla="*/ 0 w 307"/>
              <a:gd name="T1" fmla="*/ 0 h 46"/>
              <a:gd name="T2" fmla="*/ 6954863 w 307"/>
              <a:gd name="T3" fmla="*/ 1072058 h 46"/>
              <a:gd name="T4" fmla="*/ 42285632 w 307"/>
              <a:gd name="T5" fmla="*/ 5627397 h 46"/>
              <a:gd name="T6" fmla="*/ 77060477 w 307"/>
              <a:gd name="T7" fmla="*/ 10986650 h 46"/>
              <a:gd name="T8" fmla="*/ 85406207 w 307"/>
              <a:gd name="T9" fmla="*/ 12326334 h 4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7" h="46">
                <a:moveTo>
                  <a:pt x="0" y="0"/>
                </a:moveTo>
                <a:lnTo>
                  <a:pt x="25" y="4"/>
                </a:lnTo>
                <a:lnTo>
                  <a:pt x="152" y="21"/>
                </a:lnTo>
                <a:lnTo>
                  <a:pt x="277" y="41"/>
                </a:lnTo>
                <a:lnTo>
                  <a:pt x="307" y="46"/>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34" name="Freeform 132">
            <a:extLst>
              <a:ext uri="{FF2B5EF4-FFF2-40B4-BE49-F238E27FC236}">
                <a16:creationId xmlns:a16="http://schemas.microsoft.com/office/drawing/2014/main" id="{A4FC7EF5-A653-EE2D-728F-7775149D4061}"/>
              </a:ext>
            </a:extLst>
          </p:cNvPr>
          <p:cNvSpPr>
            <a:spLocks/>
          </p:cNvSpPr>
          <p:nvPr/>
        </p:nvSpPr>
        <p:spPr bwMode="auto">
          <a:xfrm>
            <a:off x="4367213" y="3577829"/>
            <a:ext cx="121444" cy="25003"/>
          </a:xfrm>
          <a:custGeom>
            <a:avLst/>
            <a:gdLst>
              <a:gd name="T0" fmla="*/ 0 w 304"/>
              <a:gd name="T1" fmla="*/ 0 h 62"/>
              <a:gd name="T2" fmla="*/ 26953055 w 304"/>
              <a:gd name="T3" fmla="*/ 5493077 h 62"/>
              <a:gd name="T4" fmla="*/ 70361206 w 304"/>
              <a:gd name="T5" fmla="*/ 14455891 h 62"/>
              <a:gd name="T6" fmla="*/ 86249032 w 304"/>
              <a:gd name="T7" fmla="*/ 17925090 h 6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4" h="62">
                <a:moveTo>
                  <a:pt x="0" y="0"/>
                </a:moveTo>
                <a:lnTo>
                  <a:pt x="95" y="19"/>
                </a:lnTo>
                <a:lnTo>
                  <a:pt x="248" y="50"/>
                </a:lnTo>
                <a:lnTo>
                  <a:pt x="304" y="62"/>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35" name="Freeform 133">
            <a:extLst>
              <a:ext uri="{FF2B5EF4-FFF2-40B4-BE49-F238E27FC236}">
                <a16:creationId xmlns:a16="http://schemas.microsoft.com/office/drawing/2014/main" id="{827F0558-0DD8-12BD-819C-6C2D9895B4D9}"/>
              </a:ext>
            </a:extLst>
          </p:cNvPr>
          <p:cNvSpPr>
            <a:spLocks/>
          </p:cNvSpPr>
          <p:nvPr/>
        </p:nvSpPr>
        <p:spPr bwMode="auto">
          <a:xfrm>
            <a:off x="4548188" y="3615929"/>
            <a:ext cx="121444" cy="25003"/>
          </a:xfrm>
          <a:custGeom>
            <a:avLst/>
            <a:gdLst>
              <a:gd name="T0" fmla="*/ 0 w 305"/>
              <a:gd name="T1" fmla="*/ 0 h 64"/>
              <a:gd name="T2" fmla="*/ 27058464 w 305"/>
              <a:gd name="T3" fmla="*/ 5698023 h 64"/>
              <a:gd name="T4" fmla="*/ 69618725 w 305"/>
              <a:gd name="T5" fmla="*/ 14108843 h 64"/>
              <a:gd name="T6" fmla="*/ 85966248 w 305"/>
              <a:gd name="T7" fmla="*/ 17364931 h 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5" h="64">
                <a:moveTo>
                  <a:pt x="0" y="0"/>
                </a:moveTo>
                <a:lnTo>
                  <a:pt x="96" y="21"/>
                </a:lnTo>
                <a:lnTo>
                  <a:pt x="247" y="52"/>
                </a:lnTo>
                <a:lnTo>
                  <a:pt x="305" y="64"/>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36" name="Freeform 134">
            <a:extLst>
              <a:ext uri="{FF2B5EF4-FFF2-40B4-BE49-F238E27FC236}">
                <a16:creationId xmlns:a16="http://schemas.microsoft.com/office/drawing/2014/main" id="{723B20DA-88F1-1F0F-9853-33EFF38EEA84}"/>
              </a:ext>
            </a:extLst>
          </p:cNvPr>
          <p:cNvSpPr>
            <a:spLocks/>
          </p:cNvSpPr>
          <p:nvPr/>
        </p:nvSpPr>
        <p:spPr bwMode="auto">
          <a:xfrm>
            <a:off x="4730354" y="3652838"/>
            <a:ext cx="121444" cy="20241"/>
          </a:xfrm>
          <a:custGeom>
            <a:avLst/>
            <a:gdLst>
              <a:gd name="T0" fmla="*/ 0 w 306"/>
              <a:gd name="T1" fmla="*/ 0 h 53"/>
              <a:gd name="T2" fmla="*/ 26601737 w 306"/>
              <a:gd name="T3" fmla="*/ 4667396 h 53"/>
              <a:gd name="T4" fmla="*/ 68604342 w 306"/>
              <a:gd name="T5" fmla="*/ 11149608 h 53"/>
              <a:gd name="T6" fmla="*/ 85685313 w 306"/>
              <a:gd name="T7" fmla="*/ 13742493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6" h="53">
                <a:moveTo>
                  <a:pt x="0" y="0"/>
                </a:moveTo>
                <a:lnTo>
                  <a:pt x="95" y="18"/>
                </a:lnTo>
                <a:lnTo>
                  <a:pt x="245" y="43"/>
                </a:lnTo>
                <a:lnTo>
                  <a:pt x="306" y="53"/>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37" name="Freeform 135">
            <a:extLst>
              <a:ext uri="{FF2B5EF4-FFF2-40B4-BE49-F238E27FC236}">
                <a16:creationId xmlns:a16="http://schemas.microsoft.com/office/drawing/2014/main" id="{2BE8C86D-7A0D-EC4A-C9A4-41AF032ECEA0}"/>
              </a:ext>
            </a:extLst>
          </p:cNvPr>
          <p:cNvSpPr>
            <a:spLocks/>
          </p:cNvSpPr>
          <p:nvPr/>
        </p:nvSpPr>
        <p:spPr bwMode="auto">
          <a:xfrm>
            <a:off x="4912519" y="3682604"/>
            <a:ext cx="121444" cy="17859"/>
          </a:xfrm>
          <a:custGeom>
            <a:avLst/>
            <a:gdLst>
              <a:gd name="T0" fmla="*/ 0 w 307"/>
              <a:gd name="T1" fmla="*/ 0 h 44"/>
              <a:gd name="T2" fmla="*/ 23646852 w 307"/>
              <a:gd name="T3" fmla="*/ 3807214 h 44"/>
              <a:gd name="T4" fmla="*/ 65376032 w 307"/>
              <a:gd name="T5" fmla="*/ 10250525 h 44"/>
              <a:gd name="T6" fmla="*/ 85406207 w 307"/>
              <a:gd name="T7" fmla="*/ 12886621 h 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7" h="44">
                <a:moveTo>
                  <a:pt x="0" y="0"/>
                </a:moveTo>
                <a:lnTo>
                  <a:pt x="85" y="13"/>
                </a:lnTo>
                <a:lnTo>
                  <a:pt x="235" y="35"/>
                </a:lnTo>
                <a:lnTo>
                  <a:pt x="307" y="44"/>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38" name="Freeform 136">
            <a:extLst>
              <a:ext uri="{FF2B5EF4-FFF2-40B4-BE49-F238E27FC236}">
                <a16:creationId xmlns:a16="http://schemas.microsoft.com/office/drawing/2014/main" id="{2CFB37B6-28AE-35B3-FD13-2E866FBF5D2F}"/>
              </a:ext>
            </a:extLst>
          </p:cNvPr>
          <p:cNvSpPr>
            <a:spLocks/>
          </p:cNvSpPr>
          <p:nvPr/>
        </p:nvSpPr>
        <p:spPr bwMode="auto">
          <a:xfrm>
            <a:off x="5095875" y="3707606"/>
            <a:ext cx="122635" cy="15479"/>
          </a:xfrm>
          <a:custGeom>
            <a:avLst/>
            <a:gdLst>
              <a:gd name="T0" fmla="*/ 0 w 309"/>
              <a:gd name="T1" fmla="*/ 0 h 38"/>
              <a:gd name="T2" fmla="*/ 21001631 w 309"/>
              <a:gd name="T3" fmla="*/ 2949605 h 38"/>
              <a:gd name="T4" fmla="*/ 63564224 w 309"/>
              <a:gd name="T5" fmla="*/ 8259002 h 38"/>
              <a:gd name="T6" fmla="*/ 86525894 w 309"/>
              <a:gd name="T7" fmla="*/ 11208606 h 3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9" h="38">
                <a:moveTo>
                  <a:pt x="0" y="0"/>
                </a:moveTo>
                <a:lnTo>
                  <a:pt x="75" y="10"/>
                </a:lnTo>
                <a:lnTo>
                  <a:pt x="227" y="28"/>
                </a:lnTo>
                <a:lnTo>
                  <a:pt x="309" y="38"/>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39" name="Freeform 137">
            <a:extLst>
              <a:ext uri="{FF2B5EF4-FFF2-40B4-BE49-F238E27FC236}">
                <a16:creationId xmlns:a16="http://schemas.microsoft.com/office/drawing/2014/main" id="{E0DB6FEC-9DB2-21A0-9E58-E0A65714706E}"/>
              </a:ext>
            </a:extLst>
          </p:cNvPr>
          <p:cNvSpPr>
            <a:spLocks/>
          </p:cNvSpPr>
          <p:nvPr/>
        </p:nvSpPr>
        <p:spPr bwMode="auto">
          <a:xfrm>
            <a:off x="5279232" y="3729038"/>
            <a:ext cx="122635" cy="13097"/>
          </a:xfrm>
          <a:custGeom>
            <a:avLst/>
            <a:gdLst>
              <a:gd name="T0" fmla="*/ 0 w 310"/>
              <a:gd name="T1" fmla="*/ 0 h 33"/>
              <a:gd name="T2" fmla="*/ 18918454 w 310"/>
              <a:gd name="T3" fmla="*/ 2240027 h 33"/>
              <a:gd name="T4" fmla="*/ 44514568 w 310"/>
              <a:gd name="T5" fmla="*/ 5040457 h 33"/>
              <a:gd name="T6" fmla="*/ 70388654 w 310"/>
              <a:gd name="T7" fmla="*/ 7560950 h 33"/>
              <a:gd name="T8" fmla="*/ 86246778 w 310"/>
              <a:gd name="T9" fmla="*/ 9241102 h 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0" h="33">
                <a:moveTo>
                  <a:pt x="0" y="0"/>
                </a:moveTo>
                <a:lnTo>
                  <a:pt x="68" y="8"/>
                </a:lnTo>
                <a:lnTo>
                  <a:pt x="160" y="18"/>
                </a:lnTo>
                <a:lnTo>
                  <a:pt x="253" y="27"/>
                </a:lnTo>
                <a:lnTo>
                  <a:pt x="310" y="33"/>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40" name="Freeform 138">
            <a:extLst>
              <a:ext uri="{FF2B5EF4-FFF2-40B4-BE49-F238E27FC236}">
                <a16:creationId xmlns:a16="http://schemas.microsoft.com/office/drawing/2014/main" id="{CA1A5CF4-0D17-F185-D5F0-A1F7094AE79E}"/>
              </a:ext>
            </a:extLst>
          </p:cNvPr>
          <p:cNvSpPr>
            <a:spLocks/>
          </p:cNvSpPr>
          <p:nvPr/>
        </p:nvSpPr>
        <p:spPr bwMode="auto">
          <a:xfrm>
            <a:off x="5463779" y="3748088"/>
            <a:ext cx="122634" cy="9525"/>
          </a:xfrm>
          <a:custGeom>
            <a:avLst/>
            <a:gdLst>
              <a:gd name="T0" fmla="*/ 0 w 310"/>
              <a:gd name="T1" fmla="*/ 0 h 22"/>
              <a:gd name="T2" fmla="*/ 18918338 w 310"/>
              <a:gd name="T3" fmla="*/ 1999673 h 22"/>
              <a:gd name="T4" fmla="*/ 44513768 w 310"/>
              <a:gd name="T5" fmla="*/ 4332432 h 22"/>
              <a:gd name="T6" fmla="*/ 70109198 w 310"/>
              <a:gd name="T7" fmla="*/ 6331527 h 22"/>
              <a:gd name="T8" fmla="*/ 86245723 w 310"/>
              <a:gd name="T9" fmla="*/ 7331364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0" h="22">
                <a:moveTo>
                  <a:pt x="0" y="0"/>
                </a:moveTo>
                <a:lnTo>
                  <a:pt x="68" y="6"/>
                </a:lnTo>
                <a:lnTo>
                  <a:pt x="160" y="13"/>
                </a:lnTo>
                <a:lnTo>
                  <a:pt x="252" y="19"/>
                </a:lnTo>
                <a:lnTo>
                  <a:pt x="310" y="22"/>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41" name="Freeform 139">
            <a:extLst>
              <a:ext uri="{FF2B5EF4-FFF2-40B4-BE49-F238E27FC236}">
                <a16:creationId xmlns:a16="http://schemas.microsoft.com/office/drawing/2014/main" id="{71BC9526-AD26-88FB-4C87-91B0DB6DCC72}"/>
              </a:ext>
            </a:extLst>
          </p:cNvPr>
          <p:cNvSpPr>
            <a:spLocks/>
          </p:cNvSpPr>
          <p:nvPr/>
        </p:nvSpPr>
        <p:spPr bwMode="auto">
          <a:xfrm>
            <a:off x="5648325" y="3759994"/>
            <a:ext cx="122635" cy="0"/>
          </a:xfrm>
          <a:custGeom>
            <a:avLst/>
            <a:gdLst>
              <a:gd name="T0" fmla="*/ 0 w 311"/>
              <a:gd name="T1" fmla="*/ 0 h 2"/>
              <a:gd name="T2" fmla="*/ 17968028 w 311"/>
              <a:gd name="T3" fmla="*/ 1 h 2"/>
              <a:gd name="T4" fmla="*/ 43675847 w 311"/>
              <a:gd name="T5" fmla="*/ 1 h 2"/>
              <a:gd name="T6" fmla="*/ 69107113 w 311"/>
              <a:gd name="T7" fmla="*/ 1 h 2"/>
              <a:gd name="T8" fmla="*/ 85969457 w 311"/>
              <a:gd name="T9" fmla="*/ 0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1" h="2">
                <a:moveTo>
                  <a:pt x="0" y="0"/>
                </a:moveTo>
                <a:lnTo>
                  <a:pt x="65" y="2"/>
                </a:lnTo>
                <a:lnTo>
                  <a:pt x="158" y="2"/>
                </a:lnTo>
                <a:lnTo>
                  <a:pt x="250" y="1"/>
                </a:lnTo>
                <a:lnTo>
                  <a:pt x="311"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42" name="Freeform 140">
            <a:extLst>
              <a:ext uri="{FF2B5EF4-FFF2-40B4-BE49-F238E27FC236}">
                <a16:creationId xmlns:a16="http://schemas.microsoft.com/office/drawing/2014/main" id="{5D1299B4-66CD-D557-0314-2CF957F8CEC8}"/>
              </a:ext>
            </a:extLst>
          </p:cNvPr>
          <p:cNvSpPr>
            <a:spLocks/>
          </p:cNvSpPr>
          <p:nvPr/>
        </p:nvSpPr>
        <p:spPr bwMode="auto">
          <a:xfrm>
            <a:off x="5832872" y="3740944"/>
            <a:ext cx="122634" cy="15479"/>
          </a:xfrm>
          <a:custGeom>
            <a:avLst/>
            <a:gdLst>
              <a:gd name="T0" fmla="*/ 0 w 309"/>
              <a:gd name="T1" fmla="*/ 10921206 h 39"/>
              <a:gd name="T2" fmla="*/ 11200837 w 309"/>
              <a:gd name="T3" fmla="*/ 9800933 h 39"/>
              <a:gd name="T4" fmla="*/ 31081567 w 309"/>
              <a:gd name="T5" fmla="*/ 7840852 h 39"/>
              <a:gd name="T6" fmla="*/ 50962827 w 309"/>
              <a:gd name="T7" fmla="*/ 5600836 h 39"/>
              <a:gd name="T8" fmla="*/ 71124016 w 309"/>
              <a:gd name="T9" fmla="*/ 2800418 h 39"/>
              <a:gd name="T10" fmla="*/ 86524835 w 309"/>
              <a:gd name="T11" fmla="*/ 0 h 3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9" h="39">
                <a:moveTo>
                  <a:pt x="0" y="39"/>
                </a:moveTo>
                <a:lnTo>
                  <a:pt x="40" y="35"/>
                </a:lnTo>
                <a:lnTo>
                  <a:pt x="111" y="28"/>
                </a:lnTo>
                <a:lnTo>
                  <a:pt x="182" y="20"/>
                </a:lnTo>
                <a:lnTo>
                  <a:pt x="254" y="10"/>
                </a:lnTo>
                <a:lnTo>
                  <a:pt x="309"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43" name="Freeform 141">
            <a:extLst>
              <a:ext uri="{FF2B5EF4-FFF2-40B4-BE49-F238E27FC236}">
                <a16:creationId xmlns:a16="http://schemas.microsoft.com/office/drawing/2014/main" id="{2BA0FDB1-EAEE-ECDB-9B38-196B54A0C4A5}"/>
              </a:ext>
            </a:extLst>
          </p:cNvPr>
          <p:cNvSpPr>
            <a:spLocks/>
          </p:cNvSpPr>
          <p:nvPr/>
        </p:nvSpPr>
        <p:spPr bwMode="auto">
          <a:xfrm>
            <a:off x="6016229" y="3705225"/>
            <a:ext cx="120253" cy="23813"/>
          </a:xfrm>
          <a:custGeom>
            <a:avLst/>
            <a:gdLst>
              <a:gd name="T0" fmla="*/ 0 w 305"/>
              <a:gd name="T1" fmla="*/ 16259073 h 62"/>
              <a:gd name="T2" fmla="*/ 1381527 w 305"/>
              <a:gd name="T3" fmla="*/ 15996879 h 62"/>
              <a:gd name="T4" fmla="*/ 21003096 w 305"/>
              <a:gd name="T5" fmla="*/ 12062952 h 62"/>
              <a:gd name="T6" fmla="*/ 40624139 w 305"/>
              <a:gd name="T7" fmla="*/ 8391730 h 62"/>
              <a:gd name="T8" fmla="*/ 60245708 w 305"/>
              <a:gd name="T9" fmla="*/ 4196121 h 62"/>
              <a:gd name="T10" fmla="*/ 79866751 w 305"/>
              <a:gd name="T11" fmla="*/ 524387 h 62"/>
              <a:gd name="T12" fmla="*/ 84288372 w 305"/>
              <a:gd name="T13" fmla="*/ 0 h 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5" h="62">
                <a:moveTo>
                  <a:pt x="0" y="62"/>
                </a:moveTo>
                <a:lnTo>
                  <a:pt x="5" y="61"/>
                </a:lnTo>
                <a:lnTo>
                  <a:pt x="76" y="46"/>
                </a:lnTo>
                <a:lnTo>
                  <a:pt x="147" y="32"/>
                </a:lnTo>
                <a:lnTo>
                  <a:pt x="218" y="16"/>
                </a:lnTo>
                <a:lnTo>
                  <a:pt x="289" y="2"/>
                </a:lnTo>
                <a:lnTo>
                  <a:pt x="305"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44" name="Freeform 142">
            <a:extLst>
              <a:ext uri="{FF2B5EF4-FFF2-40B4-BE49-F238E27FC236}">
                <a16:creationId xmlns:a16="http://schemas.microsoft.com/office/drawing/2014/main" id="{81BFE9C9-D640-FBFF-466E-87B661449809}"/>
              </a:ext>
            </a:extLst>
          </p:cNvPr>
          <p:cNvSpPr>
            <a:spLocks/>
          </p:cNvSpPr>
          <p:nvPr/>
        </p:nvSpPr>
        <p:spPr bwMode="auto">
          <a:xfrm>
            <a:off x="6197203" y="3665935"/>
            <a:ext cx="119063" cy="29765"/>
          </a:xfrm>
          <a:custGeom>
            <a:avLst/>
            <a:gdLst>
              <a:gd name="T0" fmla="*/ 0 w 300"/>
              <a:gd name="T1" fmla="*/ 21000773 h 75"/>
              <a:gd name="T2" fmla="*/ 10920942 w 300"/>
              <a:gd name="T3" fmla="*/ 19320690 h 75"/>
              <a:gd name="T4" fmla="*/ 30241875 w 300"/>
              <a:gd name="T5" fmla="*/ 16240450 h 75"/>
              <a:gd name="T6" fmla="*/ 39202254 w 300"/>
              <a:gd name="T7" fmla="*/ 14560367 h 75"/>
              <a:gd name="T8" fmla="*/ 47883233 w 300"/>
              <a:gd name="T9" fmla="*/ 12600358 h 75"/>
              <a:gd name="T10" fmla="*/ 56563683 w 300"/>
              <a:gd name="T11" fmla="*/ 10360424 h 75"/>
              <a:gd name="T12" fmla="*/ 64964204 w 300"/>
              <a:gd name="T13" fmla="*/ 7840035 h 75"/>
              <a:gd name="T14" fmla="*/ 73084796 w 300"/>
              <a:gd name="T15" fmla="*/ 4480398 h 75"/>
              <a:gd name="T16" fmla="*/ 81485317 w 300"/>
              <a:gd name="T17" fmla="*/ 1120232 h 75"/>
              <a:gd name="T18" fmla="*/ 84005208 w 300"/>
              <a:gd name="T19" fmla="*/ 0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0" h="75">
                <a:moveTo>
                  <a:pt x="0" y="75"/>
                </a:moveTo>
                <a:lnTo>
                  <a:pt x="39" y="69"/>
                </a:lnTo>
                <a:lnTo>
                  <a:pt x="108" y="58"/>
                </a:lnTo>
                <a:lnTo>
                  <a:pt x="140" y="52"/>
                </a:lnTo>
                <a:lnTo>
                  <a:pt x="171" y="45"/>
                </a:lnTo>
                <a:lnTo>
                  <a:pt x="202" y="37"/>
                </a:lnTo>
                <a:lnTo>
                  <a:pt x="232" y="28"/>
                </a:lnTo>
                <a:lnTo>
                  <a:pt x="261" y="16"/>
                </a:lnTo>
                <a:lnTo>
                  <a:pt x="291" y="4"/>
                </a:lnTo>
                <a:lnTo>
                  <a:pt x="30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45" name="Freeform 143">
            <a:extLst>
              <a:ext uri="{FF2B5EF4-FFF2-40B4-BE49-F238E27FC236}">
                <a16:creationId xmlns:a16="http://schemas.microsoft.com/office/drawing/2014/main" id="{A5B47ADE-C76C-1AA3-EA17-985859FFCB19}"/>
              </a:ext>
            </a:extLst>
          </p:cNvPr>
          <p:cNvSpPr>
            <a:spLocks/>
          </p:cNvSpPr>
          <p:nvPr/>
        </p:nvSpPr>
        <p:spPr bwMode="auto">
          <a:xfrm>
            <a:off x="6369844" y="3580210"/>
            <a:ext cx="80963" cy="54769"/>
          </a:xfrm>
          <a:custGeom>
            <a:avLst/>
            <a:gdLst>
              <a:gd name="T0" fmla="*/ 0 w 204"/>
              <a:gd name="T1" fmla="*/ 38364393 h 139"/>
              <a:gd name="T2" fmla="*/ 7840662 w 204"/>
              <a:gd name="T3" fmla="*/ 33120252 h 139"/>
              <a:gd name="T4" fmla="*/ 15960725 w 204"/>
              <a:gd name="T5" fmla="*/ 27600298 h 139"/>
              <a:gd name="T6" fmla="*/ 29121629 w 204"/>
              <a:gd name="T7" fmla="*/ 18767950 h 139"/>
              <a:gd name="T8" fmla="*/ 42842921 w 204"/>
              <a:gd name="T9" fmla="*/ 9383975 h 139"/>
              <a:gd name="T10" fmla="*/ 57123542 w 204"/>
              <a:gd name="T11" fmla="*/ 0 h 13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4" h="139">
                <a:moveTo>
                  <a:pt x="0" y="139"/>
                </a:moveTo>
                <a:lnTo>
                  <a:pt x="28" y="120"/>
                </a:lnTo>
                <a:lnTo>
                  <a:pt x="57" y="100"/>
                </a:lnTo>
                <a:lnTo>
                  <a:pt x="104" y="68"/>
                </a:lnTo>
                <a:lnTo>
                  <a:pt x="153" y="34"/>
                </a:lnTo>
                <a:lnTo>
                  <a:pt x="204"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46" name="Freeform 144">
            <a:extLst>
              <a:ext uri="{FF2B5EF4-FFF2-40B4-BE49-F238E27FC236}">
                <a16:creationId xmlns:a16="http://schemas.microsoft.com/office/drawing/2014/main" id="{73032370-5FF6-C962-5C6E-FD50DC51F250}"/>
              </a:ext>
            </a:extLst>
          </p:cNvPr>
          <p:cNvSpPr>
            <a:spLocks/>
          </p:cNvSpPr>
          <p:nvPr/>
        </p:nvSpPr>
        <p:spPr bwMode="auto">
          <a:xfrm>
            <a:off x="6307931" y="3759994"/>
            <a:ext cx="52388" cy="21431"/>
          </a:xfrm>
          <a:custGeom>
            <a:avLst/>
            <a:gdLst>
              <a:gd name="T0" fmla="*/ 37244447 w 131"/>
              <a:gd name="T1" fmla="*/ 0 h 52"/>
              <a:gd name="T2" fmla="*/ 24450699 w 131"/>
              <a:gd name="T3" fmla="*/ 5435295 h 52"/>
              <a:gd name="T4" fmla="*/ 18195658 w 131"/>
              <a:gd name="T5" fmla="*/ 8153217 h 52"/>
              <a:gd name="T6" fmla="*/ 12225350 w 131"/>
              <a:gd name="T7" fmla="*/ 10568903 h 52"/>
              <a:gd name="T8" fmla="*/ 5970309 w 131"/>
              <a:gd name="T9" fmla="*/ 13286825 h 52"/>
              <a:gd name="T10" fmla="*/ 0 w 131"/>
              <a:gd name="T11" fmla="*/ 15702512 h 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1" h="52">
                <a:moveTo>
                  <a:pt x="131" y="0"/>
                </a:moveTo>
                <a:lnTo>
                  <a:pt x="86" y="18"/>
                </a:lnTo>
                <a:lnTo>
                  <a:pt x="64" y="27"/>
                </a:lnTo>
                <a:lnTo>
                  <a:pt x="43" y="35"/>
                </a:lnTo>
                <a:lnTo>
                  <a:pt x="21" y="44"/>
                </a:lnTo>
                <a:lnTo>
                  <a:pt x="0" y="52"/>
                </a:lnTo>
              </a:path>
            </a:pathLst>
          </a:custGeom>
          <a:noFill/>
          <a:ln w="158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47" name="Line 145">
            <a:extLst>
              <a:ext uri="{FF2B5EF4-FFF2-40B4-BE49-F238E27FC236}">
                <a16:creationId xmlns:a16="http://schemas.microsoft.com/office/drawing/2014/main" id="{D37BD353-3519-04C2-1769-1141970AE44D}"/>
              </a:ext>
            </a:extLst>
          </p:cNvPr>
          <p:cNvSpPr>
            <a:spLocks noChangeShapeType="1"/>
          </p:cNvSpPr>
          <p:nvPr/>
        </p:nvSpPr>
        <p:spPr bwMode="auto">
          <a:xfrm flipH="1" flipV="1">
            <a:off x="2732485" y="3637360"/>
            <a:ext cx="8334"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48" name="Line 146">
            <a:extLst>
              <a:ext uri="{FF2B5EF4-FFF2-40B4-BE49-F238E27FC236}">
                <a16:creationId xmlns:a16="http://schemas.microsoft.com/office/drawing/2014/main" id="{2C9BF994-1F06-2162-39C1-67F4DDF44091}"/>
              </a:ext>
            </a:extLst>
          </p:cNvPr>
          <p:cNvSpPr>
            <a:spLocks noChangeShapeType="1"/>
          </p:cNvSpPr>
          <p:nvPr/>
        </p:nvSpPr>
        <p:spPr bwMode="auto">
          <a:xfrm flipH="1" flipV="1">
            <a:off x="2720579" y="3452813"/>
            <a:ext cx="8334"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49" name="Line 147">
            <a:extLst>
              <a:ext uri="{FF2B5EF4-FFF2-40B4-BE49-F238E27FC236}">
                <a16:creationId xmlns:a16="http://schemas.microsoft.com/office/drawing/2014/main" id="{A0991F88-B33C-9B23-16D1-5C864F1A5119}"/>
              </a:ext>
            </a:extLst>
          </p:cNvPr>
          <p:cNvSpPr>
            <a:spLocks noChangeShapeType="1"/>
          </p:cNvSpPr>
          <p:nvPr/>
        </p:nvSpPr>
        <p:spPr bwMode="auto">
          <a:xfrm flipH="1" flipV="1">
            <a:off x="2707482" y="3268266"/>
            <a:ext cx="833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50" name="Line 148">
            <a:extLst>
              <a:ext uri="{FF2B5EF4-FFF2-40B4-BE49-F238E27FC236}">
                <a16:creationId xmlns:a16="http://schemas.microsoft.com/office/drawing/2014/main" id="{9F1397FB-2423-1088-02D0-4D3B681A96E1}"/>
              </a:ext>
            </a:extLst>
          </p:cNvPr>
          <p:cNvSpPr>
            <a:spLocks noChangeShapeType="1"/>
          </p:cNvSpPr>
          <p:nvPr/>
        </p:nvSpPr>
        <p:spPr bwMode="auto">
          <a:xfrm flipH="1" flipV="1">
            <a:off x="2694385" y="3083719"/>
            <a:ext cx="8334"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51" name="Line 149">
            <a:extLst>
              <a:ext uri="{FF2B5EF4-FFF2-40B4-BE49-F238E27FC236}">
                <a16:creationId xmlns:a16="http://schemas.microsoft.com/office/drawing/2014/main" id="{B4634920-2128-8BCE-486F-EC07BCE5D402}"/>
              </a:ext>
            </a:extLst>
          </p:cNvPr>
          <p:cNvSpPr>
            <a:spLocks noChangeShapeType="1"/>
          </p:cNvSpPr>
          <p:nvPr/>
        </p:nvSpPr>
        <p:spPr bwMode="auto">
          <a:xfrm flipH="1" flipV="1">
            <a:off x="2681288" y="2899172"/>
            <a:ext cx="833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52" name="Line 150">
            <a:extLst>
              <a:ext uri="{FF2B5EF4-FFF2-40B4-BE49-F238E27FC236}">
                <a16:creationId xmlns:a16="http://schemas.microsoft.com/office/drawing/2014/main" id="{83DBD13A-3F3A-105E-F343-B91F3C096ACD}"/>
              </a:ext>
            </a:extLst>
          </p:cNvPr>
          <p:cNvSpPr>
            <a:spLocks noChangeShapeType="1"/>
          </p:cNvSpPr>
          <p:nvPr/>
        </p:nvSpPr>
        <p:spPr bwMode="auto">
          <a:xfrm flipH="1" flipV="1">
            <a:off x="2668191" y="2714625"/>
            <a:ext cx="8334"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53" name="Line 151">
            <a:extLst>
              <a:ext uri="{FF2B5EF4-FFF2-40B4-BE49-F238E27FC236}">
                <a16:creationId xmlns:a16="http://schemas.microsoft.com/office/drawing/2014/main" id="{69DCE7C3-C335-295A-F3B7-1DF5C985E36C}"/>
              </a:ext>
            </a:extLst>
          </p:cNvPr>
          <p:cNvSpPr>
            <a:spLocks noChangeShapeType="1"/>
          </p:cNvSpPr>
          <p:nvPr/>
        </p:nvSpPr>
        <p:spPr bwMode="auto">
          <a:xfrm flipH="1" flipV="1">
            <a:off x="2655094" y="2530079"/>
            <a:ext cx="952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54" name="Line 152">
            <a:extLst>
              <a:ext uri="{FF2B5EF4-FFF2-40B4-BE49-F238E27FC236}">
                <a16:creationId xmlns:a16="http://schemas.microsoft.com/office/drawing/2014/main" id="{78661B26-A8A6-3A33-53EF-931D7F560E76}"/>
              </a:ext>
            </a:extLst>
          </p:cNvPr>
          <p:cNvSpPr>
            <a:spLocks noChangeShapeType="1"/>
          </p:cNvSpPr>
          <p:nvPr/>
        </p:nvSpPr>
        <p:spPr bwMode="auto">
          <a:xfrm flipH="1" flipV="1">
            <a:off x="2641997" y="2345532"/>
            <a:ext cx="952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55" name="Line 153">
            <a:extLst>
              <a:ext uri="{FF2B5EF4-FFF2-40B4-BE49-F238E27FC236}">
                <a16:creationId xmlns:a16="http://schemas.microsoft.com/office/drawing/2014/main" id="{D8F4A203-FB7B-651E-BE81-36F77B78A74A}"/>
              </a:ext>
            </a:extLst>
          </p:cNvPr>
          <p:cNvSpPr>
            <a:spLocks noChangeShapeType="1"/>
          </p:cNvSpPr>
          <p:nvPr/>
        </p:nvSpPr>
        <p:spPr bwMode="auto">
          <a:xfrm flipH="1" flipV="1">
            <a:off x="2630091" y="2160985"/>
            <a:ext cx="8334"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56" name="Line 154">
            <a:extLst>
              <a:ext uri="{FF2B5EF4-FFF2-40B4-BE49-F238E27FC236}">
                <a16:creationId xmlns:a16="http://schemas.microsoft.com/office/drawing/2014/main" id="{8A85FAF9-4A1C-0D50-2BFB-A542B816A51D}"/>
              </a:ext>
            </a:extLst>
          </p:cNvPr>
          <p:cNvSpPr>
            <a:spLocks noChangeShapeType="1"/>
          </p:cNvSpPr>
          <p:nvPr/>
        </p:nvSpPr>
        <p:spPr bwMode="auto">
          <a:xfrm flipH="1" flipV="1">
            <a:off x="2616994" y="1976438"/>
            <a:ext cx="833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57" name="Line 155">
            <a:extLst>
              <a:ext uri="{FF2B5EF4-FFF2-40B4-BE49-F238E27FC236}">
                <a16:creationId xmlns:a16="http://schemas.microsoft.com/office/drawing/2014/main" id="{21FAE18D-22A1-7A93-FFB9-C90671B96053}"/>
              </a:ext>
            </a:extLst>
          </p:cNvPr>
          <p:cNvSpPr>
            <a:spLocks noChangeShapeType="1"/>
          </p:cNvSpPr>
          <p:nvPr/>
        </p:nvSpPr>
        <p:spPr bwMode="auto">
          <a:xfrm flipH="1" flipV="1">
            <a:off x="2603897" y="1791891"/>
            <a:ext cx="952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58" name="Line 156">
            <a:extLst>
              <a:ext uri="{FF2B5EF4-FFF2-40B4-BE49-F238E27FC236}">
                <a16:creationId xmlns:a16="http://schemas.microsoft.com/office/drawing/2014/main" id="{7E2D0815-8515-6292-1FEF-18DAFC634BD2}"/>
              </a:ext>
            </a:extLst>
          </p:cNvPr>
          <p:cNvSpPr>
            <a:spLocks noChangeShapeType="1"/>
          </p:cNvSpPr>
          <p:nvPr/>
        </p:nvSpPr>
        <p:spPr bwMode="auto">
          <a:xfrm flipH="1" flipV="1">
            <a:off x="2590800" y="1607344"/>
            <a:ext cx="952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59" name="Line 157">
            <a:extLst>
              <a:ext uri="{FF2B5EF4-FFF2-40B4-BE49-F238E27FC236}">
                <a16:creationId xmlns:a16="http://schemas.microsoft.com/office/drawing/2014/main" id="{4D01CB28-2D31-A123-444B-C8C596CEB28A}"/>
              </a:ext>
            </a:extLst>
          </p:cNvPr>
          <p:cNvSpPr>
            <a:spLocks noChangeShapeType="1"/>
          </p:cNvSpPr>
          <p:nvPr/>
        </p:nvSpPr>
        <p:spPr bwMode="auto">
          <a:xfrm flipH="1" flipV="1">
            <a:off x="2578894" y="1422797"/>
            <a:ext cx="833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60" name="Line 158">
            <a:extLst>
              <a:ext uri="{FF2B5EF4-FFF2-40B4-BE49-F238E27FC236}">
                <a16:creationId xmlns:a16="http://schemas.microsoft.com/office/drawing/2014/main" id="{D6546BE3-C3DA-FBC3-5FFD-9B474DE7A9F6}"/>
              </a:ext>
            </a:extLst>
          </p:cNvPr>
          <p:cNvSpPr>
            <a:spLocks noChangeShapeType="1"/>
          </p:cNvSpPr>
          <p:nvPr/>
        </p:nvSpPr>
        <p:spPr bwMode="auto">
          <a:xfrm>
            <a:off x="6107906" y="1419225"/>
            <a:ext cx="10716"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61" name="Line 159">
            <a:extLst>
              <a:ext uri="{FF2B5EF4-FFF2-40B4-BE49-F238E27FC236}">
                <a16:creationId xmlns:a16="http://schemas.microsoft.com/office/drawing/2014/main" id="{19993619-8D46-99C9-40CD-17E7CC2EFE8D}"/>
              </a:ext>
            </a:extLst>
          </p:cNvPr>
          <p:cNvSpPr>
            <a:spLocks noChangeShapeType="1"/>
          </p:cNvSpPr>
          <p:nvPr/>
        </p:nvSpPr>
        <p:spPr bwMode="auto">
          <a:xfrm>
            <a:off x="6123385" y="1603772"/>
            <a:ext cx="1071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62" name="Line 160">
            <a:extLst>
              <a:ext uri="{FF2B5EF4-FFF2-40B4-BE49-F238E27FC236}">
                <a16:creationId xmlns:a16="http://schemas.microsoft.com/office/drawing/2014/main" id="{F4731528-BE4C-6DC5-98D7-A1215A2F1123}"/>
              </a:ext>
            </a:extLst>
          </p:cNvPr>
          <p:cNvSpPr>
            <a:spLocks noChangeShapeType="1"/>
          </p:cNvSpPr>
          <p:nvPr/>
        </p:nvSpPr>
        <p:spPr bwMode="auto">
          <a:xfrm>
            <a:off x="6138863" y="1787129"/>
            <a:ext cx="10716" cy="12382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63" name="Line 161">
            <a:extLst>
              <a:ext uri="{FF2B5EF4-FFF2-40B4-BE49-F238E27FC236}">
                <a16:creationId xmlns:a16="http://schemas.microsoft.com/office/drawing/2014/main" id="{E8765A07-A22A-13A3-8F42-B35D0A8184F3}"/>
              </a:ext>
            </a:extLst>
          </p:cNvPr>
          <p:cNvSpPr>
            <a:spLocks noChangeShapeType="1"/>
          </p:cNvSpPr>
          <p:nvPr/>
        </p:nvSpPr>
        <p:spPr bwMode="auto">
          <a:xfrm>
            <a:off x="6154342" y="1971675"/>
            <a:ext cx="10715" cy="12382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64" name="Line 162">
            <a:extLst>
              <a:ext uri="{FF2B5EF4-FFF2-40B4-BE49-F238E27FC236}">
                <a16:creationId xmlns:a16="http://schemas.microsoft.com/office/drawing/2014/main" id="{A84BDF25-D43C-1FF7-3ACD-5EC89C1FD94B}"/>
              </a:ext>
            </a:extLst>
          </p:cNvPr>
          <p:cNvSpPr>
            <a:spLocks noChangeShapeType="1"/>
          </p:cNvSpPr>
          <p:nvPr/>
        </p:nvSpPr>
        <p:spPr bwMode="auto">
          <a:xfrm>
            <a:off x="6169819" y="2156222"/>
            <a:ext cx="10716"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65" name="Line 163">
            <a:extLst>
              <a:ext uri="{FF2B5EF4-FFF2-40B4-BE49-F238E27FC236}">
                <a16:creationId xmlns:a16="http://schemas.microsoft.com/office/drawing/2014/main" id="{2C5DB9F0-E1BA-1798-1BDD-223EE3E77D58}"/>
              </a:ext>
            </a:extLst>
          </p:cNvPr>
          <p:cNvSpPr>
            <a:spLocks noChangeShapeType="1"/>
          </p:cNvSpPr>
          <p:nvPr/>
        </p:nvSpPr>
        <p:spPr bwMode="auto">
          <a:xfrm>
            <a:off x="6185298" y="2340769"/>
            <a:ext cx="10715"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66" name="Line 164">
            <a:extLst>
              <a:ext uri="{FF2B5EF4-FFF2-40B4-BE49-F238E27FC236}">
                <a16:creationId xmlns:a16="http://schemas.microsoft.com/office/drawing/2014/main" id="{8C78C060-0FED-8C19-ED9F-593DFE8E460C}"/>
              </a:ext>
            </a:extLst>
          </p:cNvPr>
          <p:cNvSpPr>
            <a:spLocks noChangeShapeType="1"/>
          </p:cNvSpPr>
          <p:nvPr/>
        </p:nvSpPr>
        <p:spPr bwMode="auto">
          <a:xfrm>
            <a:off x="6201966" y="2525316"/>
            <a:ext cx="952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67" name="Line 165">
            <a:extLst>
              <a:ext uri="{FF2B5EF4-FFF2-40B4-BE49-F238E27FC236}">
                <a16:creationId xmlns:a16="http://schemas.microsoft.com/office/drawing/2014/main" id="{FB0279EB-3A76-02C5-4190-EA606D694FA3}"/>
              </a:ext>
            </a:extLst>
          </p:cNvPr>
          <p:cNvSpPr>
            <a:spLocks noChangeShapeType="1"/>
          </p:cNvSpPr>
          <p:nvPr/>
        </p:nvSpPr>
        <p:spPr bwMode="auto">
          <a:xfrm>
            <a:off x="6217444" y="2709863"/>
            <a:ext cx="10716" cy="12263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68" name="Line 166">
            <a:extLst>
              <a:ext uri="{FF2B5EF4-FFF2-40B4-BE49-F238E27FC236}">
                <a16:creationId xmlns:a16="http://schemas.microsoft.com/office/drawing/2014/main" id="{54444231-15FE-8F35-898B-80AE69524635}"/>
              </a:ext>
            </a:extLst>
          </p:cNvPr>
          <p:cNvSpPr>
            <a:spLocks noChangeShapeType="1"/>
          </p:cNvSpPr>
          <p:nvPr/>
        </p:nvSpPr>
        <p:spPr bwMode="auto">
          <a:xfrm>
            <a:off x="6232922" y="2894410"/>
            <a:ext cx="9525"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69" name="Line 167">
            <a:extLst>
              <a:ext uri="{FF2B5EF4-FFF2-40B4-BE49-F238E27FC236}">
                <a16:creationId xmlns:a16="http://schemas.microsoft.com/office/drawing/2014/main" id="{943D7357-6FD9-2D4D-7095-7BD9778818A7}"/>
              </a:ext>
            </a:extLst>
          </p:cNvPr>
          <p:cNvSpPr>
            <a:spLocks noChangeShapeType="1"/>
          </p:cNvSpPr>
          <p:nvPr/>
        </p:nvSpPr>
        <p:spPr bwMode="auto">
          <a:xfrm>
            <a:off x="6248400" y="3077766"/>
            <a:ext cx="10716" cy="12382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70" name="Line 168">
            <a:extLst>
              <a:ext uri="{FF2B5EF4-FFF2-40B4-BE49-F238E27FC236}">
                <a16:creationId xmlns:a16="http://schemas.microsoft.com/office/drawing/2014/main" id="{E01C44F9-44F1-AC04-E931-A9C49F3D1D4D}"/>
              </a:ext>
            </a:extLst>
          </p:cNvPr>
          <p:cNvSpPr>
            <a:spLocks noChangeShapeType="1"/>
          </p:cNvSpPr>
          <p:nvPr/>
        </p:nvSpPr>
        <p:spPr bwMode="auto">
          <a:xfrm>
            <a:off x="6263879" y="3262313"/>
            <a:ext cx="10715" cy="123825"/>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71" name="Line 169">
            <a:extLst>
              <a:ext uri="{FF2B5EF4-FFF2-40B4-BE49-F238E27FC236}">
                <a16:creationId xmlns:a16="http://schemas.microsoft.com/office/drawing/2014/main" id="{4F8B3E32-1E01-AD1A-E58B-7B4FD0F2F14D}"/>
              </a:ext>
            </a:extLst>
          </p:cNvPr>
          <p:cNvSpPr>
            <a:spLocks noChangeShapeType="1"/>
          </p:cNvSpPr>
          <p:nvPr/>
        </p:nvSpPr>
        <p:spPr bwMode="auto">
          <a:xfrm>
            <a:off x="6279356" y="3446860"/>
            <a:ext cx="10716" cy="122634"/>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72" name="Line 170">
            <a:extLst>
              <a:ext uri="{FF2B5EF4-FFF2-40B4-BE49-F238E27FC236}">
                <a16:creationId xmlns:a16="http://schemas.microsoft.com/office/drawing/2014/main" id="{3DB5575A-058D-C840-0FB6-05B2039D31D8}"/>
              </a:ext>
            </a:extLst>
          </p:cNvPr>
          <p:cNvSpPr>
            <a:spLocks noChangeShapeType="1"/>
          </p:cNvSpPr>
          <p:nvPr/>
        </p:nvSpPr>
        <p:spPr bwMode="auto">
          <a:xfrm>
            <a:off x="6294835" y="3631407"/>
            <a:ext cx="3572" cy="41672"/>
          </a:xfrm>
          <a:prstGeom prst="line">
            <a:avLst/>
          </a:prstGeom>
          <a:noFill/>
          <a:ln w="333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773" name="Freeform 171">
            <a:extLst>
              <a:ext uri="{FF2B5EF4-FFF2-40B4-BE49-F238E27FC236}">
                <a16:creationId xmlns:a16="http://schemas.microsoft.com/office/drawing/2014/main" id="{39D527B5-8940-EE85-4D87-B78574631541}"/>
              </a:ext>
            </a:extLst>
          </p:cNvPr>
          <p:cNvSpPr>
            <a:spLocks/>
          </p:cNvSpPr>
          <p:nvPr/>
        </p:nvSpPr>
        <p:spPr bwMode="auto">
          <a:xfrm>
            <a:off x="5998369" y="1550194"/>
            <a:ext cx="120254" cy="27385"/>
          </a:xfrm>
          <a:custGeom>
            <a:avLst/>
            <a:gdLst>
              <a:gd name="T0" fmla="*/ 84845790 w 303"/>
              <a:gd name="T1" fmla="*/ 0 h 70"/>
              <a:gd name="T2" fmla="*/ 68604556 w 303"/>
              <a:gd name="T3" fmla="*/ 4081110 h 70"/>
              <a:gd name="T4" fmla="*/ 52083392 w 303"/>
              <a:gd name="T5" fmla="*/ 8162220 h 70"/>
              <a:gd name="T6" fmla="*/ 35562228 w 303"/>
              <a:gd name="T7" fmla="*/ 11699287 h 70"/>
              <a:gd name="T8" fmla="*/ 18481203 w 303"/>
              <a:gd name="T9" fmla="*/ 15236353 h 70"/>
              <a:gd name="T10" fmla="*/ 1400179 w 303"/>
              <a:gd name="T11" fmla="*/ 18773420 h 70"/>
              <a:gd name="T12" fmla="*/ 0 w 303"/>
              <a:gd name="T13" fmla="*/ 19045702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3" h="70">
                <a:moveTo>
                  <a:pt x="303" y="0"/>
                </a:moveTo>
                <a:lnTo>
                  <a:pt x="245" y="15"/>
                </a:lnTo>
                <a:lnTo>
                  <a:pt x="186" y="30"/>
                </a:lnTo>
                <a:lnTo>
                  <a:pt x="127" y="43"/>
                </a:lnTo>
                <a:lnTo>
                  <a:pt x="66" y="56"/>
                </a:lnTo>
                <a:lnTo>
                  <a:pt x="5" y="69"/>
                </a:lnTo>
                <a:lnTo>
                  <a:pt x="0" y="7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74" name="Freeform 172">
            <a:extLst>
              <a:ext uri="{FF2B5EF4-FFF2-40B4-BE49-F238E27FC236}">
                <a16:creationId xmlns:a16="http://schemas.microsoft.com/office/drawing/2014/main" id="{FE63B944-3384-7958-D5CE-BDE1FD371908}"/>
              </a:ext>
            </a:extLst>
          </p:cNvPr>
          <p:cNvSpPr>
            <a:spLocks/>
          </p:cNvSpPr>
          <p:nvPr/>
        </p:nvSpPr>
        <p:spPr bwMode="auto">
          <a:xfrm>
            <a:off x="5816204" y="1589485"/>
            <a:ext cx="121444" cy="15478"/>
          </a:xfrm>
          <a:custGeom>
            <a:avLst/>
            <a:gdLst>
              <a:gd name="T0" fmla="*/ 85406207 w 307"/>
              <a:gd name="T1" fmla="*/ 0 h 41"/>
              <a:gd name="T2" fmla="*/ 64819580 w 307"/>
              <a:gd name="T3" fmla="*/ 3040182 h 41"/>
              <a:gd name="T4" fmla="*/ 42564122 w 307"/>
              <a:gd name="T5" fmla="*/ 5827184 h 41"/>
              <a:gd name="T6" fmla="*/ 20864590 w 307"/>
              <a:gd name="T7" fmla="*/ 8360502 h 41"/>
              <a:gd name="T8" fmla="*/ 0 w 307"/>
              <a:gd name="T9" fmla="*/ 10387458 h 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7" h="41">
                <a:moveTo>
                  <a:pt x="307" y="0"/>
                </a:moveTo>
                <a:lnTo>
                  <a:pt x="233" y="12"/>
                </a:lnTo>
                <a:lnTo>
                  <a:pt x="153" y="23"/>
                </a:lnTo>
                <a:lnTo>
                  <a:pt x="75" y="33"/>
                </a:lnTo>
                <a:lnTo>
                  <a:pt x="0" y="41"/>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75" name="Freeform 173">
            <a:extLst>
              <a:ext uri="{FF2B5EF4-FFF2-40B4-BE49-F238E27FC236}">
                <a16:creationId xmlns:a16="http://schemas.microsoft.com/office/drawing/2014/main" id="{854E7BFE-A6D4-7D7D-A83A-38069ED93A75}"/>
              </a:ext>
            </a:extLst>
          </p:cNvPr>
          <p:cNvSpPr>
            <a:spLocks/>
          </p:cNvSpPr>
          <p:nvPr/>
        </p:nvSpPr>
        <p:spPr bwMode="auto">
          <a:xfrm>
            <a:off x="5631657" y="1610916"/>
            <a:ext cx="122635" cy="3572"/>
          </a:xfrm>
          <a:custGeom>
            <a:avLst/>
            <a:gdLst>
              <a:gd name="T0" fmla="*/ 86246778 w 310"/>
              <a:gd name="T1" fmla="*/ 0 h 9"/>
              <a:gd name="T2" fmla="*/ 84577363 w 310"/>
              <a:gd name="T3" fmla="*/ 0 h 9"/>
              <a:gd name="T4" fmla="*/ 62320079 w 310"/>
              <a:gd name="T5" fmla="*/ 1119599 h 9"/>
              <a:gd name="T6" fmla="*/ 36168021 w 310"/>
              <a:gd name="T7" fmla="*/ 2239727 h 9"/>
              <a:gd name="T8" fmla="*/ 9459491 w 310"/>
              <a:gd name="T9" fmla="*/ 2519627 h 9"/>
              <a:gd name="T10" fmla="*/ 0 w 310"/>
              <a:gd name="T11" fmla="*/ 2519627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0" h="9">
                <a:moveTo>
                  <a:pt x="310" y="0"/>
                </a:moveTo>
                <a:lnTo>
                  <a:pt x="304" y="0"/>
                </a:lnTo>
                <a:lnTo>
                  <a:pt x="224" y="4"/>
                </a:lnTo>
                <a:lnTo>
                  <a:pt x="130" y="8"/>
                </a:lnTo>
                <a:lnTo>
                  <a:pt x="34" y="9"/>
                </a:lnTo>
                <a:lnTo>
                  <a:pt x="0" y="9"/>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76" name="Freeform 174">
            <a:extLst>
              <a:ext uri="{FF2B5EF4-FFF2-40B4-BE49-F238E27FC236}">
                <a16:creationId xmlns:a16="http://schemas.microsoft.com/office/drawing/2014/main" id="{FA9EAD8C-41A6-4F54-94DE-C08BE5E77CCF}"/>
              </a:ext>
            </a:extLst>
          </p:cNvPr>
          <p:cNvSpPr>
            <a:spLocks/>
          </p:cNvSpPr>
          <p:nvPr/>
        </p:nvSpPr>
        <p:spPr bwMode="auto">
          <a:xfrm>
            <a:off x="5445919" y="1609726"/>
            <a:ext cx="123825" cy="3572"/>
          </a:xfrm>
          <a:custGeom>
            <a:avLst/>
            <a:gdLst>
              <a:gd name="T0" fmla="*/ 87646334 w 311"/>
              <a:gd name="T1" fmla="*/ 2062379 h 11"/>
              <a:gd name="T2" fmla="*/ 60873591 w 311"/>
              <a:gd name="T3" fmla="*/ 1499912 h 11"/>
              <a:gd name="T4" fmla="*/ 34100317 w 311"/>
              <a:gd name="T5" fmla="*/ 1124934 h 11"/>
              <a:gd name="T6" fmla="*/ 7608933 w 311"/>
              <a:gd name="T7" fmla="*/ 187489 h 11"/>
              <a:gd name="T8" fmla="*/ 0 w 311"/>
              <a:gd name="T9" fmla="*/ 0 h 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1" h="11">
                <a:moveTo>
                  <a:pt x="311" y="11"/>
                </a:moveTo>
                <a:lnTo>
                  <a:pt x="216" y="8"/>
                </a:lnTo>
                <a:lnTo>
                  <a:pt x="121" y="6"/>
                </a:lnTo>
                <a:lnTo>
                  <a:pt x="27" y="1"/>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77" name="Freeform 175">
            <a:extLst>
              <a:ext uri="{FF2B5EF4-FFF2-40B4-BE49-F238E27FC236}">
                <a16:creationId xmlns:a16="http://schemas.microsoft.com/office/drawing/2014/main" id="{F218F40F-0996-738F-BD1B-A69504D573A2}"/>
              </a:ext>
            </a:extLst>
          </p:cNvPr>
          <p:cNvSpPr>
            <a:spLocks/>
          </p:cNvSpPr>
          <p:nvPr/>
        </p:nvSpPr>
        <p:spPr bwMode="auto">
          <a:xfrm>
            <a:off x="5261372" y="1601391"/>
            <a:ext cx="122634" cy="4763"/>
          </a:xfrm>
          <a:custGeom>
            <a:avLst/>
            <a:gdLst>
              <a:gd name="T0" fmla="*/ 86245723 w 310"/>
              <a:gd name="T1" fmla="*/ 3101731 h 13"/>
              <a:gd name="T2" fmla="*/ 84298348 w 310"/>
              <a:gd name="T3" fmla="*/ 3101731 h 13"/>
              <a:gd name="T4" fmla="*/ 58146450 w 310"/>
              <a:gd name="T5" fmla="*/ 2147277 h 13"/>
              <a:gd name="T6" fmla="*/ 31438083 w 310"/>
              <a:gd name="T7" fmla="*/ 1192823 h 13"/>
              <a:gd name="T8" fmla="*/ 4451219 w 310"/>
              <a:gd name="T9" fmla="*/ 0 h 13"/>
              <a:gd name="T10" fmla="*/ 0 w 310"/>
              <a:gd name="T11" fmla="*/ 0 h 1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0" h="13">
                <a:moveTo>
                  <a:pt x="310" y="13"/>
                </a:moveTo>
                <a:lnTo>
                  <a:pt x="303" y="13"/>
                </a:lnTo>
                <a:lnTo>
                  <a:pt x="209" y="9"/>
                </a:lnTo>
                <a:lnTo>
                  <a:pt x="113" y="5"/>
                </a:lnTo>
                <a:lnTo>
                  <a:pt x="16" y="0"/>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78" name="Freeform 176">
            <a:extLst>
              <a:ext uri="{FF2B5EF4-FFF2-40B4-BE49-F238E27FC236}">
                <a16:creationId xmlns:a16="http://schemas.microsoft.com/office/drawing/2014/main" id="{706949DF-6DFF-2A1D-B67A-72E024D3179E}"/>
              </a:ext>
            </a:extLst>
          </p:cNvPr>
          <p:cNvSpPr>
            <a:spLocks/>
          </p:cNvSpPr>
          <p:nvPr/>
        </p:nvSpPr>
        <p:spPr bwMode="auto">
          <a:xfrm>
            <a:off x="5076825" y="1594247"/>
            <a:ext cx="122635" cy="4763"/>
          </a:xfrm>
          <a:custGeom>
            <a:avLst/>
            <a:gdLst>
              <a:gd name="T0" fmla="*/ 86525894 w 309"/>
              <a:gd name="T1" fmla="*/ 2880179 h 14"/>
              <a:gd name="T2" fmla="*/ 80645247 w 309"/>
              <a:gd name="T3" fmla="*/ 2880179 h 14"/>
              <a:gd name="T4" fmla="*/ 53763498 w 309"/>
              <a:gd name="T5" fmla="*/ 2057400 h 14"/>
              <a:gd name="T6" fmla="*/ 26601819 w 309"/>
              <a:gd name="T7" fmla="*/ 1028700 h 14"/>
              <a:gd name="T8" fmla="*/ 0 w 309"/>
              <a:gd name="T9" fmla="*/ 0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9" h="14">
                <a:moveTo>
                  <a:pt x="309" y="14"/>
                </a:moveTo>
                <a:lnTo>
                  <a:pt x="288" y="14"/>
                </a:lnTo>
                <a:lnTo>
                  <a:pt x="192" y="10"/>
                </a:lnTo>
                <a:lnTo>
                  <a:pt x="95" y="5"/>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79" name="Freeform 177">
            <a:extLst>
              <a:ext uri="{FF2B5EF4-FFF2-40B4-BE49-F238E27FC236}">
                <a16:creationId xmlns:a16="http://schemas.microsoft.com/office/drawing/2014/main" id="{F8FD7E82-7994-7E4B-B468-E75DCF907896}"/>
              </a:ext>
            </a:extLst>
          </p:cNvPr>
          <p:cNvSpPr>
            <a:spLocks/>
          </p:cNvSpPr>
          <p:nvPr/>
        </p:nvSpPr>
        <p:spPr bwMode="auto">
          <a:xfrm>
            <a:off x="4893469" y="1572816"/>
            <a:ext cx="121444" cy="15478"/>
          </a:xfrm>
          <a:custGeom>
            <a:avLst/>
            <a:gdLst>
              <a:gd name="T0" fmla="*/ 85406207 w 307"/>
              <a:gd name="T1" fmla="*/ 10387458 h 41"/>
              <a:gd name="T2" fmla="*/ 75391120 w 307"/>
              <a:gd name="T3" fmla="*/ 9374231 h 41"/>
              <a:gd name="T4" fmla="*/ 48684571 w 307"/>
              <a:gd name="T5" fmla="*/ 6840410 h 41"/>
              <a:gd name="T6" fmla="*/ 21977495 w 307"/>
              <a:gd name="T7" fmla="*/ 3293363 h 41"/>
              <a:gd name="T8" fmla="*/ 0 w 307"/>
              <a:gd name="T9" fmla="*/ 0 h 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7" h="41">
                <a:moveTo>
                  <a:pt x="307" y="41"/>
                </a:moveTo>
                <a:lnTo>
                  <a:pt x="271" y="37"/>
                </a:lnTo>
                <a:lnTo>
                  <a:pt x="175" y="27"/>
                </a:lnTo>
                <a:lnTo>
                  <a:pt x="79" y="13"/>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80" name="Freeform 178">
            <a:extLst>
              <a:ext uri="{FF2B5EF4-FFF2-40B4-BE49-F238E27FC236}">
                <a16:creationId xmlns:a16="http://schemas.microsoft.com/office/drawing/2014/main" id="{11715A42-6FCF-79D3-55B5-C35FABA90304}"/>
              </a:ext>
            </a:extLst>
          </p:cNvPr>
          <p:cNvSpPr>
            <a:spLocks/>
          </p:cNvSpPr>
          <p:nvPr/>
        </p:nvSpPr>
        <p:spPr bwMode="auto">
          <a:xfrm>
            <a:off x="4711304" y="1535906"/>
            <a:ext cx="121444" cy="25004"/>
          </a:xfrm>
          <a:custGeom>
            <a:avLst/>
            <a:gdLst>
              <a:gd name="T0" fmla="*/ 85966248 w 305"/>
              <a:gd name="T1" fmla="*/ 17641623 h 63"/>
              <a:gd name="T2" fmla="*/ 56653045 w 305"/>
              <a:gd name="T3" fmla="*/ 12041368 h 63"/>
              <a:gd name="T4" fmla="*/ 25085102 w 305"/>
              <a:gd name="T5" fmla="*/ 5040388 h 63"/>
              <a:gd name="T6" fmla="*/ 0 w 305"/>
              <a:gd name="T7" fmla="*/ 0 h 6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5" h="63">
                <a:moveTo>
                  <a:pt x="305" y="63"/>
                </a:moveTo>
                <a:lnTo>
                  <a:pt x="201" y="43"/>
                </a:lnTo>
                <a:lnTo>
                  <a:pt x="89" y="18"/>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81" name="Freeform 179">
            <a:extLst>
              <a:ext uri="{FF2B5EF4-FFF2-40B4-BE49-F238E27FC236}">
                <a16:creationId xmlns:a16="http://schemas.microsoft.com/office/drawing/2014/main" id="{E5AC4738-8085-88F8-0239-087E8FCF50A2}"/>
              </a:ext>
            </a:extLst>
          </p:cNvPr>
          <p:cNvSpPr>
            <a:spLocks/>
          </p:cNvSpPr>
          <p:nvPr/>
        </p:nvSpPr>
        <p:spPr bwMode="auto">
          <a:xfrm>
            <a:off x="4530329" y="1496616"/>
            <a:ext cx="120253" cy="26194"/>
          </a:xfrm>
          <a:custGeom>
            <a:avLst/>
            <a:gdLst>
              <a:gd name="T0" fmla="*/ 84565637 w 304"/>
              <a:gd name="T1" fmla="*/ 18765471 h 65"/>
              <a:gd name="T2" fmla="*/ 57860560 w 304"/>
              <a:gd name="T3" fmla="*/ 12703028 h 65"/>
              <a:gd name="T4" fmla="*/ 26983029 w 304"/>
              <a:gd name="T5" fmla="*/ 5773908 h 65"/>
              <a:gd name="T6" fmla="*/ 0 w 304"/>
              <a:gd name="T7" fmla="*/ 0 h 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4" h="65">
                <a:moveTo>
                  <a:pt x="304" y="65"/>
                </a:moveTo>
                <a:lnTo>
                  <a:pt x="208" y="44"/>
                </a:lnTo>
                <a:lnTo>
                  <a:pt x="97" y="20"/>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82" name="Freeform 180">
            <a:extLst>
              <a:ext uri="{FF2B5EF4-FFF2-40B4-BE49-F238E27FC236}">
                <a16:creationId xmlns:a16="http://schemas.microsoft.com/office/drawing/2014/main" id="{4E369503-89FE-EE65-A0AA-CFDF34D82789}"/>
              </a:ext>
            </a:extLst>
          </p:cNvPr>
          <p:cNvSpPr>
            <a:spLocks/>
          </p:cNvSpPr>
          <p:nvPr/>
        </p:nvSpPr>
        <p:spPr bwMode="auto">
          <a:xfrm>
            <a:off x="4348163" y="1465660"/>
            <a:ext cx="121444" cy="20240"/>
          </a:xfrm>
          <a:custGeom>
            <a:avLst/>
            <a:gdLst>
              <a:gd name="T0" fmla="*/ 85406207 w 307"/>
              <a:gd name="T1" fmla="*/ 14565963 h 50"/>
              <a:gd name="T2" fmla="*/ 79007796 w 307"/>
              <a:gd name="T3" fmla="*/ 13400665 h 50"/>
              <a:gd name="T4" fmla="*/ 40894765 w 307"/>
              <a:gd name="T5" fmla="*/ 6991792 h 50"/>
              <a:gd name="T6" fmla="*/ 2781734 w 307"/>
              <a:gd name="T7" fmla="*/ 291460 h 50"/>
              <a:gd name="T8" fmla="*/ 0 w 307"/>
              <a:gd name="T9" fmla="*/ 0 h 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7" h="50">
                <a:moveTo>
                  <a:pt x="307" y="50"/>
                </a:moveTo>
                <a:lnTo>
                  <a:pt x="284" y="46"/>
                </a:lnTo>
                <a:lnTo>
                  <a:pt x="147" y="24"/>
                </a:lnTo>
                <a:lnTo>
                  <a:pt x="10" y="1"/>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83" name="Freeform 181">
            <a:extLst>
              <a:ext uri="{FF2B5EF4-FFF2-40B4-BE49-F238E27FC236}">
                <a16:creationId xmlns:a16="http://schemas.microsoft.com/office/drawing/2014/main" id="{5DE81781-7A03-9348-9B45-7EB4C67CB1C4}"/>
              </a:ext>
            </a:extLst>
          </p:cNvPr>
          <p:cNvSpPr>
            <a:spLocks/>
          </p:cNvSpPr>
          <p:nvPr/>
        </p:nvSpPr>
        <p:spPr bwMode="auto">
          <a:xfrm>
            <a:off x="4165998" y="1438275"/>
            <a:ext cx="121444" cy="19050"/>
          </a:xfrm>
          <a:custGeom>
            <a:avLst/>
            <a:gdLst>
              <a:gd name="T0" fmla="*/ 85406207 w 307"/>
              <a:gd name="T1" fmla="*/ 13726809 h 47"/>
              <a:gd name="T2" fmla="*/ 54526530 w 307"/>
              <a:gd name="T3" fmla="*/ 8761919 h 47"/>
              <a:gd name="T4" fmla="*/ 16413499 w 307"/>
              <a:gd name="T5" fmla="*/ 3212830 h 47"/>
              <a:gd name="T6" fmla="*/ 0 w 307"/>
              <a:gd name="T7" fmla="*/ 0 h 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7" h="47">
                <a:moveTo>
                  <a:pt x="307" y="47"/>
                </a:moveTo>
                <a:lnTo>
                  <a:pt x="196" y="30"/>
                </a:lnTo>
                <a:lnTo>
                  <a:pt x="59" y="11"/>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84" name="Freeform 182">
            <a:extLst>
              <a:ext uri="{FF2B5EF4-FFF2-40B4-BE49-F238E27FC236}">
                <a16:creationId xmlns:a16="http://schemas.microsoft.com/office/drawing/2014/main" id="{105E6D44-BBBA-B532-5A6B-6A0EA6BAA8D7}"/>
              </a:ext>
            </a:extLst>
          </p:cNvPr>
          <p:cNvSpPr>
            <a:spLocks/>
          </p:cNvSpPr>
          <p:nvPr/>
        </p:nvSpPr>
        <p:spPr bwMode="auto">
          <a:xfrm>
            <a:off x="3982641" y="1408510"/>
            <a:ext cx="121444" cy="20240"/>
          </a:xfrm>
          <a:custGeom>
            <a:avLst/>
            <a:gdLst>
              <a:gd name="T0" fmla="*/ 85685313 w 306"/>
              <a:gd name="T1" fmla="*/ 14565963 h 50"/>
              <a:gd name="T2" fmla="*/ 68884271 w 306"/>
              <a:gd name="T3" fmla="*/ 11652987 h 50"/>
              <a:gd name="T4" fmla="*/ 30801733 w 306"/>
              <a:gd name="T5" fmla="*/ 5243574 h 50"/>
              <a:gd name="T6" fmla="*/ 0 w 306"/>
              <a:gd name="T7" fmla="*/ 0 h 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6" h="50">
                <a:moveTo>
                  <a:pt x="306" y="50"/>
                </a:moveTo>
                <a:lnTo>
                  <a:pt x="246" y="40"/>
                </a:lnTo>
                <a:lnTo>
                  <a:pt x="110" y="18"/>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85" name="Freeform 183">
            <a:extLst>
              <a:ext uri="{FF2B5EF4-FFF2-40B4-BE49-F238E27FC236}">
                <a16:creationId xmlns:a16="http://schemas.microsoft.com/office/drawing/2014/main" id="{CC54EAE3-2A7E-EA02-73B1-E2BAF6B16DCC}"/>
              </a:ext>
            </a:extLst>
          </p:cNvPr>
          <p:cNvSpPr>
            <a:spLocks/>
          </p:cNvSpPr>
          <p:nvPr/>
        </p:nvSpPr>
        <p:spPr bwMode="auto">
          <a:xfrm>
            <a:off x="3799285" y="1381125"/>
            <a:ext cx="122634" cy="17860"/>
          </a:xfrm>
          <a:custGeom>
            <a:avLst/>
            <a:gdLst>
              <a:gd name="T0" fmla="*/ 87088515 w 307"/>
              <a:gd name="T1" fmla="*/ 12065084 h 47"/>
              <a:gd name="T2" fmla="*/ 85102936 w 307"/>
              <a:gd name="T3" fmla="*/ 11808208 h 47"/>
              <a:gd name="T4" fmla="*/ 46522626 w 307"/>
              <a:gd name="T5" fmla="*/ 6417350 h 47"/>
              <a:gd name="T6" fmla="*/ 8226731 w 307"/>
              <a:gd name="T7" fmla="*/ 1026999 h 47"/>
              <a:gd name="T8" fmla="*/ 0 w 307"/>
              <a:gd name="T9" fmla="*/ 0 h 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7" h="47">
                <a:moveTo>
                  <a:pt x="307" y="47"/>
                </a:moveTo>
                <a:lnTo>
                  <a:pt x="300" y="46"/>
                </a:lnTo>
                <a:lnTo>
                  <a:pt x="164" y="25"/>
                </a:lnTo>
                <a:lnTo>
                  <a:pt x="29" y="4"/>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86" name="Freeform 184">
            <a:extLst>
              <a:ext uri="{FF2B5EF4-FFF2-40B4-BE49-F238E27FC236}">
                <a16:creationId xmlns:a16="http://schemas.microsoft.com/office/drawing/2014/main" id="{D759EFE6-C32D-3585-C265-1097617FECE6}"/>
              </a:ext>
            </a:extLst>
          </p:cNvPr>
          <p:cNvSpPr>
            <a:spLocks/>
          </p:cNvSpPr>
          <p:nvPr/>
        </p:nvSpPr>
        <p:spPr bwMode="auto">
          <a:xfrm>
            <a:off x="3615929" y="1358503"/>
            <a:ext cx="122634" cy="14288"/>
          </a:xfrm>
          <a:custGeom>
            <a:avLst/>
            <a:gdLst>
              <a:gd name="T0" fmla="*/ 86245723 w 310"/>
              <a:gd name="T1" fmla="*/ 10673603 h 34"/>
              <a:gd name="T2" fmla="*/ 61206761 w 310"/>
              <a:gd name="T3" fmla="*/ 7534275 h 34"/>
              <a:gd name="T4" fmla="*/ 23369557 w 310"/>
              <a:gd name="T5" fmla="*/ 2511238 h 34"/>
              <a:gd name="T6" fmla="*/ 0 w 310"/>
              <a:gd name="T7" fmla="*/ 0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0" h="34">
                <a:moveTo>
                  <a:pt x="310" y="34"/>
                </a:moveTo>
                <a:lnTo>
                  <a:pt x="220" y="24"/>
                </a:lnTo>
                <a:lnTo>
                  <a:pt x="84" y="8"/>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87" name="Freeform 185">
            <a:extLst>
              <a:ext uri="{FF2B5EF4-FFF2-40B4-BE49-F238E27FC236}">
                <a16:creationId xmlns:a16="http://schemas.microsoft.com/office/drawing/2014/main" id="{A385A93B-919F-8C2D-AA3E-22CB641B3CAF}"/>
              </a:ext>
            </a:extLst>
          </p:cNvPr>
          <p:cNvSpPr>
            <a:spLocks/>
          </p:cNvSpPr>
          <p:nvPr/>
        </p:nvSpPr>
        <p:spPr bwMode="auto">
          <a:xfrm>
            <a:off x="3431381" y="1347787"/>
            <a:ext cx="123825" cy="5954"/>
          </a:xfrm>
          <a:custGeom>
            <a:avLst/>
            <a:gdLst>
              <a:gd name="T0" fmla="*/ 87646334 w 311"/>
              <a:gd name="T1" fmla="*/ 4200790 h 15"/>
              <a:gd name="T2" fmla="*/ 71864155 w 311"/>
              <a:gd name="T3" fmla="*/ 3080473 h 15"/>
              <a:gd name="T4" fmla="*/ 44245738 w 311"/>
              <a:gd name="T5" fmla="*/ 1680210 h 15"/>
              <a:gd name="T6" fmla="*/ 16345431 w 311"/>
              <a:gd name="T7" fmla="*/ 279947 h 15"/>
              <a:gd name="T8" fmla="*/ 0 w 311"/>
              <a:gd name="T9" fmla="*/ 0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1" h="15">
                <a:moveTo>
                  <a:pt x="311" y="15"/>
                </a:moveTo>
                <a:lnTo>
                  <a:pt x="255" y="11"/>
                </a:lnTo>
                <a:lnTo>
                  <a:pt x="157" y="6"/>
                </a:lnTo>
                <a:lnTo>
                  <a:pt x="58" y="1"/>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88" name="Freeform 186">
            <a:extLst>
              <a:ext uri="{FF2B5EF4-FFF2-40B4-BE49-F238E27FC236}">
                <a16:creationId xmlns:a16="http://schemas.microsoft.com/office/drawing/2014/main" id="{0EAB6CEC-2416-6837-473C-55C127A20A6E}"/>
              </a:ext>
            </a:extLst>
          </p:cNvPr>
          <p:cNvSpPr>
            <a:spLocks/>
          </p:cNvSpPr>
          <p:nvPr/>
        </p:nvSpPr>
        <p:spPr bwMode="auto">
          <a:xfrm>
            <a:off x="3246835" y="1346597"/>
            <a:ext cx="122634" cy="3572"/>
          </a:xfrm>
          <a:custGeom>
            <a:avLst/>
            <a:gdLst>
              <a:gd name="T0" fmla="*/ 85968406 w 311"/>
              <a:gd name="T1" fmla="*/ 0 h 7"/>
              <a:gd name="T2" fmla="*/ 63301752 w 311"/>
              <a:gd name="T3" fmla="*/ 0 h 7"/>
              <a:gd name="T4" fmla="*/ 35658760 w 311"/>
              <a:gd name="T5" fmla="*/ 925869 h 7"/>
              <a:gd name="T6" fmla="*/ 8569396 w 311"/>
              <a:gd name="T7" fmla="*/ 2776926 h 7"/>
              <a:gd name="T8" fmla="*/ 0 w 311"/>
              <a:gd name="T9" fmla="*/ 3239521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1" h="7">
                <a:moveTo>
                  <a:pt x="311" y="0"/>
                </a:moveTo>
                <a:lnTo>
                  <a:pt x="229" y="0"/>
                </a:lnTo>
                <a:lnTo>
                  <a:pt x="129" y="2"/>
                </a:lnTo>
                <a:lnTo>
                  <a:pt x="31" y="6"/>
                </a:lnTo>
                <a:lnTo>
                  <a:pt x="0" y="7"/>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89" name="Freeform 187">
            <a:extLst>
              <a:ext uri="{FF2B5EF4-FFF2-40B4-BE49-F238E27FC236}">
                <a16:creationId xmlns:a16="http://schemas.microsoft.com/office/drawing/2014/main" id="{8D315F17-D626-190A-9BC4-EA22B686D298}"/>
              </a:ext>
            </a:extLst>
          </p:cNvPr>
          <p:cNvSpPr>
            <a:spLocks/>
          </p:cNvSpPr>
          <p:nvPr/>
        </p:nvSpPr>
        <p:spPr bwMode="auto">
          <a:xfrm>
            <a:off x="3062288" y="1353741"/>
            <a:ext cx="122635" cy="13097"/>
          </a:xfrm>
          <a:custGeom>
            <a:avLst/>
            <a:gdLst>
              <a:gd name="T0" fmla="*/ 86246778 w 310"/>
              <a:gd name="T1" fmla="*/ 0 h 33"/>
              <a:gd name="T2" fmla="*/ 72892513 w 310"/>
              <a:gd name="T3" fmla="*/ 1120214 h 33"/>
              <a:gd name="T4" fmla="*/ 54252031 w 310"/>
              <a:gd name="T5" fmla="*/ 2800270 h 33"/>
              <a:gd name="T6" fmla="*/ 35611549 w 310"/>
              <a:gd name="T7" fmla="*/ 4760247 h 33"/>
              <a:gd name="T8" fmla="*/ 16971067 w 310"/>
              <a:gd name="T9" fmla="*/ 7000145 h 33"/>
              <a:gd name="T10" fmla="*/ 0 w 310"/>
              <a:gd name="T11" fmla="*/ 9240044 h 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0" h="33">
                <a:moveTo>
                  <a:pt x="310" y="0"/>
                </a:moveTo>
                <a:lnTo>
                  <a:pt x="262" y="4"/>
                </a:lnTo>
                <a:lnTo>
                  <a:pt x="195" y="10"/>
                </a:lnTo>
                <a:lnTo>
                  <a:pt x="128" y="17"/>
                </a:lnTo>
                <a:lnTo>
                  <a:pt x="61" y="25"/>
                </a:lnTo>
                <a:lnTo>
                  <a:pt x="0" y="33"/>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90" name="Freeform 188">
            <a:extLst>
              <a:ext uri="{FF2B5EF4-FFF2-40B4-BE49-F238E27FC236}">
                <a16:creationId xmlns:a16="http://schemas.microsoft.com/office/drawing/2014/main" id="{16F8B74F-1D39-7BDC-9073-0C9AFE050EC1}"/>
              </a:ext>
            </a:extLst>
          </p:cNvPr>
          <p:cNvSpPr>
            <a:spLocks/>
          </p:cNvSpPr>
          <p:nvPr/>
        </p:nvSpPr>
        <p:spPr bwMode="auto">
          <a:xfrm>
            <a:off x="2882503" y="1376363"/>
            <a:ext cx="119063" cy="30956"/>
          </a:xfrm>
          <a:custGeom>
            <a:avLst/>
            <a:gdLst>
              <a:gd name="T0" fmla="*/ 84005208 w 300"/>
              <a:gd name="T1" fmla="*/ 0 h 78"/>
              <a:gd name="T2" fmla="*/ 69444129 w 300"/>
              <a:gd name="T3" fmla="*/ 2800350 h 78"/>
              <a:gd name="T4" fmla="*/ 50962983 w 300"/>
              <a:gd name="T5" fmla="*/ 7000346 h 78"/>
              <a:gd name="T6" fmla="*/ 34441871 w 300"/>
              <a:gd name="T7" fmla="*/ 11480800 h 78"/>
              <a:gd name="T8" fmla="*/ 18201217 w 300"/>
              <a:gd name="T9" fmla="*/ 16241183 h 78"/>
              <a:gd name="T10" fmla="*/ 1960033 w 300"/>
              <a:gd name="T11" fmla="*/ 21281496 h 78"/>
              <a:gd name="T12" fmla="*/ 0 w 300"/>
              <a:gd name="T13" fmla="*/ 21841354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0" h="78">
                <a:moveTo>
                  <a:pt x="300" y="0"/>
                </a:moveTo>
                <a:lnTo>
                  <a:pt x="248" y="10"/>
                </a:lnTo>
                <a:lnTo>
                  <a:pt x="182" y="25"/>
                </a:lnTo>
                <a:lnTo>
                  <a:pt x="123" y="41"/>
                </a:lnTo>
                <a:lnTo>
                  <a:pt x="65" y="58"/>
                </a:lnTo>
                <a:lnTo>
                  <a:pt x="7" y="76"/>
                </a:lnTo>
                <a:lnTo>
                  <a:pt x="0" y="78"/>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91" name="Freeform 189">
            <a:extLst>
              <a:ext uri="{FF2B5EF4-FFF2-40B4-BE49-F238E27FC236}">
                <a16:creationId xmlns:a16="http://schemas.microsoft.com/office/drawing/2014/main" id="{5DDD2387-9C0F-4E89-3BE1-819A533DC0DD}"/>
              </a:ext>
            </a:extLst>
          </p:cNvPr>
          <p:cNvSpPr>
            <a:spLocks/>
          </p:cNvSpPr>
          <p:nvPr/>
        </p:nvSpPr>
        <p:spPr bwMode="auto">
          <a:xfrm>
            <a:off x="2719388" y="1427560"/>
            <a:ext cx="104775" cy="42863"/>
          </a:xfrm>
          <a:custGeom>
            <a:avLst/>
            <a:gdLst>
              <a:gd name="T0" fmla="*/ 73924583 w 264"/>
              <a:gd name="T1" fmla="*/ 0 h 107"/>
              <a:gd name="T2" fmla="*/ 68884271 w 264"/>
              <a:gd name="T3" fmla="*/ 2567477 h 107"/>
              <a:gd name="T4" fmla="*/ 52643087 w 264"/>
              <a:gd name="T5" fmla="*/ 8558079 h 107"/>
              <a:gd name="T6" fmla="*/ 36682363 w 264"/>
              <a:gd name="T7" fmla="*/ 15119647 h 107"/>
              <a:gd name="T8" fmla="*/ 21001567 w 264"/>
              <a:gd name="T9" fmla="*/ 21395464 h 107"/>
              <a:gd name="T10" fmla="*/ 5320242 w 264"/>
              <a:gd name="T11" fmla="*/ 28242248 h 107"/>
              <a:gd name="T12" fmla="*/ 0 w 264"/>
              <a:gd name="T13" fmla="*/ 30524509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4" h="107">
                <a:moveTo>
                  <a:pt x="264" y="0"/>
                </a:moveTo>
                <a:lnTo>
                  <a:pt x="246" y="9"/>
                </a:lnTo>
                <a:lnTo>
                  <a:pt x="188" y="30"/>
                </a:lnTo>
                <a:lnTo>
                  <a:pt x="131" y="53"/>
                </a:lnTo>
                <a:lnTo>
                  <a:pt x="75" y="75"/>
                </a:lnTo>
                <a:lnTo>
                  <a:pt x="19" y="99"/>
                </a:lnTo>
                <a:lnTo>
                  <a:pt x="0" y="107"/>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92" name="Freeform 190">
            <a:extLst>
              <a:ext uri="{FF2B5EF4-FFF2-40B4-BE49-F238E27FC236}">
                <a16:creationId xmlns:a16="http://schemas.microsoft.com/office/drawing/2014/main" id="{75036899-5DE7-1445-BEC6-B09D0333CE76}"/>
              </a:ext>
            </a:extLst>
          </p:cNvPr>
          <p:cNvSpPr>
            <a:spLocks/>
          </p:cNvSpPr>
          <p:nvPr/>
        </p:nvSpPr>
        <p:spPr bwMode="auto">
          <a:xfrm>
            <a:off x="6107907" y="3802856"/>
            <a:ext cx="116681" cy="39291"/>
          </a:xfrm>
          <a:custGeom>
            <a:avLst/>
            <a:gdLst>
              <a:gd name="T0" fmla="*/ 0 w 294"/>
              <a:gd name="T1" fmla="*/ 27722248 h 99"/>
              <a:gd name="T2" fmla="*/ 17080971 w 294"/>
              <a:gd name="T3" fmla="*/ 21841563 h 99"/>
              <a:gd name="T4" fmla="*/ 33322154 w 294"/>
              <a:gd name="T5" fmla="*/ 16241338 h 99"/>
              <a:gd name="T6" fmla="*/ 49282879 w 294"/>
              <a:gd name="T7" fmla="*/ 10641114 h 99"/>
              <a:gd name="T8" fmla="*/ 62443783 w 294"/>
              <a:gd name="T9" fmla="*/ 6160617 h 99"/>
              <a:gd name="T10" fmla="*/ 75884617 w 294"/>
              <a:gd name="T11" fmla="*/ 1960052 h 99"/>
              <a:gd name="T12" fmla="*/ 82325104 w 294"/>
              <a:gd name="T13" fmla="*/ 0 h 9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94" h="99">
                <a:moveTo>
                  <a:pt x="0" y="99"/>
                </a:moveTo>
                <a:lnTo>
                  <a:pt x="61" y="78"/>
                </a:lnTo>
                <a:lnTo>
                  <a:pt x="119" y="58"/>
                </a:lnTo>
                <a:lnTo>
                  <a:pt x="176" y="38"/>
                </a:lnTo>
                <a:lnTo>
                  <a:pt x="223" y="22"/>
                </a:lnTo>
                <a:lnTo>
                  <a:pt x="271" y="7"/>
                </a:lnTo>
                <a:lnTo>
                  <a:pt x="294"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93" name="Freeform 191">
            <a:extLst>
              <a:ext uri="{FF2B5EF4-FFF2-40B4-BE49-F238E27FC236}">
                <a16:creationId xmlns:a16="http://schemas.microsoft.com/office/drawing/2014/main" id="{8BAD0EB8-31BE-4D3C-8129-8CF151925580}"/>
              </a:ext>
            </a:extLst>
          </p:cNvPr>
          <p:cNvSpPr>
            <a:spLocks/>
          </p:cNvSpPr>
          <p:nvPr/>
        </p:nvSpPr>
        <p:spPr bwMode="auto">
          <a:xfrm>
            <a:off x="6284119" y="3765948"/>
            <a:ext cx="121444" cy="20240"/>
          </a:xfrm>
          <a:custGeom>
            <a:avLst/>
            <a:gdLst>
              <a:gd name="T0" fmla="*/ 0 w 307"/>
              <a:gd name="T1" fmla="*/ 14005734 h 52"/>
              <a:gd name="T2" fmla="*/ 3338187 w 307"/>
              <a:gd name="T3" fmla="*/ 12928330 h 52"/>
              <a:gd name="T4" fmla="*/ 16135536 w 307"/>
              <a:gd name="T5" fmla="*/ 10504171 h 52"/>
              <a:gd name="T6" fmla="*/ 29210848 w 307"/>
              <a:gd name="T7" fmla="*/ 8080012 h 52"/>
              <a:gd name="T8" fmla="*/ 42285632 w 307"/>
              <a:gd name="T9" fmla="*/ 5656371 h 52"/>
              <a:gd name="T10" fmla="*/ 55639434 w 307"/>
              <a:gd name="T11" fmla="*/ 3770914 h 52"/>
              <a:gd name="T12" fmla="*/ 68992709 w 307"/>
              <a:gd name="T13" fmla="*/ 1885457 h 52"/>
              <a:gd name="T14" fmla="*/ 82902435 w 307"/>
              <a:gd name="T15" fmla="*/ 538702 h 52"/>
              <a:gd name="T16" fmla="*/ 85406207 w 307"/>
              <a:gd name="T17" fmla="*/ 0 h 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7" h="52">
                <a:moveTo>
                  <a:pt x="0" y="52"/>
                </a:moveTo>
                <a:lnTo>
                  <a:pt x="12" y="48"/>
                </a:lnTo>
                <a:lnTo>
                  <a:pt x="58" y="39"/>
                </a:lnTo>
                <a:lnTo>
                  <a:pt x="105" y="30"/>
                </a:lnTo>
                <a:lnTo>
                  <a:pt x="152" y="21"/>
                </a:lnTo>
                <a:lnTo>
                  <a:pt x="200" y="14"/>
                </a:lnTo>
                <a:lnTo>
                  <a:pt x="248" y="7"/>
                </a:lnTo>
                <a:lnTo>
                  <a:pt x="298" y="2"/>
                </a:lnTo>
                <a:lnTo>
                  <a:pt x="307"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94" name="Freeform 192">
            <a:extLst>
              <a:ext uri="{FF2B5EF4-FFF2-40B4-BE49-F238E27FC236}">
                <a16:creationId xmlns:a16="http://schemas.microsoft.com/office/drawing/2014/main" id="{D5E31FD2-5B9B-313D-73B8-372890F0F603}"/>
              </a:ext>
            </a:extLst>
          </p:cNvPr>
          <p:cNvSpPr>
            <a:spLocks/>
          </p:cNvSpPr>
          <p:nvPr/>
        </p:nvSpPr>
        <p:spPr bwMode="auto">
          <a:xfrm>
            <a:off x="5986463" y="3842147"/>
            <a:ext cx="121444" cy="19050"/>
          </a:xfrm>
          <a:custGeom>
            <a:avLst/>
            <a:gdLst>
              <a:gd name="T0" fmla="*/ 85685313 w 306"/>
              <a:gd name="T1" fmla="*/ 0 h 49"/>
              <a:gd name="T2" fmla="*/ 72804338 w 306"/>
              <a:gd name="T3" fmla="*/ 2418184 h 49"/>
              <a:gd name="T4" fmla="*/ 59923892 w 306"/>
              <a:gd name="T5" fmla="*/ 4836886 h 49"/>
              <a:gd name="T6" fmla="*/ 46762988 w 306"/>
              <a:gd name="T7" fmla="*/ 6986555 h 49"/>
              <a:gd name="T8" fmla="*/ 33602083 w 306"/>
              <a:gd name="T9" fmla="*/ 8867192 h 49"/>
              <a:gd name="T10" fmla="*/ 20161250 w 306"/>
              <a:gd name="T11" fmla="*/ 10748347 h 49"/>
              <a:gd name="T12" fmla="*/ 0 w 306"/>
              <a:gd name="T13" fmla="*/ 13166531 h 4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6" h="49">
                <a:moveTo>
                  <a:pt x="306" y="0"/>
                </a:moveTo>
                <a:lnTo>
                  <a:pt x="260" y="9"/>
                </a:lnTo>
                <a:lnTo>
                  <a:pt x="214" y="18"/>
                </a:lnTo>
                <a:lnTo>
                  <a:pt x="167" y="26"/>
                </a:lnTo>
                <a:lnTo>
                  <a:pt x="120" y="33"/>
                </a:lnTo>
                <a:lnTo>
                  <a:pt x="72" y="40"/>
                </a:lnTo>
                <a:lnTo>
                  <a:pt x="0" y="49"/>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95" name="Freeform 193">
            <a:extLst>
              <a:ext uri="{FF2B5EF4-FFF2-40B4-BE49-F238E27FC236}">
                <a16:creationId xmlns:a16="http://schemas.microsoft.com/office/drawing/2014/main" id="{C71E19FB-C329-D2BC-D9C8-36CCED12ED5C}"/>
              </a:ext>
            </a:extLst>
          </p:cNvPr>
          <p:cNvSpPr>
            <a:spLocks/>
          </p:cNvSpPr>
          <p:nvPr/>
        </p:nvSpPr>
        <p:spPr bwMode="auto">
          <a:xfrm>
            <a:off x="5801916" y="3867150"/>
            <a:ext cx="122634" cy="8335"/>
          </a:xfrm>
          <a:custGeom>
            <a:avLst/>
            <a:gdLst>
              <a:gd name="T0" fmla="*/ 86524835 w 309"/>
              <a:gd name="T1" fmla="*/ 0 h 20"/>
              <a:gd name="T2" fmla="*/ 84004951 w 309"/>
              <a:gd name="T3" fmla="*/ 0 h 20"/>
              <a:gd name="T4" fmla="*/ 61883207 w 309"/>
              <a:gd name="T5" fmla="*/ 2161479 h 20"/>
              <a:gd name="T6" fmla="*/ 39202134 w 309"/>
              <a:gd name="T7" fmla="*/ 3705074 h 20"/>
              <a:gd name="T8" fmla="*/ 17080919 w 309"/>
              <a:gd name="T9" fmla="*/ 5248670 h 20"/>
              <a:gd name="T10" fmla="*/ 0 w 309"/>
              <a:gd name="T11" fmla="*/ 6174938 h 2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9" h="20">
                <a:moveTo>
                  <a:pt x="309" y="0"/>
                </a:moveTo>
                <a:lnTo>
                  <a:pt x="300" y="0"/>
                </a:lnTo>
                <a:lnTo>
                  <a:pt x="221" y="7"/>
                </a:lnTo>
                <a:lnTo>
                  <a:pt x="140" y="12"/>
                </a:lnTo>
                <a:lnTo>
                  <a:pt x="61" y="17"/>
                </a:lnTo>
                <a:lnTo>
                  <a:pt x="0" y="2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96" name="Freeform 194">
            <a:extLst>
              <a:ext uri="{FF2B5EF4-FFF2-40B4-BE49-F238E27FC236}">
                <a16:creationId xmlns:a16="http://schemas.microsoft.com/office/drawing/2014/main" id="{6D82806E-EE74-FDA9-0083-5FF9A51A4DA9}"/>
              </a:ext>
            </a:extLst>
          </p:cNvPr>
          <p:cNvSpPr>
            <a:spLocks/>
          </p:cNvSpPr>
          <p:nvPr/>
        </p:nvSpPr>
        <p:spPr bwMode="auto">
          <a:xfrm>
            <a:off x="5616179" y="3877867"/>
            <a:ext cx="123825" cy="2381"/>
          </a:xfrm>
          <a:custGeom>
            <a:avLst/>
            <a:gdLst>
              <a:gd name="T0" fmla="*/ 87929065 w 310"/>
              <a:gd name="T1" fmla="*/ 0 h 5"/>
              <a:gd name="T2" fmla="*/ 75732435 w 310"/>
              <a:gd name="T3" fmla="*/ 403225 h 5"/>
              <a:gd name="T4" fmla="*/ 47935454 w 310"/>
              <a:gd name="T5" fmla="*/ 1209675 h 5"/>
              <a:gd name="T6" fmla="*/ 19855139 w 310"/>
              <a:gd name="T7" fmla="*/ 2016125 h 5"/>
              <a:gd name="T8" fmla="*/ 0 w 310"/>
              <a:gd name="T9" fmla="*/ 2016125 h 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0" h="5">
                <a:moveTo>
                  <a:pt x="310" y="0"/>
                </a:moveTo>
                <a:lnTo>
                  <a:pt x="267" y="1"/>
                </a:lnTo>
                <a:lnTo>
                  <a:pt x="169" y="3"/>
                </a:lnTo>
                <a:lnTo>
                  <a:pt x="70" y="5"/>
                </a:lnTo>
                <a:lnTo>
                  <a:pt x="0" y="5"/>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97" name="Freeform 195">
            <a:extLst>
              <a:ext uri="{FF2B5EF4-FFF2-40B4-BE49-F238E27FC236}">
                <a16:creationId xmlns:a16="http://schemas.microsoft.com/office/drawing/2014/main" id="{EFB0ADD0-6C7B-A3B5-1425-D5A289B3AE7C}"/>
              </a:ext>
            </a:extLst>
          </p:cNvPr>
          <p:cNvSpPr>
            <a:spLocks/>
          </p:cNvSpPr>
          <p:nvPr/>
        </p:nvSpPr>
        <p:spPr bwMode="auto">
          <a:xfrm>
            <a:off x="5431632" y="3873104"/>
            <a:ext cx="122635" cy="5953"/>
          </a:xfrm>
          <a:custGeom>
            <a:avLst/>
            <a:gdLst>
              <a:gd name="T0" fmla="*/ 86525894 w 309"/>
              <a:gd name="T1" fmla="*/ 4199731 h 15"/>
              <a:gd name="T2" fmla="*/ 66924442 w 309"/>
              <a:gd name="T3" fmla="*/ 3919820 h 15"/>
              <a:gd name="T4" fmla="*/ 39482833 w 309"/>
              <a:gd name="T5" fmla="*/ 2519733 h 15"/>
              <a:gd name="T6" fmla="*/ 12320625 w 309"/>
              <a:gd name="T7" fmla="*/ 1120175 h 15"/>
              <a:gd name="T8" fmla="*/ 0 w 309"/>
              <a:gd name="T9" fmla="*/ 0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9" h="15">
                <a:moveTo>
                  <a:pt x="309" y="15"/>
                </a:moveTo>
                <a:lnTo>
                  <a:pt x="239" y="14"/>
                </a:lnTo>
                <a:lnTo>
                  <a:pt x="141" y="9"/>
                </a:lnTo>
                <a:lnTo>
                  <a:pt x="44" y="4"/>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98" name="Freeform 196">
            <a:extLst>
              <a:ext uri="{FF2B5EF4-FFF2-40B4-BE49-F238E27FC236}">
                <a16:creationId xmlns:a16="http://schemas.microsoft.com/office/drawing/2014/main" id="{F23C9DE9-DA04-C83C-3567-931F936EBF62}"/>
              </a:ext>
            </a:extLst>
          </p:cNvPr>
          <p:cNvSpPr>
            <a:spLocks/>
          </p:cNvSpPr>
          <p:nvPr/>
        </p:nvSpPr>
        <p:spPr bwMode="auto">
          <a:xfrm>
            <a:off x="5248275" y="3851673"/>
            <a:ext cx="121444" cy="15478"/>
          </a:xfrm>
          <a:custGeom>
            <a:avLst/>
            <a:gdLst>
              <a:gd name="T0" fmla="*/ 85128914 w 308"/>
              <a:gd name="T1" fmla="*/ 10920148 h 39"/>
              <a:gd name="T2" fmla="*/ 56107538 w 308"/>
              <a:gd name="T3" fmla="*/ 7839943 h 39"/>
              <a:gd name="T4" fmla="*/ 25704542 w 308"/>
              <a:gd name="T5" fmla="*/ 3360127 h 39"/>
              <a:gd name="T6" fmla="*/ 0 w 308"/>
              <a:gd name="T7" fmla="*/ 0 h 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8" h="39">
                <a:moveTo>
                  <a:pt x="308" y="39"/>
                </a:moveTo>
                <a:lnTo>
                  <a:pt x="203" y="28"/>
                </a:lnTo>
                <a:lnTo>
                  <a:pt x="93" y="12"/>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799" name="Freeform 197">
            <a:extLst>
              <a:ext uri="{FF2B5EF4-FFF2-40B4-BE49-F238E27FC236}">
                <a16:creationId xmlns:a16="http://schemas.microsoft.com/office/drawing/2014/main" id="{E5DAAA25-568E-D1CB-2DF3-143ECC89841E}"/>
              </a:ext>
            </a:extLst>
          </p:cNvPr>
          <p:cNvSpPr>
            <a:spLocks/>
          </p:cNvSpPr>
          <p:nvPr/>
        </p:nvSpPr>
        <p:spPr bwMode="auto">
          <a:xfrm>
            <a:off x="5064919" y="3820717"/>
            <a:ext cx="122635" cy="21431"/>
          </a:xfrm>
          <a:custGeom>
            <a:avLst/>
            <a:gdLst>
              <a:gd name="T0" fmla="*/ 87089580 w 307"/>
              <a:gd name="T1" fmla="*/ 14846011 h 55"/>
              <a:gd name="T2" fmla="*/ 64111477 w 307"/>
              <a:gd name="T3" fmla="*/ 11066838 h 55"/>
              <a:gd name="T4" fmla="*/ 32906592 w 307"/>
              <a:gd name="T5" fmla="*/ 5668241 h 55"/>
              <a:gd name="T6" fmla="*/ 1985591 w 307"/>
              <a:gd name="T7" fmla="*/ 270164 h 55"/>
              <a:gd name="T8" fmla="*/ 0 w 307"/>
              <a:gd name="T9" fmla="*/ 0 h 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7" h="55">
                <a:moveTo>
                  <a:pt x="307" y="55"/>
                </a:moveTo>
                <a:lnTo>
                  <a:pt x="226" y="41"/>
                </a:lnTo>
                <a:lnTo>
                  <a:pt x="116" y="21"/>
                </a:lnTo>
                <a:lnTo>
                  <a:pt x="7" y="1"/>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00" name="Freeform 198">
            <a:extLst>
              <a:ext uri="{FF2B5EF4-FFF2-40B4-BE49-F238E27FC236}">
                <a16:creationId xmlns:a16="http://schemas.microsoft.com/office/drawing/2014/main" id="{B33CBA1B-286E-3DF3-509B-CB184FDD67C9}"/>
              </a:ext>
            </a:extLst>
          </p:cNvPr>
          <p:cNvSpPr>
            <a:spLocks/>
          </p:cNvSpPr>
          <p:nvPr/>
        </p:nvSpPr>
        <p:spPr bwMode="auto">
          <a:xfrm>
            <a:off x="4883944" y="3786188"/>
            <a:ext cx="121444" cy="22622"/>
          </a:xfrm>
          <a:custGeom>
            <a:avLst/>
            <a:gdLst>
              <a:gd name="T0" fmla="*/ 85406207 w 307"/>
              <a:gd name="T1" fmla="*/ 16246546 h 56"/>
              <a:gd name="T2" fmla="*/ 68714219 w 307"/>
              <a:gd name="T3" fmla="*/ 13055193 h 56"/>
              <a:gd name="T4" fmla="*/ 38390993 w 307"/>
              <a:gd name="T5" fmla="*/ 6962805 h 56"/>
              <a:gd name="T6" fmla="*/ 0 w 307"/>
              <a:gd name="T7" fmla="*/ 0 h 5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7" h="56">
                <a:moveTo>
                  <a:pt x="307" y="56"/>
                </a:moveTo>
                <a:lnTo>
                  <a:pt x="247" y="45"/>
                </a:lnTo>
                <a:lnTo>
                  <a:pt x="138" y="24"/>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01" name="Freeform 199">
            <a:extLst>
              <a:ext uri="{FF2B5EF4-FFF2-40B4-BE49-F238E27FC236}">
                <a16:creationId xmlns:a16="http://schemas.microsoft.com/office/drawing/2014/main" id="{8B563133-7137-99B8-CB19-A06CE26B9715}"/>
              </a:ext>
            </a:extLst>
          </p:cNvPr>
          <p:cNvSpPr>
            <a:spLocks/>
          </p:cNvSpPr>
          <p:nvPr/>
        </p:nvSpPr>
        <p:spPr bwMode="auto">
          <a:xfrm>
            <a:off x="4701779" y="3754042"/>
            <a:ext cx="121444" cy="21431"/>
          </a:xfrm>
          <a:custGeom>
            <a:avLst/>
            <a:gdLst>
              <a:gd name="T0" fmla="*/ 85685313 w 306"/>
              <a:gd name="T1" fmla="*/ 15120937 h 54"/>
              <a:gd name="T2" fmla="*/ 52083229 w 306"/>
              <a:gd name="T3" fmla="*/ 8960379 h 54"/>
              <a:gd name="T4" fmla="*/ 0 w 306"/>
              <a:gd name="T5" fmla="*/ 0 h 54"/>
              <a:gd name="T6" fmla="*/ 0 60000 65536"/>
              <a:gd name="T7" fmla="*/ 0 60000 65536"/>
              <a:gd name="T8" fmla="*/ 0 60000 65536"/>
            </a:gdLst>
            <a:ahLst/>
            <a:cxnLst>
              <a:cxn ang="T6">
                <a:pos x="T0" y="T1"/>
              </a:cxn>
              <a:cxn ang="T7">
                <a:pos x="T2" y="T3"/>
              </a:cxn>
              <a:cxn ang="T8">
                <a:pos x="T4" y="T5"/>
              </a:cxn>
            </a:cxnLst>
            <a:rect l="0" t="0" r="r" b="b"/>
            <a:pathLst>
              <a:path w="306" h="54">
                <a:moveTo>
                  <a:pt x="306" y="54"/>
                </a:moveTo>
                <a:lnTo>
                  <a:pt x="186" y="32"/>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02" name="Freeform 200">
            <a:extLst>
              <a:ext uri="{FF2B5EF4-FFF2-40B4-BE49-F238E27FC236}">
                <a16:creationId xmlns:a16="http://schemas.microsoft.com/office/drawing/2014/main" id="{1CED21F8-2908-43EC-0E4C-239054111560}"/>
              </a:ext>
            </a:extLst>
          </p:cNvPr>
          <p:cNvSpPr>
            <a:spLocks/>
          </p:cNvSpPr>
          <p:nvPr/>
        </p:nvSpPr>
        <p:spPr bwMode="auto">
          <a:xfrm>
            <a:off x="4519613" y="3723085"/>
            <a:ext cx="121444" cy="21431"/>
          </a:xfrm>
          <a:custGeom>
            <a:avLst/>
            <a:gdLst>
              <a:gd name="T0" fmla="*/ 85685313 w 306"/>
              <a:gd name="T1" fmla="*/ 15406238 h 53"/>
              <a:gd name="T2" fmla="*/ 65244133 w 306"/>
              <a:gd name="T3" fmla="*/ 11917932 h 53"/>
              <a:gd name="T4" fmla="*/ 7560204 w 306"/>
              <a:gd name="T5" fmla="*/ 1162949 h 53"/>
              <a:gd name="T6" fmla="*/ 0 w 306"/>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6" h="53">
                <a:moveTo>
                  <a:pt x="306" y="53"/>
                </a:moveTo>
                <a:lnTo>
                  <a:pt x="233" y="41"/>
                </a:lnTo>
                <a:lnTo>
                  <a:pt x="27" y="4"/>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03" name="Freeform 201">
            <a:extLst>
              <a:ext uri="{FF2B5EF4-FFF2-40B4-BE49-F238E27FC236}">
                <a16:creationId xmlns:a16="http://schemas.microsoft.com/office/drawing/2014/main" id="{0913E9AD-48A2-ADAF-0614-7B5266733778}"/>
              </a:ext>
            </a:extLst>
          </p:cNvPr>
          <p:cNvSpPr>
            <a:spLocks/>
          </p:cNvSpPr>
          <p:nvPr/>
        </p:nvSpPr>
        <p:spPr bwMode="auto">
          <a:xfrm>
            <a:off x="4337448" y="3690938"/>
            <a:ext cx="121444" cy="21431"/>
          </a:xfrm>
          <a:custGeom>
            <a:avLst/>
            <a:gdLst>
              <a:gd name="T0" fmla="*/ 85685313 w 306"/>
              <a:gd name="T1" fmla="*/ 14846011 h 55"/>
              <a:gd name="T2" fmla="*/ 67764025 w 306"/>
              <a:gd name="T3" fmla="*/ 11606645 h 55"/>
              <a:gd name="T4" fmla="*/ 33322154 w 306"/>
              <a:gd name="T5" fmla="*/ 5668241 h 55"/>
              <a:gd name="T6" fmla="*/ 0 w 306"/>
              <a:gd name="T7" fmla="*/ 0 h 5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6" h="55">
                <a:moveTo>
                  <a:pt x="306" y="55"/>
                </a:moveTo>
                <a:lnTo>
                  <a:pt x="242" y="43"/>
                </a:lnTo>
                <a:lnTo>
                  <a:pt x="119" y="21"/>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04" name="Freeform 202">
            <a:extLst>
              <a:ext uri="{FF2B5EF4-FFF2-40B4-BE49-F238E27FC236}">
                <a16:creationId xmlns:a16="http://schemas.microsoft.com/office/drawing/2014/main" id="{8D533271-321F-DB29-CC3B-3BFE5DDB7CE9}"/>
              </a:ext>
            </a:extLst>
          </p:cNvPr>
          <p:cNvSpPr>
            <a:spLocks/>
          </p:cNvSpPr>
          <p:nvPr/>
        </p:nvSpPr>
        <p:spPr bwMode="auto">
          <a:xfrm>
            <a:off x="4154091" y="3661172"/>
            <a:ext cx="122634" cy="19050"/>
          </a:xfrm>
          <a:custGeom>
            <a:avLst/>
            <a:gdLst>
              <a:gd name="T0" fmla="*/ 87088515 w 307"/>
              <a:gd name="T1" fmla="*/ 13726809 h 47"/>
              <a:gd name="T2" fmla="*/ 60139394 w 307"/>
              <a:gd name="T3" fmla="*/ 9346119 h 47"/>
              <a:gd name="T4" fmla="*/ 25814657 w 307"/>
              <a:gd name="T5" fmla="*/ 3797030 h 47"/>
              <a:gd name="T6" fmla="*/ 0 w 307"/>
              <a:gd name="T7" fmla="*/ 0 h 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7" h="47">
                <a:moveTo>
                  <a:pt x="307" y="47"/>
                </a:moveTo>
                <a:lnTo>
                  <a:pt x="212" y="32"/>
                </a:lnTo>
                <a:lnTo>
                  <a:pt x="91" y="13"/>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05" name="Freeform 203">
            <a:extLst>
              <a:ext uri="{FF2B5EF4-FFF2-40B4-BE49-F238E27FC236}">
                <a16:creationId xmlns:a16="http://schemas.microsoft.com/office/drawing/2014/main" id="{BD9D00A9-5136-9274-652A-4E6898007AB6}"/>
              </a:ext>
            </a:extLst>
          </p:cNvPr>
          <p:cNvSpPr>
            <a:spLocks/>
          </p:cNvSpPr>
          <p:nvPr/>
        </p:nvSpPr>
        <p:spPr bwMode="auto">
          <a:xfrm>
            <a:off x="3970735" y="3640932"/>
            <a:ext cx="122634" cy="11906"/>
          </a:xfrm>
          <a:custGeom>
            <a:avLst/>
            <a:gdLst>
              <a:gd name="T0" fmla="*/ 86805760 w 308"/>
              <a:gd name="T1" fmla="*/ 8129536 h 31"/>
              <a:gd name="T2" fmla="*/ 49321696 w 308"/>
              <a:gd name="T3" fmla="*/ 4196121 h 31"/>
              <a:gd name="T4" fmla="*/ 11555202 w 308"/>
              <a:gd name="T5" fmla="*/ 786581 h 31"/>
              <a:gd name="T6" fmla="*/ 0 w 308"/>
              <a:gd name="T7" fmla="*/ 0 h 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8" h="31">
                <a:moveTo>
                  <a:pt x="308" y="31"/>
                </a:moveTo>
                <a:lnTo>
                  <a:pt x="175" y="16"/>
                </a:lnTo>
                <a:lnTo>
                  <a:pt x="41" y="3"/>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06" name="Freeform 204">
            <a:extLst>
              <a:ext uri="{FF2B5EF4-FFF2-40B4-BE49-F238E27FC236}">
                <a16:creationId xmlns:a16="http://schemas.microsoft.com/office/drawing/2014/main" id="{EDB9C074-CC56-D246-ECFB-D7B871B0F021}"/>
              </a:ext>
            </a:extLst>
          </p:cNvPr>
          <p:cNvSpPr>
            <a:spLocks/>
          </p:cNvSpPr>
          <p:nvPr/>
        </p:nvSpPr>
        <p:spPr bwMode="auto">
          <a:xfrm>
            <a:off x="3786188" y="3625454"/>
            <a:ext cx="122635" cy="9525"/>
          </a:xfrm>
          <a:custGeom>
            <a:avLst/>
            <a:gdLst>
              <a:gd name="T0" fmla="*/ 86525894 w 309"/>
              <a:gd name="T1" fmla="*/ 6720417 h 24"/>
              <a:gd name="T2" fmla="*/ 66084652 w 309"/>
              <a:gd name="T3" fmla="*/ 5040313 h 24"/>
              <a:gd name="T4" fmla="*/ 28001998 w 309"/>
              <a:gd name="T5" fmla="*/ 1960033 h 24"/>
              <a:gd name="T6" fmla="*/ 0 w 309"/>
              <a:gd name="T7" fmla="*/ 0 h 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9" h="24">
                <a:moveTo>
                  <a:pt x="309" y="24"/>
                </a:moveTo>
                <a:lnTo>
                  <a:pt x="236" y="18"/>
                </a:lnTo>
                <a:lnTo>
                  <a:pt x="100" y="7"/>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07" name="Freeform 205">
            <a:extLst>
              <a:ext uri="{FF2B5EF4-FFF2-40B4-BE49-F238E27FC236}">
                <a16:creationId xmlns:a16="http://schemas.microsoft.com/office/drawing/2014/main" id="{DCF46A92-5967-74CA-3719-4C9405E40845}"/>
              </a:ext>
            </a:extLst>
          </p:cNvPr>
          <p:cNvSpPr>
            <a:spLocks/>
          </p:cNvSpPr>
          <p:nvPr/>
        </p:nvSpPr>
        <p:spPr bwMode="auto">
          <a:xfrm>
            <a:off x="3601641" y="3611167"/>
            <a:ext cx="123825" cy="10715"/>
          </a:xfrm>
          <a:custGeom>
            <a:avLst/>
            <a:gdLst>
              <a:gd name="T0" fmla="*/ 87646334 w 311"/>
              <a:gd name="T1" fmla="*/ 7850707 h 26"/>
              <a:gd name="T2" fmla="*/ 82855249 w 311"/>
              <a:gd name="T3" fmla="*/ 7549031 h 26"/>
              <a:gd name="T4" fmla="*/ 44809520 w 311"/>
              <a:gd name="T5" fmla="*/ 3925628 h 26"/>
              <a:gd name="T6" fmla="*/ 25081928 w 311"/>
              <a:gd name="T7" fmla="*/ 2415602 h 26"/>
              <a:gd name="T8" fmla="*/ 5072976 w 311"/>
              <a:gd name="T9" fmla="*/ 302225 h 26"/>
              <a:gd name="T10" fmla="*/ 0 w 311"/>
              <a:gd name="T11" fmla="*/ 0 h 2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26">
                <a:moveTo>
                  <a:pt x="311" y="26"/>
                </a:moveTo>
                <a:lnTo>
                  <a:pt x="294" y="25"/>
                </a:lnTo>
                <a:lnTo>
                  <a:pt x="159" y="13"/>
                </a:lnTo>
                <a:lnTo>
                  <a:pt x="89" y="8"/>
                </a:lnTo>
                <a:lnTo>
                  <a:pt x="18" y="1"/>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08" name="Freeform 206">
            <a:extLst>
              <a:ext uri="{FF2B5EF4-FFF2-40B4-BE49-F238E27FC236}">
                <a16:creationId xmlns:a16="http://schemas.microsoft.com/office/drawing/2014/main" id="{6A968F31-68E9-B3DD-3922-39F6078A86DC}"/>
              </a:ext>
            </a:extLst>
          </p:cNvPr>
          <p:cNvSpPr>
            <a:spLocks/>
          </p:cNvSpPr>
          <p:nvPr/>
        </p:nvSpPr>
        <p:spPr bwMode="auto">
          <a:xfrm>
            <a:off x="3417094" y="3599260"/>
            <a:ext cx="123825" cy="7144"/>
          </a:xfrm>
          <a:custGeom>
            <a:avLst/>
            <a:gdLst>
              <a:gd name="T0" fmla="*/ 87646334 w 311"/>
              <a:gd name="T1" fmla="*/ 5336801 h 17"/>
              <a:gd name="T2" fmla="*/ 77219022 w 311"/>
              <a:gd name="T3" fmla="*/ 4394947 h 17"/>
              <a:gd name="T4" fmla="*/ 57491430 w 311"/>
              <a:gd name="T5" fmla="*/ 2825563 h 17"/>
              <a:gd name="T6" fmla="*/ 38045729 w 311"/>
              <a:gd name="T7" fmla="*/ 1569384 h 17"/>
              <a:gd name="T8" fmla="*/ 18318137 w 311"/>
              <a:gd name="T9" fmla="*/ 628090 h 17"/>
              <a:gd name="T10" fmla="*/ 0 w 311"/>
              <a:gd name="T11" fmla="*/ 0 h 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17">
                <a:moveTo>
                  <a:pt x="311" y="17"/>
                </a:moveTo>
                <a:lnTo>
                  <a:pt x="274" y="14"/>
                </a:lnTo>
                <a:lnTo>
                  <a:pt x="204" y="9"/>
                </a:lnTo>
                <a:lnTo>
                  <a:pt x="135" y="5"/>
                </a:lnTo>
                <a:lnTo>
                  <a:pt x="65" y="2"/>
                </a:lnTo>
                <a:lnTo>
                  <a:pt x="0" y="0"/>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09" name="Freeform 207">
            <a:extLst>
              <a:ext uri="{FF2B5EF4-FFF2-40B4-BE49-F238E27FC236}">
                <a16:creationId xmlns:a16="http://schemas.microsoft.com/office/drawing/2014/main" id="{9B6323F2-14F6-CF15-A334-343F2D67BDC2}"/>
              </a:ext>
            </a:extLst>
          </p:cNvPr>
          <p:cNvSpPr>
            <a:spLocks/>
          </p:cNvSpPr>
          <p:nvPr/>
        </p:nvSpPr>
        <p:spPr bwMode="auto">
          <a:xfrm>
            <a:off x="3232547" y="3599260"/>
            <a:ext cx="122634" cy="14288"/>
          </a:xfrm>
          <a:custGeom>
            <a:avLst/>
            <a:gdLst>
              <a:gd name="T0" fmla="*/ 86805760 w 308"/>
              <a:gd name="T1" fmla="*/ 0 h 35"/>
              <a:gd name="T2" fmla="*/ 71304504 w 308"/>
              <a:gd name="T3" fmla="*/ 592727 h 35"/>
              <a:gd name="T4" fmla="*/ 51857725 w 308"/>
              <a:gd name="T5" fmla="*/ 2369820 h 35"/>
              <a:gd name="T6" fmla="*/ 32974743 w 308"/>
              <a:gd name="T7" fmla="*/ 4443549 h 35"/>
              <a:gd name="T8" fmla="*/ 17474018 w 308"/>
              <a:gd name="T9" fmla="*/ 6813913 h 35"/>
              <a:gd name="T10" fmla="*/ 1972762 w 308"/>
              <a:gd name="T11" fmla="*/ 10072551 h 35"/>
              <a:gd name="T12" fmla="*/ 0 w 308"/>
              <a:gd name="T13" fmla="*/ 10368643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8" h="35">
                <a:moveTo>
                  <a:pt x="308" y="0"/>
                </a:moveTo>
                <a:lnTo>
                  <a:pt x="253" y="2"/>
                </a:lnTo>
                <a:lnTo>
                  <a:pt x="184" y="8"/>
                </a:lnTo>
                <a:lnTo>
                  <a:pt x="117" y="15"/>
                </a:lnTo>
                <a:lnTo>
                  <a:pt x="62" y="23"/>
                </a:lnTo>
                <a:lnTo>
                  <a:pt x="7" y="34"/>
                </a:lnTo>
                <a:lnTo>
                  <a:pt x="0" y="35"/>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10" name="Freeform 208">
            <a:extLst>
              <a:ext uri="{FF2B5EF4-FFF2-40B4-BE49-F238E27FC236}">
                <a16:creationId xmlns:a16="http://schemas.microsoft.com/office/drawing/2014/main" id="{7AE6BA8B-E0E2-5072-1F15-7D2C7D10E1D7}"/>
              </a:ext>
            </a:extLst>
          </p:cNvPr>
          <p:cNvSpPr>
            <a:spLocks/>
          </p:cNvSpPr>
          <p:nvPr/>
        </p:nvSpPr>
        <p:spPr bwMode="auto">
          <a:xfrm>
            <a:off x="3056335" y="3629025"/>
            <a:ext cx="116681" cy="36910"/>
          </a:xfrm>
          <a:custGeom>
            <a:avLst/>
            <a:gdLst>
              <a:gd name="T0" fmla="*/ 82046036 w 295"/>
              <a:gd name="T1" fmla="*/ 0 h 95"/>
              <a:gd name="T2" fmla="*/ 80098975 w 295"/>
              <a:gd name="T3" fmla="*/ 536681 h 95"/>
              <a:gd name="T4" fmla="*/ 65358903 w 295"/>
              <a:gd name="T5" fmla="*/ 4830644 h 95"/>
              <a:gd name="T6" fmla="*/ 50339851 w 295"/>
              <a:gd name="T7" fmla="*/ 9392431 h 95"/>
              <a:gd name="T8" fmla="*/ 35321326 w 295"/>
              <a:gd name="T9" fmla="*/ 14223075 h 95"/>
              <a:gd name="T10" fmla="*/ 20302801 w 295"/>
              <a:gd name="T11" fmla="*/ 19053201 h 95"/>
              <a:gd name="T12" fmla="*/ 5562202 w 295"/>
              <a:gd name="T13" fmla="*/ 23883846 h 95"/>
              <a:gd name="T14" fmla="*/ 0 w 295"/>
              <a:gd name="T15" fmla="*/ 25493888 h 9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5" h="95">
                <a:moveTo>
                  <a:pt x="295" y="0"/>
                </a:moveTo>
                <a:lnTo>
                  <a:pt x="288" y="2"/>
                </a:lnTo>
                <a:lnTo>
                  <a:pt x="235" y="18"/>
                </a:lnTo>
                <a:lnTo>
                  <a:pt x="181" y="35"/>
                </a:lnTo>
                <a:lnTo>
                  <a:pt x="127" y="53"/>
                </a:lnTo>
                <a:lnTo>
                  <a:pt x="73" y="71"/>
                </a:lnTo>
                <a:lnTo>
                  <a:pt x="20" y="89"/>
                </a:lnTo>
                <a:lnTo>
                  <a:pt x="0" y="95"/>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11" name="Freeform 209">
            <a:extLst>
              <a:ext uri="{FF2B5EF4-FFF2-40B4-BE49-F238E27FC236}">
                <a16:creationId xmlns:a16="http://schemas.microsoft.com/office/drawing/2014/main" id="{FCBC6E75-51F0-AB6D-E39E-EE95653B8CDF}"/>
              </a:ext>
            </a:extLst>
          </p:cNvPr>
          <p:cNvSpPr>
            <a:spLocks/>
          </p:cNvSpPr>
          <p:nvPr/>
        </p:nvSpPr>
        <p:spPr bwMode="auto">
          <a:xfrm>
            <a:off x="2877741" y="3684985"/>
            <a:ext cx="119063" cy="29765"/>
          </a:xfrm>
          <a:custGeom>
            <a:avLst/>
            <a:gdLst>
              <a:gd name="T0" fmla="*/ 83726121 w 301"/>
              <a:gd name="T1" fmla="*/ 0 h 75"/>
              <a:gd name="T2" fmla="*/ 81222512 w 301"/>
              <a:gd name="T3" fmla="*/ 559851 h 75"/>
              <a:gd name="T4" fmla="*/ 61473169 w 301"/>
              <a:gd name="T5" fmla="*/ 5880026 h 75"/>
              <a:gd name="T6" fmla="*/ 41445880 w 301"/>
              <a:gd name="T7" fmla="*/ 10640349 h 75"/>
              <a:gd name="T8" fmla="*/ 21974481 w 301"/>
              <a:gd name="T9" fmla="*/ 15400673 h 75"/>
              <a:gd name="T10" fmla="*/ 2503609 w 301"/>
              <a:gd name="T11" fmla="*/ 20160996 h 75"/>
              <a:gd name="T12" fmla="*/ 0 w 301"/>
              <a:gd name="T13" fmla="*/ 21000773 h 7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1" h="75">
                <a:moveTo>
                  <a:pt x="301" y="0"/>
                </a:moveTo>
                <a:lnTo>
                  <a:pt x="292" y="2"/>
                </a:lnTo>
                <a:lnTo>
                  <a:pt x="221" y="21"/>
                </a:lnTo>
                <a:lnTo>
                  <a:pt x="149" y="38"/>
                </a:lnTo>
                <a:lnTo>
                  <a:pt x="79" y="55"/>
                </a:lnTo>
                <a:lnTo>
                  <a:pt x="9" y="72"/>
                </a:lnTo>
                <a:lnTo>
                  <a:pt x="0" y="75"/>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12" name="Freeform 210">
            <a:extLst>
              <a:ext uri="{FF2B5EF4-FFF2-40B4-BE49-F238E27FC236}">
                <a16:creationId xmlns:a16="http://schemas.microsoft.com/office/drawing/2014/main" id="{51740BA3-11A3-F15F-9240-F6BCFE3748B9}"/>
              </a:ext>
            </a:extLst>
          </p:cNvPr>
          <p:cNvSpPr>
            <a:spLocks/>
          </p:cNvSpPr>
          <p:nvPr/>
        </p:nvSpPr>
        <p:spPr bwMode="auto">
          <a:xfrm>
            <a:off x="2740819" y="3731419"/>
            <a:ext cx="77391" cy="28575"/>
          </a:xfrm>
          <a:custGeom>
            <a:avLst/>
            <a:gdLst>
              <a:gd name="T0" fmla="*/ 54885378 w 194"/>
              <a:gd name="T1" fmla="*/ 0 h 72"/>
              <a:gd name="T2" fmla="*/ 45831961 w 194"/>
              <a:gd name="T3" fmla="*/ 3360208 h 72"/>
              <a:gd name="T4" fmla="*/ 34515322 w 194"/>
              <a:gd name="T5" fmla="*/ 7280275 h 72"/>
              <a:gd name="T6" fmla="*/ 22916246 w 194"/>
              <a:gd name="T7" fmla="*/ 11760729 h 72"/>
              <a:gd name="T8" fmla="*/ 11599608 w 194"/>
              <a:gd name="T9" fmla="*/ 15960725 h 72"/>
              <a:gd name="T10" fmla="*/ 0 w 194"/>
              <a:gd name="T11" fmla="*/ 20161250 h 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4" h="72">
                <a:moveTo>
                  <a:pt x="194" y="0"/>
                </a:moveTo>
                <a:lnTo>
                  <a:pt x="162" y="12"/>
                </a:lnTo>
                <a:lnTo>
                  <a:pt x="122" y="26"/>
                </a:lnTo>
                <a:lnTo>
                  <a:pt x="81" y="42"/>
                </a:lnTo>
                <a:lnTo>
                  <a:pt x="41" y="57"/>
                </a:lnTo>
                <a:lnTo>
                  <a:pt x="0" y="72"/>
                </a:lnTo>
              </a:path>
            </a:pathLst>
          </a:custGeom>
          <a:noFill/>
          <a:ln w="333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7813" name="Line 211">
            <a:extLst>
              <a:ext uri="{FF2B5EF4-FFF2-40B4-BE49-F238E27FC236}">
                <a16:creationId xmlns:a16="http://schemas.microsoft.com/office/drawing/2014/main" id="{EE51E700-2CFA-681E-2724-01E150ADE7D8}"/>
              </a:ext>
            </a:extLst>
          </p:cNvPr>
          <p:cNvSpPr>
            <a:spLocks noChangeShapeType="1"/>
          </p:cNvSpPr>
          <p:nvPr/>
        </p:nvSpPr>
        <p:spPr bwMode="auto">
          <a:xfrm flipV="1">
            <a:off x="2659857" y="3880247"/>
            <a:ext cx="8335" cy="702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814" name="Freeform 212">
            <a:extLst>
              <a:ext uri="{FF2B5EF4-FFF2-40B4-BE49-F238E27FC236}">
                <a16:creationId xmlns:a16="http://schemas.microsoft.com/office/drawing/2014/main" id="{732AC615-293F-D183-AECB-255EE38FB99A}"/>
              </a:ext>
            </a:extLst>
          </p:cNvPr>
          <p:cNvSpPr>
            <a:spLocks/>
          </p:cNvSpPr>
          <p:nvPr/>
        </p:nvSpPr>
        <p:spPr bwMode="auto">
          <a:xfrm>
            <a:off x="2627710" y="3752850"/>
            <a:ext cx="227409" cy="197644"/>
          </a:xfrm>
          <a:custGeom>
            <a:avLst/>
            <a:gdLst>
              <a:gd name="T0" fmla="*/ 0 w 575"/>
              <a:gd name="T1" fmla="*/ 140010939 h 496"/>
              <a:gd name="T2" fmla="*/ 159891334 w 575"/>
              <a:gd name="T3" fmla="*/ 140010939 h 496"/>
              <a:gd name="T4" fmla="*/ 79806453 w 575"/>
              <a:gd name="T5" fmla="*/ 0 h 496"/>
              <a:gd name="T6" fmla="*/ 0 w 575"/>
              <a:gd name="T7" fmla="*/ 140010939 h 49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5" h="496">
                <a:moveTo>
                  <a:pt x="0" y="496"/>
                </a:moveTo>
                <a:lnTo>
                  <a:pt x="575" y="496"/>
                </a:lnTo>
                <a:lnTo>
                  <a:pt x="287" y="0"/>
                </a:lnTo>
                <a:lnTo>
                  <a:pt x="0" y="49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815" name="Line 213">
            <a:extLst>
              <a:ext uri="{FF2B5EF4-FFF2-40B4-BE49-F238E27FC236}">
                <a16:creationId xmlns:a16="http://schemas.microsoft.com/office/drawing/2014/main" id="{54174AD1-1380-A720-F1AF-A322E83C563B}"/>
              </a:ext>
            </a:extLst>
          </p:cNvPr>
          <p:cNvSpPr>
            <a:spLocks noChangeShapeType="1"/>
          </p:cNvSpPr>
          <p:nvPr/>
        </p:nvSpPr>
        <p:spPr bwMode="auto">
          <a:xfrm>
            <a:off x="2627710" y="3950494"/>
            <a:ext cx="227409"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816" name="Line 214">
            <a:extLst>
              <a:ext uri="{FF2B5EF4-FFF2-40B4-BE49-F238E27FC236}">
                <a16:creationId xmlns:a16="http://schemas.microsoft.com/office/drawing/2014/main" id="{DA983B90-8507-8AC4-377D-574293E4A2E4}"/>
              </a:ext>
            </a:extLst>
          </p:cNvPr>
          <p:cNvSpPr>
            <a:spLocks noChangeShapeType="1"/>
          </p:cNvSpPr>
          <p:nvPr/>
        </p:nvSpPr>
        <p:spPr bwMode="auto">
          <a:xfrm flipH="1" flipV="1">
            <a:off x="2740819" y="3752850"/>
            <a:ext cx="114300" cy="197644"/>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817" name="Line 215">
            <a:extLst>
              <a:ext uri="{FF2B5EF4-FFF2-40B4-BE49-F238E27FC236}">
                <a16:creationId xmlns:a16="http://schemas.microsoft.com/office/drawing/2014/main" id="{89D949FF-ED6C-F3F1-0A92-29E33D8BD0BB}"/>
              </a:ext>
            </a:extLst>
          </p:cNvPr>
          <p:cNvSpPr>
            <a:spLocks noChangeShapeType="1"/>
          </p:cNvSpPr>
          <p:nvPr/>
        </p:nvSpPr>
        <p:spPr bwMode="auto">
          <a:xfrm flipV="1">
            <a:off x="2627710" y="3751660"/>
            <a:ext cx="114300" cy="198834"/>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818" name="Line 216">
            <a:extLst>
              <a:ext uri="{FF2B5EF4-FFF2-40B4-BE49-F238E27FC236}">
                <a16:creationId xmlns:a16="http://schemas.microsoft.com/office/drawing/2014/main" id="{47EAB7D8-65C8-3B8A-2C09-A90C54E9E931}"/>
              </a:ext>
            </a:extLst>
          </p:cNvPr>
          <p:cNvSpPr>
            <a:spLocks noChangeShapeType="1"/>
          </p:cNvSpPr>
          <p:nvPr/>
        </p:nvSpPr>
        <p:spPr bwMode="auto">
          <a:xfrm flipV="1">
            <a:off x="6363891" y="3904060"/>
            <a:ext cx="8334" cy="7024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819" name="Freeform 217">
            <a:extLst>
              <a:ext uri="{FF2B5EF4-FFF2-40B4-BE49-F238E27FC236}">
                <a16:creationId xmlns:a16="http://schemas.microsoft.com/office/drawing/2014/main" id="{B7A99A7A-2B43-29EA-AD64-F2F9A696056D}"/>
              </a:ext>
            </a:extLst>
          </p:cNvPr>
          <p:cNvSpPr>
            <a:spLocks/>
          </p:cNvSpPr>
          <p:nvPr/>
        </p:nvSpPr>
        <p:spPr bwMode="auto">
          <a:xfrm>
            <a:off x="6331744" y="3776663"/>
            <a:ext cx="227410" cy="197644"/>
          </a:xfrm>
          <a:custGeom>
            <a:avLst/>
            <a:gdLst>
              <a:gd name="T0" fmla="*/ 0 w 575"/>
              <a:gd name="T1" fmla="*/ 139448646 h 498"/>
              <a:gd name="T2" fmla="*/ 159892388 w 575"/>
              <a:gd name="T3" fmla="*/ 139448646 h 498"/>
              <a:gd name="T4" fmla="*/ 80085145 w 575"/>
              <a:gd name="T5" fmla="*/ 0 h 498"/>
              <a:gd name="T6" fmla="*/ 0 w 575"/>
              <a:gd name="T7" fmla="*/ 139448646 h 4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5" h="498">
                <a:moveTo>
                  <a:pt x="0" y="498"/>
                </a:moveTo>
                <a:lnTo>
                  <a:pt x="575" y="498"/>
                </a:lnTo>
                <a:lnTo>
                  <a:pt x="288" y="0"/>
                </a:lnTo>
                <a:lnTo>
                  <a:pt x="0" y="498"/>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820" name="Line 218">
            <a:extLst>
              <a:ext uri="{FF2B5EF4-FFF2-40B4-BE49-F238E27FC236}">
                <a16:creationId xmlns:a16="http://schemas.microsoft.com/office/drawing/2014/main" id="{DF59CE2E-EA20-5A35-F7EB-9A589C1DAD1B}"/>
              </a:ext>
            </a:extLst>
          </p:cNvPr>
          <p:cNvSpPr>
            <a:spLocks noChangeShapeType="1"/>
          </p:cNvSpPr>
          <p:nvPr/>
        </p:nvSpPr>
        <p:spPr bwMode="auto">
          <a:xfrm>
            <a:off x="6331744" y="3974306"/>
            <a:ext cx="227410"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821" name="Line 219">
            <a:extLst>
              <a:ext uri="{FF2B5EF4-FFF2-40B4-BE49-F238E27FC236}">
                <a16:creationId xmlns:a16="http://schemas.microsoft.com/office/drawing/2014/main" id="{6E6D69DE-E932-85C9-1DB5-AFC04850E2E0}"/>
              </a:ext>
            </a:extLst>
          </p:cNvPr>
          <p:cNvSpPr>
            <a:spLocks noChangeShapeType="1"/>
          </p:cNvSpPr>
          <p:nvPr/>
        </p:nvSpPr>
        <p:spPr bwMode="auto">
          <a:xfrm flipH="1" flipV="1">
            <a:off x="6446044" y="3776663"/>
            <a:ext cx="113110" cy="197644"/>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7822" name="Line 220">
            <a:extLst>
              <a:ext uri="{FF2B5EF4-FFF2-40B4-BE49-F238E27FC236}">
                <a16:creationId xmlns:a16="http://schemas.microsoft.com/office/drawing/2014/main" id="{B5366D6E-7C32-EFCC-1B05-4220DDD12DA8}"/>
              </a:ext>
            </a:extLst>
          </p:cNvPr>
          <p:cNvSpPr>
            <a:spLocks noChangeShapeType="1"/>
          </p:cNvSpPr>
          <p:nvPr/>
        </p:nvSpPr>
        <p:spPr bwMode="auto">
          <a:xfrm flipV="1">
            <a:off x="6331744" y="3775472"/>
            <a:ext cx="114300" cy="198834"/>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6861" name="Line 221">
            <a:extLst>
              <a:ext uri="{FF2B5EF4-FFF2-40B4-BE49-F238E27FC236}">
                <a16:creationId xmlns:a16="http://schemas.microsoft.com/office/drawing/2014/main" id="{9F009C7A-1C45-DF1B-CE12-80D0E2916466}"/>
              </a:ext>
            </a:extLst>
          </p:cNvPr>
          <p:cNvSpPr>
            <a:spLocks noChangeShapeType="1"/>
          </p:cNvSpPr>
          <p:nvPr/>
        </p:nvSpPr>
        <p:spPr bwMode="auto">
          <a:xfrm flipH="1">
            <a:off x="6457950" y="1371600"/>
            <a:ext cx="51435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6865" name="Line 225">
            <a:extLst>
              <a:ext uri="{FF2B5EF4-FFF2-40B4-BE49-F238E27FC236}">
                <a16:creationId xmlns:a16="http://schemas.microsoft.com/office/drawing/2014/main" id="{1B4E7762-8A48-F992-2B9C-66B201B1839C}"/>
              </a:ext>
            </a:extLst>
          </p:cNvPr>
          <p:cNvSpPr>
            <a:spLocks noChangeShapeType="1"/>
          </p:cNvSpPr>
          <p:nvPr/>
        </p:nvSpPr>
        <p:spPr bwMode="auto">
          <a:xfrm flipH="1">
            <a:off x="4343400" y="1943100"/>
            <a:ext cx="234315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6867" name="Line 227">
            <a:extLst>
              <a:ext uri="{FF2B5EF4-FFF2-40B4-BE49-F238E27FC236}">
                <a16:creationId xmlns:a16="http://schemas.microsoft.com/office/drawing/2014/main" id="{DA962BD0-77F3-015D-DAA8-E6B1321B32A9}"/>
              </a:ext>
            </a:extLst>
          </p:cNvPr>
          <p:cNvSpPr>
            <a:spLocks noChangeShapeType="1"/>
          </p:cNvSpPr>
          <p:nvPr/>
        </p:nvSpPr>
        <p:spPr bwMode="auto">
          <a:xfrm flipH="1" flipV="1">
            <a:off x="3886200" y="1485900"/>
            <a:ext cx="400050" cy="342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6868" name="Line 228">
            <a:extLst>
              <a:ext uri="{FF2B5EF4-FFF2-40B4-BE49-F238E27FC236}">
                <a16:creationId xmlns:a16="http://schemas.microsoft.com/office/drawing/2014/main" id="{B0741CF4-26D6-29C5-F4BA-1B8AA882C2E5}"/>
              </a:ext>
            </a:extLst>
          </p:cNvPr>
          <p:cNvSpPr>
            <a:spLocks noChangeShapeType="1"/>
          </p:cNvSpPr>
          <p:nvPr/>
        </p:nvSpPr>
        <p:spPr bwMode="auto">
          <a:xfrm>
            <a:off x="4286250" y="1828800"/>
            <a:ext cx="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6869" name="Line 229">
            <a:extLst>
              <a:ext uri="{FF2B5EF4-FFF2-40B4-BE49-F238E27FC236}">
                <a16:creationId xmlns:a16="http://schemas.microsoft.com/office/drawing/2014/main" id="{7838FAA9-C628-6958-8534-5647ED80B0DC}"/>
              </a:ext>
            </a:extLst>
          </p:cNvPr>
          <p:cNvSpPr>
            <a:spLocks noChangeShapeType="1"/>
          </p:cNvSpPr>
          <p:nvPr/>
        </p:nvSpPr>
        <p:spPr bwMode="auto">
          <a:xfrm>
            <a:off x="4286250" y="1828800"/>
            <a:ext cx="3429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6870" name="Line 230">
            <a:extLst>
              <a:ext uri="{FF2B5EF4-FFF2-40B4-BE49-F238E27FC236}">
                <a16:creationId xmlns:a16="http://schemas.microsoft.com/office/drawing/2014/main" id="{99676CE8-1BF4-F04E-1266-1334DB072B42}"/>
              </a:ext>
            </a:extLst>
          </p:cNvPr>
          <p:cNvSpPr>
            <a:spLocks noChangeShapeType="1"/>
          </p:cNvSpPr>
          <p:nvPr/>
        </p:nvSpPr>
        <p:spPr bwMode="auto">
          <a:xfrm flipH="1" flipV="1">
            <a:off x="3486150" y="3771900"/>
            <a:ext cx="34290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6871" name="Line 231">
            <a:extLst>
              <a:ext uri="{FF2B5EF4-FFF2-40B4-BE49-F238E27FC236}">
                <a16:creationId xmlns:a16="http://schemas.microsoft.com/office/drawing/2014/main" id="{ADE7332F-8395-70FD-5044-BE6CF15EDE34}"/>
              </a:ext>
            </a:extLst>
          </p:cNvPr>
          <p:cNvSpPr>
            <a:spLocks noChangeShapeType="1"/>
          </p:cNvSpPr>
          <p:nvPr/>
        </p:nvSpPr>
        <p:spPr bwMode="auto">
          <a:xfrm>
            <a:off x="3829050" y="4057650"/>
            <a:ext cx="5143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6874" name="Text Box 234">
            <a:extLst>
              <a:ext uri="{FF2B5EF4-FFF2-40B4-BE49-F238E27FC236}">
                <a16:creationId xmlns:a16="http://schemas.microsoft.com/office/drawing/2014/main" id="{52539C57-9FE6-3B48-2D1F-FB4B18C335F1}"/>
              </a:ext>
            </a:extLst>
          </p:cNvPr>
          <p:cNvSpPr txBox="1">
            <a:spLocks noChangeArrowheads="1"/>
          </p:cNvSpPr>
          <p:nvPr/>
        </p:nvSpPr>
        <p:spPr bwMode="auto">
          <a:xfrm>
            <a:off x="6858000" y="1828801"/>
            <a:ext cx="108876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Batter Posts</a:t>
            </a:r>
          </a:p>
        </p:txBody>
      </p:sp>
      <p:sp>
        <p:nvSpPr>
          <p:cNvPr id="496875" name="Text Box 235">
            <a:extLst>
              <a:ext uri="{FF2B5EF4-FFF2-40B4-BE49-F238E27FC236}">
                <a16:creationId xmlns:a16="http://schemas.microsoft.com/office/drawing/2014/main" id="{24BC82DD-35E2-822F-A50F-F38041BA8C05}"/>
              </a:ext>
            </a:extLst>
          </p:cNvPr>
          <p:cNvSpPr txBox="1">
            <a:spLocks noChangeArrowheads="1"/>
          </p:cNvSpPr>
          <p:nvPr/>
        </p:nvSpPr>
        <p:spPr bwMode="auto">
          <a:xfrm>
            <a:off x="4629150" y="1714501"/>
            <a:ext cx="108876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Portal Brace</a:t>
            </a:r>
          </a:p>
        </p:txBody>
      </p:sp>
      <p:sp>
        <p:nvSpPr>
          <p:cNvPr id="496876" name="Line 236">
            <a:extLst>
              <a:ext uri="{FF2B5EF4-FFF2-40B4-BE49-F238E27FC236}">
                <a16:creationId xmlns:a16="http://schemas.microsoft.com/office/drawing/2014/main" id="{2B588BEA-DBDA-8B0B-CA89-183B006A4358}"/>
              </a:ext>
            </a:extLst>
          </p:cNvPr>
          <p:cNvSpPr>
            <a:spLocks noChangeShapeType="1"/>
          </p:cNvSpPr>
          <p:nvPr/>
        </p:nvSpPr>
        <p:spPr bwMode="auto">
          <a:xfrm flipH="1">
            <a:off x="6457950" y="1943100"/>
            <a:ext cx="22860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6877" name="Line 237">
            <a:extLst>
              <a:ext uri="{FF2B5EF4-FFF2-40B4-BE49-F238E27FC236}">
                <a16:creationId xmlns:a16="http://schemas.microsoft.com/office/drawing/2014/main" id="{B5BB2EBE-53D6-06B2-23F9-D0BFC0A46005}"/>
              </a:ext>
            </a:extLst>
          </p:cNvPr>
          <p:cNvSpPr>
            <a:spLocks noChangeShapeType="1"/>
          </p:cNvSpPr>
          <p:nvPr/>
        </p:nvSpPr>
        <p:spPr bwMode="auto">
          <a:xfrm>
            <a:off x="6686550" y="1943100"/>
            <a:ext cx="1714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6878" name="Text Box 238">
            <a:extLst>
              <a:ext uri="{FF2B5EF4-FFF2-40B4-BE49-F238E27FC236}">
                <a16:creationId xmlns:a16="http://schemas.microsoft.com/office/drawing/2014/main" id="{E878C57D-FE8B-FEC8-73A9-C0C143AD7FE9}"/>
              </a:ext>
            </a:extLst>
          </p:cNvPr>
          <p:cNvSpPr txBox="1">
            <a:spLocks noChangeArrowheads="1"/>
          </p:cNvSpPr>
          <p:nvPr/>
        </p:nvSpPr>
        <p:spPr bwMode="auto">
          <a:xfrm>
            <a:off x="4343401" y="3943351"/>
            <a:ext cx="1031051"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Floor Beam</a:t>
            </a:r>
          </a:p>
        </p:txBody>
      </p:sp>
      <p:sp>
        <p:nvSpPr>
          <p:cNvPr id="496879" name="Text Box 239">
            <a:extLst>
              <a:ext uri="{FF2B5EF4-FFF2-40B4-BE49-F238E27FC236}">
                <a16:creationId xmlns:a16="http://schemas.microsoft.com/office/drawing/2014/main" id="{1CF13811-5658-D671-D911-2E7643D9453D}"/>
              </a:ext>
            </a:extLst>
          </p:cNvPr>
          <p:cNvSpPr txBox="1">
            <a:spLocks noChangeArrowheads="1"/>
          </p:cNvSpPr>
          <p:nvPr/>
        </p:nvSpPr>
        <p:spPr bwMode="auto">
          <a:xfrm>
            <a:off x="6965156" y="1257301"/>
            <a:ext cx="973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Wind Load</a:t>
            </a:r>
          </a:p>
        </p:txBody>
      </p:sp>
      <p:sp>
        <p:nvSpPr>
          <p:cNvPr id="3" name="Slide Number Placeholder 2">
            <a:extLst>
              <a:ext uri="{FF2B5EF4-FFF2-40B4-BE49-F238E27FC236}">
                <a16:creationId xmlns:a16="http://schemas.microsoft.com/office/drawing/2014/main" id="{23C48270-3266-CA8B-4A89-12B44850DB41}"/>
              </a:ext>
            </a:extLst>
          </p:cNvPr>
          <p:cNvSpPr>
            <a:spLocks noGrp="1"/>
          </p:cNvSpPr>
          <p:nvPr>
            <p:ph type="sldNum" sz="quarter" idx="4"/>
          </p:nvPr>
        </p:nvSpPr>
        <p:spPr/>
        <p:txBody>
          <a:bodyPr/>
          <a:lstStyle/>
          <a:p>
            <a:fld id="{3A2281A5-0AAD-5C43-9874-F8F3A9F5B29A}" type="slidenum">
              <a:rPr lang="en-US" smtClean="0"/>
              <a:pPr/>
              <a:t>6</a:t>
            </a:fld>
            <a:endParaRPr lang="en-US"/>
          </a:p>
        </p:txBody>
      </p:sp>
    </p:spTree>
  </p:cSld>
  <p:clrMapOvr>
    <a:masterClrMapping/>
  </p:clrMapOvr>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494" name="Rectangle 190">
            <a:extLst>
              <a:ext uri="{FF2B5EF4-FFF2-40B4-BE49-F238E27FC236}">
                <a16:creationId xmlns:a16="http://schemas.microsoft.com/office/drawing/2014/main" id="{723F4358-B133-B1B9-E254-A18BC73CFF3B}"/>
              </a:ext>
            </a:extLst>
          </p:cNvPr>
          <p:cNvSpPr>
            <a:spLocks noGrp="1" noChangeArrowheads="1"/>
          </p:cNvSpPr>
          <p:nvPr>
            <p:ph type="title"/>
          </p:nvPr>
        </p:nvSpPr>
        <p:spPr/>
        <p:txBody>
          <a:bodyPr/>
          <a:lstStyle/>
          <a:p>
            <a:pPr>
              <a:defRPr/>
            </a:pPr>
            <a:r>
              <a:rPr kumimoji="1" lang="en-CA"/>
              <a:t>Deck Truss</a:t>
            </a:r>
            <a:endParaRPr kumimoji="1" lang="en-US"/>
          </a:p>
        </p:txBody>
      </p:sp>
      <p:sp>
        <p:nvSpPr>
          <p:cNvPr id="29698" name="Line 96">
            <a:extLst>
              <a:ext uri="{FF2B5EF4-FFF2-40B4-BE49-F238E27FC236}">
                <a16:creationId xmlns:a16="http://schemas.microsoft.com/office/drawing/2014/main" id="{104C0B7F-4D30-7F38-F4C0-50E6B2AB2EEA}"/>
              </a:ext>
            </a:extLst>
          </p:cNvPr>
          <p:cNvSpPr>
            <a:spLocks noChangeShapeType="1"/>
          </p:cNvSpPr>
          <p:nvPr/>
        </p:nvSpPr>
        <p:spPr bwMode="auto">
          <a:xfrm flipV="1">
            <a:off x="3770710" y="3555207"/>
            <a:ext cx="3572" cy="27385"/>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699" name="Freeform 97">
            <a:extLst>
              <a:ext uri="{FF2B5EF4-FFF2-40B4-BE49-F238E27FC236}">
                <a16:creationId xmlns:a16="http://schemas.microsoft.com/office/drawing/2014/main" id="{683ED925-CE37-A1C6-998C-1421ECE8EB60}"/>
              </a:ext>
            </a:extLst>
          </p:cNvPr>
          <p:cNvSpPr>
            <a:spLocks/>
          </p:cNvSpPr>
          <p:nvPr/>
        </p:nvSpPr>
        <p:spPr bwMode="auto">
          <a:xfrm>
            <a:off x="3757613" y="3506391"/>
            <a:ext cx="89297" cy="76200"/>
          </a:xfrm>
          <a:custGeom>
            <a:avLst/>
            <a:gdLst>
              <a:gd name="T0" fmla="*/ 0 w 224"/>
              <a:gd name="T1" fmla="*/ 53209072 h 194"/>
              <a:gd name="T2" fmla="*/ 63285705 w 224"/>
              <a:gd name="T3" fmla="*/ 53209072 h 194"/>
              <a:gd name="T4" fmla="*/ 31643118 w 224"/>
              <a:gd name="T5" fmla="*/ 0 h 194"/>
              <a:gd name="T6" fmla="*/ 0 w 224"/>
              <a:gd name="T7" fmla="*/ 53209072 h 19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4" h="194">
                <a:moveTo>
                  <a:pt x="0" y="194"/>
                </a:moveTo>
                <a:lnTo>
                  <a:pt x="224" y="194"/>
                </a:lnTo>
                <a:lnTo>
                  <a:pt x="112" y="0"/>
                </a:lnTo>
                <a:lnTo>
                  <a:pt x="0" y="194"/>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700" name="Line 98">
            <a:extLst>
              <a:ext uri="{FF2B5EF4-FFF2-40B4-BE49-F238E27FC236}">
                <a16:creationId xmlns:a16="http://schemas.microsoft.com/office/drawing/2014/main" id="{96C0C948-04AC-82C6-E581-3E83486CBCC9}"/>
              </a:ext>
            </a:extLst>
          </p:cNvPr>
          <p:cNvSpPr>
            <a:spLocks noChangeShapeType="1"/>
          </p:cNvSpPr>
          <p:nvPr/>
        </p:nvSpPr>
        <p:spPr bwMode="auto">
          <a:xfrm>
            <a:off x="3757613" y="3582591"/>
            <a:ext cx="89297"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01" name="Line 99">
            <a:extLst>
              <a:ext uri="{FF2B5EF4-FFF2-40B4-BE49-F238E27FC236}">
                <a16:creationId xmlns:a16="http://schemas.microsoft.com/office/drawing/2014/main" id="{E1EFCE1B-8F27-9AAD-D7A5-CEF73271A1DE}"/>
              </a:ext>
            </a:extLst>
          </p:cNvPr>
          <p:cNvSpPr>
            <a:spLocks noChangeShapeType="1"/>
          </p:cNvSpPr>
          <p:nvPr/>
        </p:nvSpPr>
        <p:spPr bwMode="auto">
          <a:xfrm flipH="1" flipV="1">
            <a:off x="3802856" y="3506391"/>
            <a:ext cx="44054" cy="7620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02" name="Line 100">
            <a:extLst>
              <a:ext uri="{FF2B5EF4-FFF2-40B4-BE49-F238E27FC236}">
                <a16:creationId xmlns:a16="http://schemas.microsoft.com/office/drawing/2014/main" id="{FD2C40AA-5F8F-8012-6D0B-F0699B210292}"/>
              </a:ext>
            </a:extLst>
          </p:cNvPr>
          <p:cNvSpPr>
            <a:spLocks noChangeShapeType="1"/>
          </p:cNvSpPr>
          <p:nvPr/>
        </p:nvSpPr>
        <p:spPr bwMode="auto">
          <a:xfrm flipV="1">
            <a:off x="3757613" y="3505200"/>
            <a:ext cx="45244" cy="7739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03" name="Line 101">
            <a:extLst>
              <a:ext uri="{FF2B5EF4-FFF2-40B4-BE49-F238E27FC236}">
                <a16:creationId xmlns:a16="http://schemas.microsoft.com/office/drawing/2014/main" id="{B2FF22A2-07DC-166B-1A2E-7E8587C01CF3}"/>
              </a:ext>
            </a:extLst>
          </p:cNvPr>
          <p:cNvSpPr>
            <a:spLocks noChangeShapeType="1"/>
          </p:cNvSpPr>
          <p:nvPr/>
        </p:nvSpPr>
        <p:spPr bwMode="auto">
          <a:xfrm flipV="1">
            <a:off x="5285185" y="1966913"/>
            <a:ext cx="3572" cy="26194"/>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04" name="Freeform 102">
            <a:extLst>
              <a:ext uri="{FF2B5EF4-FFF2-40B4-BE49-F238E27FC236}">
                <a16:creationId xmlns:a16="http://schemas.microsoft.com/office/drawing/2014/main" id="{72336340-5E3B-10D5-FE6C-389D66422DD5}"/>
              </a:ext>
            </a:extLst>
          </p:cNvPr>
          <p:cNvSpPr>
            <a:spLocks/>
          </p:cNvSpPr>
          <p:nvPr/>
        </p:nvSpPr>
        <p:spPr bwMode="auto">
          <a:xfrm>
            <a:off x="5273278" y="1916906"/>
            <a:ext cx="89297" cy="76200"/>
          </a:xfrm>
          <a:custGeom>
            <a:avLst/>
            <a:gdLst>
              <a:gd name="T0" fmla="*/ 0 w 224"/>
              <a:gd name="T1" fmla="*/ 53209072 h 194"/>
              <a:gd name="T2" fmla="*/ 63284642 w 224"/>
              <a:gd name="T3" fmla="*/ 53209072 h 194"/>
              <a:gd name="T4" fmla="*/ 31642321 w 224"/>
              <a:gd name="T5" fmla="*/ 0 h 194"/>
              <a:gd name="T6" fmla="*/ 0 w 224"/>
              <a:gd name="T7" fmla="*/ 53209072 h 19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4" h="194">
                <a:moveTo>
                  <a:pt x="0" y="194"/>
                </a:moveTo>
                <a:lnTo>
                  <a:pt x="224" y="194"/>
                </a:lnTo>
                <a:lnTo>
                  <a:pt x="112" y="0"/>
                </a:lnTo>
                <a:lnTo>
                  <a:pt x="0" y="194"/>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705" name="Line 103">
            <a:extLst>
              <a:ext uri="{FF2B5EF4-FFF2-40B4-BE49-F238E27FC236}">
                <a16:creationId xmlns:a16="http://schemas.microsoft.com/office/drawing/2014/main" id="{301B0868-034C-F4B7-7C13-82C1AA35A3BE}"/>
              </a:ext>
            </a:extLst>
          </p:cNvPr>
          <p:cNvSpPr>
            <a:spLocks noChangeShapeType="1"/>
          </p:cNvSpPr>
          <p:nvPr/>
        </p:nvSpPr>
        <p:spPr bwMode="auto">
          <a:xfrm>
            <a:off x="5273278" y="1993106"/>
            <a:ext cx="89297"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06" name="Line 104">
            <a:extLst>
              <a:ext uri="{FF2B5EF4-FFF2-40B4-BE49-F238E27FC236}">
                <a16:creationId xmlns:a16="http://schemas.microsoft.com/office/drawing/2014/main" id="{39C7DA35-4747-0C1A-C41F-E028F1948391}"/>
              </a:ext>
            </a:extLst>
          </p:cNvPr>
          <p:cNvSpPr>
            <a:spLocks noChangeShapeType="1"/>
          </p:cNvSpPr>
          <p:nvPr/>
        </p:nvSpPr>
        <p:spPr bwMode="auto">
          <a:xfrm flipH="1" flipV="1">
            <a:off x="5317332" y="1916906"/>
            <a:ext cx="45244" cy="7620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07" name="Line 105">
            <a:extLst>
              <a:ext uri="{FF2B5EF4-FFF2-40B4-BE49-F238E27FC236}">
                <a16:creationId xmlns:a16="http://schemas.microsoft.com/office/drawing/2014/main" id="{CDE8EE9C-71D3-CF85-34CB-24F737027CC8}"/>
              </a:ext>
            </a:extLst>
          </p:cNvPr>
          <p:cNvSpPr>
            <a:spLocks noChangeShapeType="1"/>
          </p:cNvSpPr>
          <p:nvPr/>
        </p:nvSpPr>
        <p:spPr bwMode="auto">
          <a:xfrm flipV="1">
            <a:off x="5273279" y="1915717"/>
            <a:ext cx="44053" cy="7739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08" name="Line 106">
            <a:extLst>
              <a:ext uri="{FF2B5EF4-FFF2-40B4-BE49-F238E27FC236}">
                <a16:creationId xmlns:a16="http://schemas.microsoft.com/office/drawing/2014/main" id="{433ED4B6-C548-0722-BF82-8AEBA063EAAA}"/>
              </a:ext>
            </a:extLst>
          </p:cNvPr>
          <p:cNvSpPr>
            <a:spLocks noChangeShapeType="1"/>
          </p:cNvSpPr>
          <p:nvPr/>
        </p:nvSpPr>
        <p:spPr bwMode="auto">
          <a:xfrm flipV="1">
            <a:off x="6592491" y="1932385"/>
            <a:ext cx="3572" cy="27384"/>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09" name="Freeform 107">
            <a:extLst>
              <a:ext uri="{FF2B5EF4-FFF2-40B4-BE49-F238E27FC236}">
                <a16:creationId xmlns:a16="http://schemas.microsoft.com/office/drawing/2014/main" id="{EE8F1463-5637-D934-597F-71358EB16B09}"/>
              </a:ext>
            </a:extLst>
          </p:cNvPr>
          <p:cNvSpPr>
            <a:spLocks/>
          </p:cNvSpPr>
          <p:nvPr/>
        </p:nvSpPr>
        <p:spPr bwMode="auto">
          <a:xfrm>
            <a:off x="6580585" y="1883569"/>
            <a:ext cx="88106" cy="76200"/>
          </a:xfrm>
          <a:custGeom>
            <a:avLst/>
            <a:gdLst>
              <a:gd name="T0" fmla="*/ 0 w 224"/>
              <a:gd name="T1" fmla="*/ 53209072 h 194"/>
              <a:gd name="T2" fmla="*/ 61608820 w 224"/>
              <a:gd name="T3" fmla="*/ 53209072 h 194"/>
              <a:gd name="T4" fmla="*/ 30804672 w 224"/>
              <a:gd name="T5" fmla="*/ 0 h 194"/>
              <a:gd name="T6" fmla="*/ 0 w 224"/>
              <a:gd name="T7" fmla="*/ 53209072 h 19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4" h="194">
                <a:moveTo>
                  <a:pt x="0" y="194"/>
                </a:moveTo>
                <a:lnTo>
                  <a:pt x="224" y="194"/>
                </a:lnTo>
                <a:lnTo>
                  <a:pt x="112" y="0"/>
                </a:lnTo>
                <a:lnTo>
                  <a:pt x="0" y="194"/>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710" name="Line 108">
            <a:extLst>
              <a:ext uri="{FF2B5EF4-FFF2-40B4-BE49-F238E27FC236}">
                <a16:creationId xmlns:a16="http://schemas.microsoft.com/office/drawing/2014/main" id="{35F4F2C5-4470-CB80-52BD-38F4915C8599}"/>
              </a:ext>
            </a:extLst>
          </p:cNvPr>
          <p:cNvSpPr>
            <a:spLocks noChangeShapeType="1"/>
          </p:cNvSpPr>
          <p:nvPr/>
        </p:nvSpPr>
        <p:spPr bwMode="auto">
          <a:xfrm>
            <a:off x="6580585" y="1959769"/>
            <a:ext cx="88106"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11" name="Line 109">
            <a:extLst>
              <a:ext uri="{FF2B5EF4-FFF2-40B4-BE49-F238E27FC236}">
                <a16:creationId xmlns:a16="http://schemas.microsoft.com/office/drawing/2014/main" id="{49E5F787-126E-61F1-DD28-8172142370F7}"/>
              </a:ext>
            </a:extLst>
          </p:cNvPr>
          <p:cNvSpPr>
            <a:spLocks noChangeShapeType="1"/>
          </p:cNvSpPr>
          <p:nvPr/>
        </p:nvSpPr>
        <p:spPr bwMode="auto">
          <a:xfrm flipH="1" flipV="1">
            <a:off x="6624637" y="1883569"/>
            <a:ext cx="44054" cy="7620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12" name="Line 110">
            <a:extLst>
              <a:ext uri="{FF2B5EF4-FFF2-40B4-BE49-F238E27FC236}">
                <a16:creationId xmlns:a16="http://schemas.microsoft.com/office/drawing/2014/main" id="{45A3FA8A-11B5-C6F9-3CF8-8F6D2827377D}"/>
              </a:ext>
            </a:extLst>
          </p:cNvPr>
          <p:cNvSpPr>
            <a:spLocks noChangeShapeType="1"/>
          </p:cNvSpPr>
          <p:nvPr/>
        </p:nvSpPr>
        <p:spPr bwMode="auto">
          <a:xfrm flipV="1">
            <a:off x="6580585" y="1882379"/>
            <a:ext cx="44053" cy="7739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13" name="Line 111">
            <a:extLst>
              <a:ext uri="{FF2B5EF4-FFF2-40B4-BE49-F238E27FC236}">
                <a16:creationId xmlns:a16="http://schemas.microsoft.com/office/drawing/2014/main" id="{D6C0D279-43B3-C13E-9FF7-A54A742F0596}"/>
              </a:ext>
            </a:extLst>
          </p:cNvPr>
          <p:cNvSpPr>
            <a:spLocks noChangeShapeType="1"/>
          </p:cNvSpPr>
          <p:nvPr/>
        </p:nvSpPr>
        <p:spPr bwMode="auto">
          <a:xfrm flipV="1">
            <a:off x="2520553" y="3555207"/>
            <a:ext cx="3572" cy="27385"/>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14" name="Freeform 112">
            <a:extLst>
              <a:ext uri="{FF2B5EF4-FFF2-40B4-BE49-F238E27FC236}">
                <a16:creationId xmlns:a16="http://schemas.microsoft.com/office/drawing/2014/main" id="{651CAD6B-BAD0-D71C-FDEB-4BEFFE6F03B2}"/>
              </a:ext>
            </a:extLst>
          </p:cNvPr>
          <p:cNvSpPr>
            <a:spLocks/>
          </p:cNvSpPr>
          <p:nvPr/>
        </p:nvSpPr>
        <p:spPr bwMode="auto">
          <a:xfrm>
            <a:off x="2508647" y="3506391"/>
            <a:ext cx="89297" cy="76200"/>
          </a:xfrm>
          <a:custGeom>
            <a:avLst/>
            <a:gdLst>
              <a:gd name="T0" fmla="*/ 0 w 224"/>
              <a:gd name="T1" fmla="*/ 53209072 h 194"/>
              <a:gd name="T2" fmla="*/ 63284642 w 224"/>
              <a:gd name="T3" fmla="*/ 53209072 h 194"/>
              <a:gd name="T4" fmla="*/ 31642321 w 224"/>
              <a:gd name="T5" fmla="*/ 0 h 194"/>
              <a:gd name="T6" fmla="*/ 0 w 224"/>
              <a:gd name="T7" fmla="*/ 53209072 h 19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4" h="194">
                <a:moveTo>
                  <a:pt x="0" y="194"/>
                </a:moveTo>
                <a:lnTo>
                  <a:pt x="224" y="194"/>
                </a:lnTo>
                <a:lnTo>
                  <a:pt x="112" y="0"/>
                </a:lnTo>
                <a:lnTo>
                  <a:pt x="0" y="194"/>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715" name="Line 113">
            <a:extLst>
              <a:ext uri="{FF2B5EF4-FFF2-40B4-BE49-F238E27FC236}">
                <a16:creationId xmlns:a16="http://schemas.microsoft.com/office/drawing/2014/main" id="{529A4361-C1E1-1AD5-F37B-67135213289D}"/>
              </a:ext>
            </a:extLst>
          </p:cNvPr>
          <p:cNvSpPr>
            <a:spLocks noChangeShapeType="1"/>
          </p:cNvSpPr>
          <p:nvPr/>
        </p:nvSpPr>
        <p:spPr bwMode="auto">
          <a:xfrm>
            <a:off x="2508647" y="3582591"/>
            <a:ext cx="89297" cy="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16" name="Line 114">
            <a:extLst>
              <a:ext uri="{FF2B5EF4-FFF2-40B4-BE49-F238E27FC236}">
                <a16:creationId xmlns:a16="http://schemas.microsoft.com/office/drawing/2014/main" id="{90CED1C4-A4C1-F326-D2FE-DC29D8F301E6}"/>
              </a:ext>
            </a:extLst>
          </p:cNvPr>
          <p:cNvSpPr>
            <a:spLocks noChangeShapeType="1"/>
          </p:cNvSpPr>
          <p:nvPr/>
        </p:nvSpPr>
        <p:spPr bwMode="auto">
          <a:xfrm flipH="1" flipV="1">
            <a:off x="2552700" y="3506391"/>
            <a:ext cx="45244" cy="7620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17" name="Line 115">
            <a:extLst>
              <a:ext uri="{FF2B5EF4-FFF2-40B4-BE49-F238E27FC236}">
                <a16:creationId xmlns:a16="http://schemas.microsoft.com/office/drawing/2014/main" id="{365FC27A-8A6C-861F-1EE0-ABCFDBDE6A60}"/>
              </a:ext>
            </a:extLst>
          </p:cNvPr>
          <p:cNvSpPr>
            <a:spLocks noChangeShapeType="1"/>
          </p:cNvSpPr>
          <p:nvPr/>
        </p:nvSpPr>
        <p:spPr bwMode="auto">
          <a:xfrm flipV="1">
            <a:off x="2508648" y="3505200"/>
            <a:ext cx="45244" cy="7739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18" name="Freeform 116">
            <a:extLst>
              <a:ext uri="{FF2B5EF4-FFF2-40B4-BE49-F238E27FC236}">
                <a16:creationId xmlns:a16="http://schemas.microsoft.com/office/drawing/2014/main" id="{E396A2CD-E8BE-1CC1-06F2-3D9328CD1C6F}"/>
              </a:ext>
            </a:extLst>
          </p:cNvPr>
          <p:cNvSpPr>
            <a:spLocks/>
          </p:cNvSpPr>
          <p:nvPr/>
        </p:nvSpPr>
        <p:spPr bwMode="auto">
          <a:xfrm>
            <a:off x="6153150" y="1393032"/>
            <a:ext cx="471488" cy="303610"/>
          </a:xfrm>
          <a:custGeom>
            <a:avLst/>
            <a:gdLst>
              <a:gd name="T0" fmla="*/ 277589951 w 1189"/>
              <a:gd name="T1" fmla="*/ 0 h 764"/>
              <a:gd name="T2" fmla="*/ 0 w 1189"/>
              <a:gd name="T3" fmla="*/ 160309127 h 764"/>
              <a:gd name="T4" fmla="*/ 19009128 w 1189"/>
              <a:gd name="T5" fmla="*/ 170977857 h 764"/>
              <a:gd name="T6" fmla="*/ 18729434 w 1189"/>
              <a:gd name="T7" fmla="*/ 170977857 h 764"/>
              <a:gd name="T8" fmla="*/ 31589002 w 1189"/>
              <a:gd name="T9" fmla="*/ 170977857 h 764"/>
              <a:gd name="T10" fmla="*/ 44448040 w 1189"/>
              <a:gd name="T11" fmla="*/ 171819805 h 764"/>
              <a:gd name="T12" fmla="*/ 57027385 w 1189"/>
              <a:gd name="T13" fmla="*/ 172381456 h 764"/>
              <a:gd name="T14" fmla="*/ 69886423 w 1189"/>
              <a:gd name="T15" fmla="*/ 173504229 h 764"/>
              <a:gd name="T16" fmla="*/ 82466296 w 1189"/>
              <a:gd name="T17" fmla="*/ 174627533 h 764"/>
              <a:gd name="T18" fmla="*/ 95325335 w 1189"/>
              <a:gd name="T19" fmla="*/ 176031132 h 764"/>
              <a:gd name="T20" fmla="*/ 108184373 w 1189"/>
              <a:gd name="T21" fmla="*/ 177715556 h 764"/>
              <a:gd name="T22" fmla="*/ 126075255 w 1189"/>
              <a:gd name="T23" fmla="*/ 180523284 h 764"/>
              <a:gd name="T24" fmla="*/ 144245831 w 1189"/>
              <a:gd name="T25" fmla="*/ 183331012 h 764"/>
              <a:gd name="T26" fmla="*/ 162416407 w 1189"/>
              <a:gd name="T27" fmla="*/ 186699862 h 764"/>
              <a:gd name="T28" fmla="*/ 181146370 w 1189"/>
              <a:gd name="T29" fmla="*/ 190349537 h 764"/>
              <a:gd name="T30" fmla="*/ 199596111 w 1189"/>
              <a:gd name="T31" fmla="*/ 193999212 h 764"/>
              <a:gd name="T32" fmla="*/ 231185112 w 1189"/>
              <a:gd name="T33" fmla="*/ 200737441 h 764"/>
              <a:gd name="T34" fmla="*/ 263332973 w 1189"/>
              <a:gd name="T35" fmla="*/ 207755966 h 764"/>
              <a:gd name="T36" fmla="*/ 296039692 w 1189"/>
              <a:gd name="T37" fmla="*/ 214494195 h 764"/>
              <a:gd name="T38" fmla="*/ 332380843 w 1189"/>
              <a:gd name="T39" fmla="*/ 194280038 h 764"/>
              <a:gd name="T40" fmla="*/ 332380843 w 1189"/>
              <a:gd name="T41" fmla="*/ 0 h 764"/>
              <a:gd name="T42" fmla="*/ 277589951 w 1189"/>
              <a:gd name="T43" fmla="*/ 0 h 76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189" h="764">
                <a:moveTo>
                  <a:pt x="993" y="0"/>
                </a:moveTo>
                <a:lnTo>
                  <a:pt x="0" y="571"/>
                </a:lnTo>
                <a:lnTo>
                  <a:pt x="68" y="609"/>
                </a:lnTo>
                <a:lnTo>
                  <a:pt x="67" y="609"/>
                </a:lnTo>
                <a:lnTo>
                  <a:pt x="113" y="609"/>
                </a:lnTo>
                <a:lnTo>
                  <a:pt x="159" y="612"/>
                </a:lnTo>
                <a:lnTo>
                  <a:pt x="204" y="614"/>
                </a:lnTo>
                <a:lnTo>
                  <a:pt x="250" y="618"/>
                </a:lnTo>
                <a:lnTo>
                  <a:pt x="295" y="622"/>
                </a:lnTo>
                <a:lnTo>
                  <a:pt x="341" y="627"/>
                </a:lnTo>
                <a:lnTo>
                  <a:pt x="387" y="633"/>
                </a:lnTo>
                <a:lnTo>
                  <a:pt x="451" y="643"/>
                </a:lnTo>
                <a:lnTo>
                  <a:pt x="516" y="653"/>
                </a:lnTo>
                <a:lnTo>
                  <a:pt x="581" y="665"/>
                </a:lnTo>
                <a:lnTo>
                  <a:pt x="648" y="678"/>
                </a:lnTo>
                <a:lnTo>
                  <a:pt x="714" y="691"/>
                </a:lnTo>
                <a:lnTo>
                  <a:pt x="827" y="715"/>
                </a:lnTo>
                <a:lnTo>
                  <a:pt x="942" y="740"/>
                </a:lnTo>
                <a:lnTo>
                  <a:pt x="1059" y="764"/>
                </a:lnTo>
                <a:lnTo>
                  <a:pt x="1189" y="692"/>
                </a:lnTo>
                <a:lnTo>
                  <a:pt x="1189" y="0"/>
                </a:lnTo>
                <a:lnTo>
                  <a:pt x="993"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719" name="Freeform 117">
            <a:extLst>
              <a:ext uri="{FF2B5EF4-FFF2-40B4-BE49-F238E27FC236}">
                <a16:creationId xmlns:a16="http://schemas.microsoft.com/office/drawing/2014/main" id="{BF835EEC-DBA1-C860-292E-407AE900E3F6}"/>
              </a:ext>
            </a:extLst>
          </p:cNvPr>
          <p:cNvSpPr>
            <a:spLocks/>
          </p:cNvSpPr>
          <p:nvPr/>
        </p:nvSpPr>
        <p:spPr bwMode="auto">
          <a:xfrm>
            <a:off x="6624637" y="1393032"/>
            <a:ext cx="500063" cy="275035"/>
          </a:xfrm>
          <a:custGeom>
            <a:avLst/>
            <a:gdLst>
              <a:gd name="T0" fmla="*/ 352821875 w 1260"/>
              <a:gd name="T1" fmla="*/ 0 h 692"/>
              <a:gd name="T2" fmla="*/ 0 w 1260"/>
              <a:gd name="T3" fmla="*/ 0 h 692"/>
              <a:gd name="T4" fmla="*/ 0 w 1260"/>
              <a:gd name="T5" fmla="*/ 194332983 h 692"/>
              <a:gd name="T6" fmla="*/ 352821875 w 1260"/>
              <a:gd name="T7" fmla="*/ 0 h 6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60" h="692">
                <a:moveTo>
                  <a:pt x="1260" y="0"/>
                </a:moveTo>
                <a:lnTo>
                  <a:pt x="0" y="0"/>
                </a:lnTo>
                <a:lnTo>
                  <a:pt x="0" y="692"/>
                </a:lnTo>
                <a:lnTo>
                  <a:pt x="1260"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720" name="Line 118">
            <a:extLst>
              <a:ext uri="{FF2B5EF4-FFF2-40B4-BE49-F238E27FC236}">
                <a16:creationId xmlns:a16="http://schemas.microsoft.com/office/drawing/2014/main" id="{E08A3694-EAD3-8283-34E1-8C560D1A56B0}"/>
              </a:ext>
            </a:extLst>
          </p:cNvPr>
          <p:cNvSpPr>
            <a:spLocks noChangeShapeType="1"/>
          </p:cNvSpPr>
          <p:nvPr/>
        </p:nvSpPr>
        <p:spPr bwMode="auto">
          <a:xfrm flipV="1">
            <a:off x="4202907" y="1393031"/>
            <a:ext cx="2921794" cy="1606154"/>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21" name="Freeform 119">
            <a:extLst>
              <a:ext uri="{FF2B5EF4-FFF2-40B4-BE49-F238E27FC236}">
                <a16:creationId xmlns:a16="http://schemas.microsoft.com/office/drawing/2014/main" id="{966C296F-1128-53BB-7CC4-DD30DB634B87}"/>
              </a:ext>
            </a:extLst>
          </p:cNvPr>
          <p:cNvSpPr>
            <a:spLocks/>
          </p:cNvSpPr>
          <p:nvPr/>
        </p:nvSpPr>
        <p:spPr bwMode="auto">
          <a:xfrm>
            <a:off x="4280297" y="1393032"/>
            <a:ext cx="1037034" cy="303610"/>
          </a:xfrm>
          <a:custGeom>
            <a:avLst/>
            <a:gdLst>
              <a:gd name="T0" fmla="*/ 731684835 w 2613"/>
              <a:gd name="T1" fmla="*/ 0 h 764"/>
              <a:gd name="T2" fmla="*/ 348621224 w 2613"/>
              <a:gd name="T3" fmla="*/ 0 h 764"/>
              <a:gd name="T4" fmla="*/ 0 w 2613"/>
              <a:gd name="T5" fmla="*/ 192033962 h 764"/>
              <a:gd name="T6" fmla="*/ 22401204 w 2613"/>
              <a:gd name="T7" fmla="*/ 186699862 h 764"/>
              <a:gd name="T8" fmla="*/ 44242551 w 2613"/>
              <a:gd name="T9" fmla="*/ 181646057 h 764"/>
              <a:gd name="T10" fmla="*/ 65524039 w 2613"/>
              <a:gd name="T11" fmla="*/ 176592783 h 764"/>
              <a:gd name="T12" fmla="*/ 78124551 w 2613"/>
              <a:gd name="T13" fmla="*/ 173785055 h 764"/>
              <a:gd name="T14" fmla="*/ 90725592 w 2613"/>
              <a:gd name="T15" fmla="*/ 170977857 h 764"/>
              <a:gd name="T16" fmla="*/ 103046175 w 2613"/>
              <a:gd name="T17" fmla="*/ 168731781 h 764"/>
              <a:gd name="T18" fmla="*/ 115367287 w 2613"/>
              <a:gd name="T19" fmla="*/ 166485705 h 764"/>
              <a:gd name="T20" fmla="*/ 127407941 w 2613"/>
              <a:gd name="T21" fmla="*/ 164520454 h 764"/>
              <a:gd name="T22" fmla="*/ 139728524 w 2613"/>
              <a:gd name="T23" fmla="*/ 162555203 h 764"/>
              <a:gd name="T24" fmla="*/ 151769178 w 2613"/>
              <a:gd name="T25" fmla="*/ 160870779 h 764"/>
              <a:gd name="T26" fmla="*/ 164090291 w 2613"/>
              <a:gd name="T27" fmla="*/ 159466650 h 764"/>
              <a:gd name="T28" fmla="*/ 176130945 w 2613"/>
              <a:gd name="T29" fmla="*/ 158343877 h 764"/>
              <a:gd name="T30" fmla="*/ 188731457 w 2613"/>
              <a:gd name="T31" fmla="*/ 157501399 h 764"/>
              <a:gd name="T32" fmla="*/ 200772111 w 2613"/>
              <a:gd name="T33" fmla="*/ 156940278 h 764"/>
              <a:gd name="T34" fmla="*/ 213373152 w 2613"/>
              <a:gd name="T35" fmla="*/ 156659452 h 764"/>
              <a:gd name="T36" fmla="*/ 225693735 w 2613"/>
              <a:gd name="T37" fmla="*/ 156659452 h 764"/>
              <a:gd name="T38" fmla="*/ 238294776 w 2613"/>
              <a:gd name="T39" fmla="*/ 156940278 h 764"/>
              <a:gd name="T40" fmla="*/ 250895288 w 2613"/>
              <a:gd name="T41" fmla="*/ 157221103 h 764"/>
              <a:gd name="T42" fmla="*/ 263496330 w 2613"/>
              <a:gd name="T43" fmla="*/ 157782225 h 764"/>
              <a:gd name="T44" fmla="*/ 278617262 w 2613"/>
              <a:gd name="T45" fmla="*/ 158624702 h 764"/>
              <a:gd name="T46" fmla="*/ 294018123 w 2613"/>
              <a:gd name="T47" fmla="*/ 159747476 h 764"/>
              <a:gd name="T48" fmla="*/ 309418984 w 2613"/>
              <a:gd name="T49" fmla="*/ 161151604 h 764"/>
              <a:gd name="T50" fmla="*/ 324819845 w 2613"/>
              <a:gd name="T51" fmla="*/ 162555203 h 764"/>
              <a:gd name="T52" fmla="*/ 340220706 w 2613"/>
              <a:gd name="T53" fmla="*/ 164520454 h 764"/>
              <a:gd name="T54" fmla="*/ 365702189 w 2613"/>
              <a:gd name="T55" fmla="*/ 167328182 h 764"/>
              <a:gd name="T56" fmla="*/ 391184200 w 2613"/>
              <a:gd name="T57" fmla="*/ 170416206 h 764"/>
              <a:gd name="T58" fmla="*/ 417225541 w 2613"/>
              <a:gd name="T59" fmla="*/ 173504229 h 764"/>
              <a:gd name="T60" fmla="*/ 417505470 w 2613"/>
              <a:gd name="T61" fmla="*/ 173504229 h 764"/>
              <a:gd name="T62" fmla="*/ 417785399 w 2613"/>
              <a:gd name="T63" fmla="*/ 173785055 h 764"/>
              <a:gd name="T64" fmla="*/ 418065857 w 2613"/>
              <a:gd name="T65" fmla="*/ 173785055 h 764"/>
              <a:gd name="T66" fmla="*/ 418625715 w 2613"/>
              <a:gd name="T67" fmla="*/ 172662282 h 764"/>
              <a:gd name="T68" fmla="*/ 420865677 w 2613"/>
              <a:gd name="T69" fmla="*/ 174065881 h 764"/>
              <a:gd name="T70" fmla="*/ 455587994 w 2613"/>
              <a:gd name="T71" fmla="*/ 177996382 h 764"/>
              <a:gd name="T72" fmla="*/ 490590239 w 2613"/>
              <a:gd name="T73" fmla="*/ 181926883 h 764"/>
              <a:gd name="T74" fmla="*/ 525032098 w 2613"/>
              <a:gd name="T75" fmla="*/ 185857384 h 764"/>
              <a:gd name="T76" fmla="*/ 551073967 w 2613"/>
              <a:gd name="T77" fmla="*/ 188945938 h 764"/>
              <a:gd name="T78" fmla="*/ 577115308 w 2613"/>
              <a:gd name="T79" fmla="*/ 192033962 h 764"/>
              <a:gd name="T80" fmla="*/ 602876719 w 2613"/>
              <a:gd name="T81" fmla="*/ 195403341 h 764"/>
              <a:gd name="T82" fmla="*/ 628638660 w 2613"/>
              <a:gd name="T83" fmla="*/ 198491365 h 764"/>
              <a:gd name="T84" fmla="*/ 649359761 w 2613"/>
              <a:gd name="T85" fmla="*/ 201299093 h 764"/>
              <a:gd name="T86" fmla="*/ 669800933 w 2613"/>
              <a:gd name="T87" fmla="*/ 204387116 h 764"/>
              <a:gd name="T88" fmla="*/ 690522563 w 2613"/>
              <a:gd name="T89" fmla="*/ 207475670 h 764"/>
              <a:gd name="T90" fmla="*/ 710963735 w 2613"/>
              <a:gd name="T91" fmla="*/ 210844520 h 764"/>
              <a:gd name="T92" fmla="*/ 731684835 w 2613"/>
              <a:gd name="T93" fmla="*/ 214494195 h 764"/>
              <a:gd name="T94" fmla="*/ 731684835 w 2613"/>
              <a:gd name="T95" fmla="*/ 0 h 7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613" h="764">
                <a:moveTo>
                  <a:pt x="2613" y="0"/>
                </a:moveTo>
                <a:lnTo>
                  <a:pt x="1245" y="0"/>
                </a:lnTo>
                <a:lnTo>
                  <a:pt x="0" y="684"/>
                </a:lnTo>
                <a:lnTo>
                  <a:pt x="80" y="665"/>
                </a:lnTo>
                <a:lnTo>
                  <a:pt x="158" y="647"/>
                </a:lnTo>
                <a:lnTo>
                  <a:pt x="234" y="629"/>
                </a:lnTo>
                <a:lnTo>
                  <a:pt x="279" y="619"/>
                </a:lnTo>
                <a:lnTo>
                  <a:pt x="324" y="609"/>
                </a:lnTo>
                <a:lnTo>
                  <a:pt x="368" y="601"/>
                </a:lnTo>
                <a:lnTo>
                  <a:pt x="412" y="593"/>
                </a:lnTo>
                <a:lnTo>
                  <a:pt x="455" y="586"/>
                </a:lnTo>
                <a:lnTo>
                  <a:pt x="499" y="579"/>
                </a:lnTo>
                <a:lnTo>
                  <a:pt x="542" y="573"/>
                </a:lnTo>
                <a:lnTo>
                  <a:pt x="586" y="568"/>
                </a:lnTo>
                <a:lnTo>
                  <a:pt x="629" y="564"/>
                </a:lnTo>
                <a:lnTo>
                  <a:pt x="674" y="561"/>
                </a:lnTo>
                <a:lnTo>
                  <a:pt x="717" y="559"/>
                </a:lnTo>
                <a:lnTo>
                  <a:pt x="762" y="558"/>
                </a:lnTo>
                <a:lnTo>
                  <a:pt x="806" y="558"/>
                </a:lnTo>
                <a:lnTo>
                  <a:pt x="851" y="559"/>
                </a:lnTo>
                <a:lnTo>
                  <a:pt x="896" y="560"/>
                </a:lnTo>
                <a:lnTo>
                  <a:pt x="941" y="562"/>
                </a:lnTo>
                <a:lnTo>
                  <a:pt x="995" y="565"/>
                </a:lnTo>
                <a:lnTo>
                  <a:pt x="1050" y="569"/>
                </a:lnTo>
                <a:lnTo>
                  <a:pt x="1105" y="574"/>
                </a:lnTo>
                <a:lnTo>
                  <a:pt x="1160" y="579"/>
                </a:lnTo>
                <a:lnTo>
                  <a:pt x="1215" y="586"/>
                </a:lnTo>
                <a:lnTo>
                  <a:pt x="1306" y="596"/>
                </a:lnTo>
                <a:lnTo>
                  <a:pt x="1397" y="607"/>
                </a:lnTo>
                <a:lnTo>
                  <a:pt x="1490" y="618"/>
                </a:lnTo>
                <a:lnTo>
                  <a:pt x="1491" y="618"/>
                </a:lnTo>
                <a:lnTo>
                  <a:pt x="1492" y="619"/>
                </a:lnTo>
                <a:lnTo>
                  <a:pt x="1493" y="619"/>
                </a:lnTo>
                <a:lnTo>
                  <a:pt x="1495" y="615"/>
                </a:lnTo>
                <a:lnTo>
                  <a:pt x="1503" y="620"/>
                </a:lnTo>
                <a:lnTo>
                  <a:pt x="1627" y="634"/>
                </a:lnTo>
                <a:lnTo>
                  <a:pt x="1752" y="648"/>
                </a:lnTo>
                <a:lnTo>
                  <a:pt x="1875" y="662"/>
                </a:lnTo>
                <a:lnTo>
                  <a:pt x="1968" y="673"/>
                </a:lnTo>
                <a:lnTo>
                  <a:pt x="2061" y="684"/>
                </a:lnTo>
                <a:lnTo>
                  <a:pt x="2153" y="696"/>
                </a:lnTo>
                <a:lnTo>
                  <a:pt x="2245" y="707"/>
                </a:lnTo>
                <a:lnTo>
                  <a:pt x="2319" y="717"/>
                </a:lnTo>
                <a:lnTo>
                  <a:pt x="2392" y="728"/>
                </a:lnTo>
                <a:lnTo>
                  <a:pt x="2466" y="739"/>
                </a:lnTo>
                <a:lnTo>
                  <a:pt x="2539" y="751"/>
                </a:lnTo>
                <a:lnTo>
                  <a:pt x="2613" y="764"/>
                </a:lnTo>
                <a:lnTo>
                  <a:pt x="2613"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722" name="Freeform 120">
            <a:extLst>
              <a:ext uri="{FF2B5EF4-FFF2-40B4-BE49-F238E27FC236}">
                <a16:creationId xmlns:a16="http://schemas.microsoft.com/office/drawing/2014/main" id="{85D223A6-88CB-519C-41EC-0EB494044C5C}"/>
              </a:ext>
            </a:extLst>
          </p:cNvPr>
          <p:cNvSpPr>
            <a:spLocks/>
          </p:cNvSpPr>
          <p:nvPr/>
        </p:nvSpPr>
        <p:spPr bwMode="auto">
          <a:xfrm>
            <a:off x="5317331" y="1393032"/>
            <a:ext cx="1229916" cy="341710"/>
          </a:xfrm>
          <a:custGeom>
            <a:avLst/>
            <a:gdLst>
              <a:gd name="T0" fmla="*/ 0 w 3097"/>
              <a:gd name="T1" fmla="*/ 214431610 h 860"/>
              <a:gd name="T2" fmla="*/ 21869762 w 3097"/>
              <a:gd name="T3" fmla="*/ 218361007 h 860"/>
              <a:gd name="T4" fmla="*/ 44019635 w 3097"/>
              <a:gd name="T5" fmla="*/ 222851444 h 860"/>
              <a:gd name="T6" fmla="*/ 65608758 w 3097"/>
              <a:gd name="T7" fmla="*/ 226780841 h 860"/>
              <a:gd name="T8" fmla="*/ 78786637 w 3097"/>
              <a:gd name="T9" fmla="*/ 229306844 h 860"/>
              <a:gd name="T10" fmla="*/ 91964517 w 3097"/>
              <a:gd name="T11" fmla="*/ 231552592 h 860"/>
              <a:gd name="T12" fmla="*/ 105142396 w 3097"/>
              <a:gd name="T13" fmla="*/ 233517026 h 860"/>
              <a:gd name="T14" fmla="*/ 118320276 w 3097"/>
              <a:gd name="T15" fmla="*/ 235762245 h 860"/>
              <a:gd name="T16" fmla="*/ 131217515 w 3097"/>
              <a:gd name="T17" fmla="*/ 237446423 h 860"/>
              <a:gd name="T18" fmla="*/ 142432507 w 3097"/>
              <a:gd name="T19" fmla="*/ 238569033 h 860"/>
              <a:gd name="T20" fmla="*/ 153367388 w 3097"/>
              <a:gd name="T21" fmla="*/ 239691642 h 860"/>
              <a:gd name="T22" fmla="*/ 164302269 w 3097"/>
              <a:gd name="T23" fmla="*/ 240533996 h 860"/>
              <a:gd name="T24" fmla="*/ 175237150 w 3097"/>
              <a:gd name="T25" fmla="*/ 241095036 h 860"/>
              <a:gd name="T26" fmla="*/ 186172031 w 3097"/>
              <a:gd name="T27" fmla="*/ 241375821 h 860"/>
              <a:gd name="T28" fmla="*/ 197387023 w 3097"/>
              <a:gd name="T29" fmla="*/ 241375821 h 860"/>
              <a:gd name="T30" fmla="*/ 209723513 w 3097"/>
              <a:gd name="T31" fmla="*/ 241095036 h 860"/>
              <a:gd name="T32" fmla="*/ 222340643 w 3097"/>
              <a:gd name="T33" fmla="*/ 240533996 h 860"/>
              <a:gd name="T34" fmla="*/ 234677663 w 3097"/>
              <a:gd name="T35" fmla="*/ 239691642 h 860"/>
              <a:gd name="T36" fmla="*/ 247294793 w 3097"/>
              <a:gd name="T37" fmla="*/ 238569033 h 860"/>
              <a:gd name="T38" fmla="*/ 259911393 w 3097"/>
              <a:gd name="T39" fmla="*/ 236884854 h 860"/>
              <a:gd name="T40" fmla="*/ 272248413 w 3097"/>
              <a:gd name="T41" fmla="*/ 234920420 h 860"/>
              <a:gd name="T42" fmla="*/ 284865543 w 3097"/>
              <a:gd name="T43" fmla="*/ 232955986 h 860"/>
              <a:gd name="T44" fmla="*/ 296921923 w 3097"/>
              <a:gd name="T45" fmla="*/ 230710238 h 860"/>
              <a:gd name="T46" fmla="*/ 309538524 w 3097"/>
              <a:gd name="T47" fmla="*/ 228184235 h 860"/>
              <a:gd name="T48" fmla="*/ 321875543 w 3097"/>
              <a:gd name="T49" fmla="*/ 225377447 h 860"/>
              <a:gd name="T50" fmla="*/ 347109803 w 3097"/>
              <a:gd name="T51" fmla="*/ 220045186 h 860"/>
              <a:gd name="T52" fmla="*/ 372063423 w 3097"/>
              <a:gd name="T53" fmla="*/ 213589785 h 860"/>
              <a:gd name="T54" fmla="*/ 396736934 w 3097"/>
              <a:gd name="T55" fmla="*/ 207414640 h 860"/>
              <a:gd name="T56" fmla="*/ 421409914 w 3097"/>
              <a:gd name="T57" fmla="*/ 200959239 h 860"/>
              <a:gd name="T58" fmla="*/ 446083425 w 3097"/>
              <a:gd name="T59" fmla="*/ 194503839 h 860"/>
              <a:gd name="T60" fmla="*/ 459822054 w 3097"/>
              <a:gd name="T61" fmla="*/ 191416796 h 860"/>
              <a:gd name="T62" fmla="*/ 473280043 w 3097"/>
              <a:gd name="T63" fmla="*/ 188329223 h 860"/>
              <a:gd name="T64" fmla="*/ 487018672 w 3097"/>
              <a:gd name="T65" fmla="*/ 185241650 h 860"/>
              <a:gd name="T66" fmla="*/ 500757301 w 3097"/>
              <a:gd name="T67" fmla="*/ 182435392 h 860"/>
              <a:gd name="T68" fmla="*/ 514495930 w 3097"/>
              <a:gd name="T69" fmla="*/ 179909389 h 860"/>
              <a:gd name="T70" fmla="*/ 527954449 w 3097"/>
              <a:gd name="T71" fmla="*/ 177383385 h 860"/>
              <a:gd name="T72" fmla="*/ 541412439 w 3097"/>
              <a:gd name="T73" fmla="*/ 175418422 h 860"/>
              <a:gd name="T74" fmla="*/ 555151068 w 3097"/>
              <a:gd name="T75" fmla="*/ 174015028 h 860"/>
              <a:gd name="T76" fmla="*/ 568328947 w 3097"/>
              <a:gd name="T77" fmla="*/ 172611634 h 860"/>
              <a:gd name="T78" fmla="*/ 589918070 w 3097"/>
              <a:gd name="T79" fmla="*/ 160262403 h 860"/>
              <a:gd name="T80" fmla="*/ 868334728 w 3097"/>
              <a:gd name="T81" fmla="*/ 0 h 860"/>
              <a:gd name="T82" fmla="*/ 0 w 3097"/>
              <a:gd name="T83" fmla="*/ 0 h 860"/>
              <a:gd name="T84" fmla="*/ 0 w 3097"/>
              <a:gd name="T85" fmla="*/ 214431610 h 86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097" h="860">
                <a:moveTo>
                  <a:pt x="0" y="764"/>
                </a:moveTo>
                <a:lnTo>
                  <a:pt x="78" y="778"/>
                </a:lnTo>
                <a:lnTo>
                  <a:pt x="157" y="794"/>
                </a:lnTo>
                <a:lnTo>
                  <a:pt x="234" y="808"/>
                </a:lnTo>
                <a:lnTo>
                  <a:pt x="281" y="817"/>
                </a:lnTo>
                <a:lnTo>
                  <a:pt x="328" y="825"/>
                </a:lnTo>
                <a:lnTo>
                  <a:pt x="375" y="832"/>
                </a:lnTo>
                <a:lnTo>
                  <a:pt x="422" y="840"/>
                </a:lnTo>
                <a:lnTo>
                  <a:pt x="468" y="846"/>
                </a:lnTo>
                <a:lnTo>
                  <a:pt x="508" y="850"/>
                </a:lnTo>
                <a:lnTo>
                  <a:pt x="547" y="854"/>
                </a:lnTo>
                <a:lnTo>
                  <a:pt x="586" y="857"/>
                </a:lnTo>
                <a:lnTo>
                  <a:pt x="625" y="859"/>
                </a:lnTo>
                <a:lnTo>
                  <a:pt x="664" y="860"/>
                </a:lnTo>
                <a:lnTo>
                  <a:pt x="704" y="860"/>
                </a:lnTo>
                <a:lnTo>
                  <a:pt x="748" y="859"/>
                </a:lnTo>
                <a:lnTo>
                  <a:pt x="793" y="857"/>
                </a:lnTo>
                <a:lnTo>
                  <a:pt x="837" y="854"/>
                </a:lnTo>
                <a:lnTo>
                  <a:pt x="882" y="850"/>
                </a:lnTo>
                <a:lnTo>
                  <a:pt x="927" y="844"/>
                </a:lnTo>
                <a:lnTo>
                  <a:pt x="971" y="837"/>
                </a:lnTo>
                <a:lnTo>
                  <a:pt x="1016" y="830"/>
                </a:lnTo>
                <a:lnTo>
                  <a:pt x="1059" y="822"/>
                </a:lnTo>
                <a:lnTo>
                  <a:pt x="1104" y="813"/>
                </a:lnTo>
                <a:lnTo>
                  <a:pt x="1148" y="803"/>
                </a:lnTo>
                <a:lnTo>
                  <a:pt x="1238" y="784"/>
                </a:lnTo>
                <a:lnTo>
                  <a:pt x="1327" y="761"/>
                </a:lnTo>
                <a:lnTo>
                  <a:pt x="1415" y="739"/>
                </a:lnTo>
                <a:lnTo>
                  <a:pt x="1503" y="716"/>
                </a:lnTo>
                <a:lnTo>
                  <a:pt x="1591" y="693"/>
                </a:lnTo>
                <a:lnTo>
                  <a:pt x="1640" y="682"/>
                </a:lnTo>
                <a:lnTo>
                  <a:pt x="1688" y="671"/>
                </a:lnTo>
                <a:lnTo>
                  <a:pt x="1737" y="660"/>
                </a:lnTo>
                <a:lnTo>
                  <a:pt x="1786" y="650"/>
                </a:lnTo>
                <a:lnTo>
                  <a:pt x="1835" y="641"/>
                </a:lnTo>
                <a:lnTo>
                  <a:pt x="1883" y="632"/>
                </a:lnTo>
                <a:lnTo>
                  <a:pt x="1931" y="625"/>
                </a:lnTo>
                <a:lnTo>
                  <a:pt x="1980" y="620"/>
                </a:lnTo>
                <a:lnTo>
                  <a:pt x="2027" y="615"/>
                </a:lnTo>
                <a:lnTo>
                  <a:pt x="2104" y="571"/>
                </a:lnTo>
                <a:lnTo>
                  <a:pt x="3097" y="0"/>
                </a:lnTo>
                <a:lnTo>
                  <a:pt x="0" y="0"/>
                </a:lnTo>
                <a:lnTo>
                  <a:pt x="0" y="764"/>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723" name="Line 121">
            <a:extLst>
              <a:ext uri="{FF2B5EF4-FFF2-40B4-BE49-F238E27FC236}">
                <a16:creationId xmlns:a16="http://schemas.microsoft.com/office/drawing/2014/main" id="{6E78C848-F099-9713-8A4E-48ED413C5253}"/>
              </a:ext>
            </a:extLst>
          </p:cNvPr>
          <p:cNvSpPr>
            <a:spLocks noChangeShapeType="1"/>
          </p:cNvSpPr>
          <p:nvPr/>
        </p:nvSpPr>
        <p:spPr bwMode="auto">
          <a:xfrm flipH="1">
            <a:off x="4774407" y="1393031"/>
            <a:ext cx="2350294" cy="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24" name="Line 122">
            <a:extLst>
              <a:ext uri="{FF2B5EF4-FFF2-40B4-BE49-F238E27FC236}">
                <a16:creationId xmlns:a16="http://schemas.microsoft.com/office/drawing/2014/main" id="{589F401B-C280-36D8-4409-33119A23CCEA}"/>
              </a:ext>
            </a:extLst>
          </p:cNvPr>
          <p:cNvSpPr>
            <a:spLocks noChangeShapeType="1"/>
          </p:cNvSpPr>
          <p:nvPr/>
        </p:nvSpPr>
        <p:spPr bwMode="auto">
          <a:xfrm flipH="1">
            <a:off x="2009776" y="1393031"/>
            <a:ext cx="2764631" cy="1520429"/>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25" name="Line 123">
            <a:extLst>
              <a:ext uri="{FF2B5EF4-FFF2-40B4-BE49-F238E27FC236}">
                <a16:creationId xmlns:a16="http://schemas.microsoft.com/office/drawing/2014/main" id="{23D3FC53-23C5-4F0D-53AB-089167E93507}"/>
              </a:ext>
            </a:extLst>
          </p:cNvPr>
          <p:cNvSpPr>
            <a:spLocks noChangeShapeType="1"/>
          </p:cNvSpPr>
          <p:nvPr/>
        </p:nvSpPr>
        <p:spPr bwMode="auto">
          <a:xfrm flipH="1">
            <a:off x="2552701" y="1915716"/>
            <a:ext cx="2764631" cy="15906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26" name="Line 124">
            <a:extLst>
              <a:ext uri="{FF2B5EF4-FFF2-40B4-BE49-F238E27FC236}">
                <a16:creationId xmlns:a16="http://schemas.microsoft.com/office/drawing/2014/main" id="{51ECAA46-C5CA-99EC-0A6B-30182868AE98}"/>
              </a:ext>
            </a:extLst>
          </p:cNvPr>
          <p:cNvSpPr>
            <a:spLocks noChangeShapeType="1"/>
          </p:cNvSpPr>
          <p:nvPr/>
        </p:nvSpPr>
        <p:spPr bwMode="auto">
          <a:xfrm flipV="1">
            <a:off x="2552700" y="2913460"/>
            <a:ext cx="0" cy="59293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27" name="Line 125">
            <a:extLst>
              <a:ext uri="{FF2B5EF4-FFF2-40B4-BE49-F238E27FC236}">
                <a16:creationId xmlns:a16="http://schemas.microsoft.com/office/drawing/2014/main" id="{DAF62822-A4A3-8034-B285-2DA487A9D648}"/>
              </a:ext>
            </a:extLst>
          </p:cNvPr>
          <p:cNvSpPr>
            <a:spLocks noChangeShapeType="1"/>
          </p:cNvSpPr>
          <p:nvPr/>
        </p:nvSpPr>
        <p:spPr bwMode="auto">
          <a:xfrm flipV="1">
            <a:off x="2552700" y="2690812"/>
            <a:ext cx="406004" cy="81557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28" name="Line 126">
            <a:extLst>
              <a:ext uri="{FF2B5EF4-FFF2-40B4-BE49-F238E27FC236}">
                <a16:creationId xmlns:a16="http://schemas.microsoft.com/office/drawing/2014/main" id="{DC08D62A-AE25-2880-6C2C-9F5075A6FA76}"/>
              </a:ext>
            </a:extLst>
          </p:cNvPr>
          <p:cNvSpPr>
            <a:spLocks noChangeShapeType="1"/>
          </p:cNvSpPr>
          <p:nvPr/>
        </p:nvSpPr>
        <p:spPr bwMode="auto">
          <a:xfrm>
            <a:off x="3474244" y="2407444"/>
            <a:ext cx="0" cy="56911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29" name="Line 127">
            <a:extLst>
              <a:ext uri="{FF2B5EF4-FFF2-40B4-BE49-F238E27FC236}">
                <a16:creationId xmlns:a16="http://schemas.microsoft.com/office/drawing/2014/main" id="{17697297-D446-EB2D-EB2B-D5DA1F88C438}"/>
              </a:ext>
            </a:extLst>
          </p:cNvPr>
          <p:cNvSpPr>
            <a:spLocks noChangeShapeType="1"/>
          </p:cNvSpPr>
          <p:nvPr/>
        </p:nvSpPr>
        <p:spPr bwMode="auto">
          <a:xfrm>
            <a:off x="3936206" y="2152650"/>
            <a:ext cx="0" cy="55840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30" name="Line 128">
            <a:extLst>
              <a:ext uri="{FF2B5EF4-FFF2-40B4-BE49-F238E27FC236}">
                <a16:creationId xmlns:a16="http://schemas.microsoft.com/office/drawing/2014/main" id="{92AD4C00-D3F6-B67E-F80C-4FE97D00BFAE}"/>
              </a:ext>
            </a:extLst>
          </p:cNvPr>
          <p:cNvSpPr>
            <a:spLocks noChangeShapeType="1"/>
          </p:cNvSpPr>
          <p:nvPr/>
        </p:nvSpPr>
        <p:spPr bwMode="auto">
          <a:xfrm>
            <a:off x="4427935" y="1882379"/>
            <a:ext cx="0" cy="54530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31" name="Line 129">
            <a:extLst>
              <a:ext uri="{FF2B5EF4-FFF2-40B4-BE49-F238E27FC236}">
                <a16:creationId xmlns:a16="http://schemas.microsoft.com/office/drawing/2014/main" id="{BB2D79FB-0A7C-EB8C-3695-DB8987948F00}"/>
              </a:ext>
            </a:extLst>
          </p:cNvPr>
          <p:cNvSpPr>
            <a:spLocks noChangeShapeType="1"/>
          </p:cNvSpPr>
          <p:nvPr/>
        </p:nvSpPr>
        <p:spPr bwMode="auto">
          <a:xfrm>
            <a:off x="4874419" y="1637110"/>
            <a:ext cx="0" cy="53459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32" name="Line 130">
            <a:extLst>
              <a:ext uri="{FF2B5EF4-FFF2-40B4-BE49-F238E27FC236}">
                <a16:creationId xmlns:a16="http://schemas.microsoft.com/office/drawing/2014/main" id="{EEFCB4BE-7142-0C6E-BED7-1D123F54CE77}"/>
              </a:ext>
            </a:extLst>
          </p:cNvPr>
          <p:cNvSpPr>
            <a:spLocks noChangeShapeType="1"/>
          </p:cNvSpPr>
          <p:nvPr/>
        </p:nvSpPr>
        <p:spPr bwMode="auto">
          <a:xfrm flipH="1" flipV="1">
            <a:off x="4874419" y="1637110"/>
            <a:ext cx="442913" cy="27860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33" name="Line 131">
            <a:extLst>
              <a:ext uri="{FF2B5EF4-FFF2-40B4-BE49-F238E27FC236}">
                <a16:creationId xmlns:a16="http://schemas.microsoft.com/office/drawing/2014/main" id="{CB4DDA69-2783-AF12-7B6B-DBB660407655}"/>
              </a:ext>
            </a:extLst>
          </p:cNvPr>
          <p:cNvSpPr>
            <a:spLocks noChangeShapeType="1"/>
          </p:cNvSpPr>
          <p:nvPr/>
        </p:nvSpPr>
        <p:spPr bwMode="auto">
          <a:xfrm flipH="1">
            <a:off x="4427935" y="1637110"/>
            <a:ext cx="446484" cy="790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34" name="Line 132">
            <a:extLst>
              <a:ext uri="{FF2B5EF4-FFF2-40B4-BE49-F238E27FC236}">
                <a16:creationId xmlns:a16="http://schemas.microsoft.com/office/drawing/2014/main" id="{383FF823-BA0A-F025-BB5D-73C2513BA68C}"/>
              </a:ext>
            </a:extLst>
          </p:cNvPr>
          <p:cNvSpPr>
            <a:spLocks noChangeShapeType="1"/>
          </p:cNvSpPr>
          <p:nvPr/>
        </p:nvSpPr>
        <p:spPr bwMode="auto">
          <a:xfrm flipH="1" flipV="1">
            <a:off x="3936206" y="2152650"/>
            <a:ext cx="491729" cy="27503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35" name="Line 133">
            <a:extLst>
              <a:ext uri="{FF2B5EF4-FFF2-40B4-BE49-F238E27FC236}">
                <a16:creationId xmlns:a16="http://schemas.microsoft.com/office/drawing/2014/main" id="{D9671E5A-5F69-B51E-273A-BE323DD6348F}"/>
              </a:ext>
            </a:extLst>
          </p:cNvPr>
          <p:cNvSpPr>
            <a:spLocks noChangeShapeType="1"/>
          </p:cNvSpPr>
          <p:nvPr/>
        </p:nvSpPr>
        <p:spPr bwMode="auto">
          <a:xfrm flipH="1">
            <a:off x="3474244" y="2152650"/>
            <a:ext cx="461963" cy="82391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36" name="Line 134">
            <a:extLst>
              <a:ext uri="{FF2B5EF4-FFF2-40B4-BE49-F238E27FC236}">
                <a16:creationId xmlns:a16="http://schemas.microsoft.com/office/drawing/2014/main" id="{87F17385-8E49-43A2-96E4-0DA5497AA36E}"/>
              </a:ext>
            </a:extLst>
          </p:cNvPr>
          <p:cNvSpPr>
            <a:spLocks noChangeShapeType="1"/>
          </p:cNvSpPr>
          <p:nvPr/>
        </p:nvSpPr>
        <p:spPr bwMode="auto">
          <a:xfrm flipH="1" flipV="1">
            <a:off x="2961085" y="2689623"/>
            <a:ext cx="513159" cy="2869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37" name="Line 135">
            <a:extLst>
              <a:ext uri="{FF2B5EF4-FFF2-40B4-BE49-F238E27FC236}">
                <a16:creationId xmlns:a16="http://schemas.microsoft.com/office/drawing/2014/main" id="{5C5A78AC-34C2-DD1B-4015-7B19B99C0F54}"/>
              </a:ext>
            </a:extLst>
          </p:cNvPr>
          <p:cNvSpPr>
            <a:spLocks noChangeShapeType="1"/>
          </p:cNvSpPr>
          <p:nvPr/>
        </p:nvSpPr>
        <p:spPr bwMode="auto">
          <a:xfrm>
            <a:off x="2961085" y="2689622"/>
            <a:ext cx="0" cy="5810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38" name="Line 136">
            <a:extLst>
              <a:ext uri="{FF2B5EF4-FFF2-40B4-BE49-F238E27FC236}">
                <a16:creationId xmlns:a16="http://schemas.microsoft.com/office/drawing/2014/main" id="{1E62301E-7E0D-907C-5070-767C31486C49}"/>
              </a:ext>
            </a:extLst>
          </p:cNvPr>
          <p:cNvSpPr>
            <a:spLocks noChangeShapeType="1"/>
          </p:cNvSpPr>
          <p:nvPr/>
        </p:nvSpPr>
        <p:spPr bwMode="auto">
          <a:xfrm flipV="1">
            <a:off x="3802857" y="1883569"/>
            <a:ext cx="2821781" cy="162282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39" name="Line 137">
            <a:extLst>
              <a:ext uri="{FF2B5EF4-FFF2-40B4-BE49-F238E27FC236}">
                <a16:creationId xmlns:a16="http://schemas.microsoft.com/office/drawing/2014/main" id="{138DC0DE-1544-AB9F-3378-BB8DA2746FB5}"/>
              </a:ext>
            </a:extLst>
          </p:cNvPr>
          <p:cNvSpPr>
            <a:spLocks noChangeShapeType="1"/>
          </p:cNvSpPr>
          <p:nvPr/>
        </p:nvSpPr>
        <p:spPr bwMode="auto">
          <a:xfrm>
            <a:off x="3802856" y="2970610"/>
            <a:ext cx="0" cy="535781"/>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40" name="Line 138">
            <a:extLst>
              <a:ext uri="{FF2B5EF4-FFF2-40B4-BE49-F238E27FC236}">
                <a16:creationId xmlns:a16="http://schemas.microsoft.com/office/drawing/2014/main" id="{1DA2BD97-8B06-2EBA-AC02-5E520D39BF07}"/>
              </a:ext>
            </a:extLst>
          </p:cNvPr>
          <p:cNvSpPr>
            <a:spLocks noChangeShapeType="1"/>
          </p:cNvSpPr>
          <p:nvPr/>
        </p:nvSpPr>
        <p:spPr bwMode="auto">
          <a:xfrm flipV="1">
            <a:off x="3802857" y="2702719"/>
            <a:ext cx="465535" cy="80367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41" name="Line 139">
            <a:extLst>
              <a:ext uri="{FF2B5EF4-FFF2-40B4-BE49-F238E27FC236}">
                <a16:creationId xmlns:a16="http://schemas.microsoft.com/office/drawing/2014/main" id="{D9CFA002-65C0-534B-104E-21372477C7A8}"/>
              </a:ext>
            </a:extLst>
          </p:cNvPr>
          <p:cNvSpPr>
            <a:spLocks noChangeShapeType="1"/>
          </p:cNvSpPr>
          <p:nvPr/>
        </p:nvSpPr>
        <p:spPr bwMode="auto">
          <a:xfrm>
            <a:off x="4268391" y="2702719"/>
            <a:ext cx="0" cy="53459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42" name="Line 140">
            <a:extLst>
              <a:ext uri="{FF2B5EF4-FFF2-40B4-BE49-F238E27FC236}">
                <a16:creationId xmlns:a16="http://schemas.microsoft.com/office/drawing/2014/main" id="{D3D86C49-1A99-B1B6-7BD0-30D42FA56DC7}"/>
              </a:ext>
            </a:extLst>
          </p:cNvPr>
          <p:cNvSpPr>
            <a:spLocks noChangeShapeType="1"/>
          </p:cNvSpPr>
          <p:nvPr/>
        </p:nvSpPr>
        <p:spPr bwMode="auto">
          <a:xfrm>
            <a:off x="4268391" y="2702719"/>
            <a:ext cx="464344" cy="26789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43" name="Line 141">
            <a:extLst>
              <a:ext uri="{FF2B5EF4-FFF2-40B4-BE49-F238E27FC236}">
                <a16:creationId xmlns:a16="http://schemas.microsoft.com/office/drawing/2014/main" id="{69CA7E9A-CB72-F391-BD66-3757EB92681C}"/>
              </a:ext>
            </a:extLst>
          </p:cNvPr>
          <p:cNvSpPr>
            <a:spLocks noChangeShapeType="1"/>
          </p:cNvSpPr>
          <p:nvPr/>
        </p:nvSpPr>
        <p:spPr bwMode="auto">
          <a:xfrm flipV="1">
            <a:off x="4732735" y="2436019"/>
            <a:ext cx="0" cy="53459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44" name="Line 142">
            <a:extLst>
              <a:ext uri="{FF2B5EF4-FFF2-40B4-BE49-F238E27FC236}">
                <a16:creationId xmlns:a16="http://schemas.microsoft.com/office/drawing/2014/main" id="{669A3C30-0CDF-BD9D-5A20-581BF266A889}"/>
              </a:ext>
            </a:extLst>
          </p:cNvPr>
          <p:cNvSpPr>
            <a:spLocks noChangeShapeType="1"/>
          </p:cNvSpPr>
          <p:nvPr/>
        </p:nvSpPr>
        <p:spPr bwMode="auto">
          <a:xfrm flipV="1">
            <a:off x="4732735" y="2159794"/>
            <a:ext cx="481013" cy="81081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45" name="Line 143">
            <a:extLst>
              <a:ext uri="{FF2B5EF4-FFF2-40B4-BE49-F238E27FC236}">
                <a16:creationId xmlns:a16="http://schemas.microsoft.com/office/drawing/2014/main" id="{28F0A93B-1A69-6F6F-DB6F-88F96409EAB0}"/>
              </a:ext>
            </a:extLst>
          </p:cNvPr>
          <p:cNvSpPr>
            <a:spLocks noChangeShapeType="1"/>
          </p:cNvSpPr>
          <p:nvPr/>
        </p:nvSpPr>
        <p:spPr bwMode="auto">
          <a:xfrm>
            <a:off x="5213747" y="2159794"/>
            <a:ext cx="0" cy="53459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46" name="Line 144">
            <a:extLst>
              <a:ext uri="{FF2B5EF4-FFF2-40B4-BE49-F238E27FC236}">
                <a16:creationId xmlns:a16="http://schemas.microsoft.com/office/drawing/2014/main" id="{C6EAA70C-8C15-0366-2B91-E20ACC8F9891}"/>
              </a:ext>
            </a:extLst>
          </p:cNvPr>
          <p:cNvSpPr>
            <a:spLocks noChangeShapeType="1"/>
          </p:cNvSpPr>
          <p:nvPr/>
        </p:nvSpPr>
        <p:spPr bwMode="auto">
          <a:xfrm>
            <a:off x="5213748" y="2159794"/>
            <a:ext cx="458390" cy="27146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47" name="Line 145">
            <a:extLst>
              <a:ext uri="{FF2B5EF4-FFF2-40B4-BE49-F238E27FC236}">
                <a16:creationId xmlns:a16="http://schemas.microsoft.com/office/drawing/2014/main" id="{94605F17-5027-515C-C749-C419A163B54C}"/>
              </a:ext>
            </a:extLst>
          </p:cNvPr>
          <p:cNvSpPr>
            <a:spLocks noChangeShapeType="1"/>
          </p:cNvSpPr>
          <p:nvPr/>
        </p:nvSpPr>
        <p:spPr bwMode="auto">
          <a:xfrm flipV="1">
            <a:off x="5672138" y="1896667"/>
            <a:ext cx="0" cy="53459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48" name="Line 146">
            <a:extLst>
              <a:ext uri="{FF2B5EF4-FFF2-40B4-BE49-F238E27FC236}">
                <a16:creationId xmlns:a16="http://schemas.microsoft.com/office/drawing/2014/main" id="{FFB8E559-2715-F896-CF38-393DA5EB7E09}"/>
              </a:ext>
            </a:extLst>
          </p:cNvPr>
          <p:cNvSpPr>
            <a:spLocks noChangeShapeType="1"/>
          </p:cNvSpPr>
          <p:nvPr/>
        </p:nvSpPr>
        <p:spPr bwMode="auto">
          <a:xfrm flipV="1">
            <a:off x="5672137" y="1619251"/>
            <a:ext cx="481013" cy="81200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49" name="Line 147">
            <a:extLst>
              <a:ext uri="{FF2B5EF4-FFF2-40B4-BE49-F238E27FC236}">
                <a16:creationId xmlns:a16="http://schemas.microsoft.com/office/drawing/2014/main" id="{B68B94CA-DFB6-F6B0-4203-F3B59307273A}"/>
              </a:ext>
            </a:extLst>
          </p:cNvPr>
          <p:cNvSpPr>
            <a:spLocks noChangeShapeType="1"/>
          </p:cNvSpPr>
          <p:nvPr/>
        </p:nvSpPr>
        <p:spPr bwMode="auto">
          <a:xfrm>
            <a:off x="6153150" y="1619251"/>
            <a:ext cx="0" cy="53578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50" name="Line 148">
            <a:extLst>
              <a:ext uri="{FF2B5EF4-FFF2-40B4-BE49-F238E27FC236}">
                <a16:creationId xmlns:a16="http://schemas.microsoft.com/office/drawing/2014/main" id="{E40FE632-F112-C5DC-3458-3D3F7D49FB7A}"/>
              </a:ext>
            </a:extLst>
          </p:cNvPr>
          <p:cNvSpPr>
            <a:spLocks noChangeShapeType="1"/>
          </p:cNvSpPr>
          <p:nvPr/>
        </p:nvSpPr>
        <p:spPr bwMode="auto">
          <a:xfrm>
            <a:off x="6153150" y="1619250"/>
            <a:ext cx="471488" cy="26431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51" name="Line 149">
            <a:extLst>
              <a:ext uri="{FF2B5EF4-FFF2-40B4-BE49-F238E27FC236}">
                <a16:creationId xmlns:a16="http://schemas.microsoft.com/office/drawing/2014/main" id="{4BC48003-9B9A-2815-2837-B923F82EA3AD}"/>
              </a:ext>
            </a:extLst>
          </p:cNvPr>
          <p:cNvSpPr>
            <a:spLocks noChangeShapeType="1"/>
          </p:cNvSpPr>
          <p:nvPr/>
        </p:nvSpPr>
        <p:spPr bwMode="auto">
          <a:xfrm flipV="1">
            <a:off x="2961085" y="3237310"/>
            <a:ext cx="1307306" cy="33338"/>
          </a:xfrm>
          <a:prstGeom prst="line">
            <a:avLst/>
          </a:prstGeom>
          <a:noFill/>
          <a:ln w="2063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52" name="Line 150">
            <a:extLst>
              <a:ext uri="{FF2B5EF4-FFF2-40B4-BE49-F238E27FC236}">
                <a16:creationId xmlns:a16="http://schemas.microsoft.com/office/drawing/2014/main" id="{72CE1442-0178-7E99-1063-658A72B45034}"/>
              </a:ext>
            </a:extLst>
          </p:cNvPr>
          <p:cNvSpPr>
            <a:spLocks noChangeShapeType="1"/>
          </p:cNvSpPr>
          <p:nvPr/>
        </p:nvSpPr>
        <p:spPr bwMode="auto">
          <a:xfrm>
            <a:off x="3483769" y="2970610"/>
            <a:ext cx="1248966" cy="0"/>
          </a:xfrm>
          <a:prstGeom prst="line">
            <a:avLst/>
          </a:prstGeom>
          <a:noFill/>
          <a:ln w="2063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53" name="Line 151">
            <a:extLst>
              <a:ext uri="{FF2B5EF4-FFF2-40B4-BE49-F238E27FC236}">
                <a16:creationId xmlns:a16="http://schemas.microsoft.com/office/drawing/2014/main" id="{1590FE9D-5477-D850-5105-5120C3E300C3}"/>
              </a:ext>
            </a:extLst>
          </p:cNvPr>
          <p:cNvSpPr>
            <a:spLocks noChangeShapeType="1"/>
          </p:cNvSpPr>
          <p:nvPr/>
        </p:nvSpPr>
        <p:spPr bwMode="auto">
          <a:xfrm>
            <a:off x="4427935" y="2427685"/>
            <a:ext cx="1238250" cy="0"/>
          </a:xfrm>
          <a:prstGeom prst="line">
            <a:avLst/>
          </a:prstGeom>
          <a:noFill/>
          <a:ln w="2063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54" name="Line 152">
            <a:extLst>
              <a:ext uri="{FF2B5EF4-FFF2-40B4-BE49-F238E27FC236}">
                <a16:creationId xmlns:a16="http://schemas.microsoft.com/office/drawing/2014/main" id="{FDF203D9-361D-146D-3734-D52EA6C80AF4}"/>
              </a:ext>
            </a:extLst>
          </p:cNvPr>
          <p:cNvSpPr>
            <a:spLocks noChangeShapeType="1"/>
          </p:cNvSpPr>
          <p:nvPr/>
        </p:nvSpPr>
        <p:spPr bwMode="auto">
          <a:xfrm flipV="1">
            <a:off x="5317332" y="1883569"/>
            <a:ext cx="1307306" cy="32147"/>
          </a:xfrm>
          <a:prstGeom prst="line">
            <a:avLst/>
          </a:prstGeom>
          <a:noFill/>
          <a:ln w="2063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55" name="Line 153">
            <a:extLst>
              <a:ext uri="{FF2B5EF4-FFF2-40B4-BE49-F238E27FC236}">
                <a16:creationId xmlns:a16="http://schemas.microsoft.com/office/drawing/2014/main" id="{1550BFB8-CD62-6AD0-4326-FCB1ED5F0AD0}"/>
              </a:ext>
            </a:extLst>
          </p:cNvPr>
          <p:cNvSpPr>
            <a:spLocks noChangeShapeType="1"/>
          </p:cNvSpPr>
          <p:nvPr/>
        </p:nvSpPr>
        <p:spPr bwMode="auto">
          <a:xfrm flipV="1">
            <a:off x="3936206" y="2694385"/>
            <a:ext cx="1277541" cy="16669"/>
          </a:xfrm>
          <a:prstGeom prst="line">
            <a:avLst/>
          </a:prstGeom>
          <a:noFill/>
          <a:ln w="2063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56" name="Line 154">
            <a:extLst>
              <a:ext uri="{FF2B5EF4-FFF2-40B4-BE49-F238E27FC236}">
                <a16:creationId xmlns:a16="http://schemas.microsoft.com/office/drawing/2014/main" id="{DC99A6B6-0874-E770-7B68-F93D0ABAFA12}"/>
              </a:ext>
            </a:extLst>
          </p:cNvPr>
          <p:cNvSpPr>
            <a:spLocks noChangeShapeType="1"/>
          </p:cNvSpPr>
          <p:nvPr/>
        </p:nvSpPr>
        <p:spPr bwMode="auto">
          <a:xfrm flipV="1">
            <a:off x="4874419" y="2155032"/>
            <a:ext cx="1278731" cy="16669"/>
          </a:xfrm>
          <a:prstGeom prst="line">
            <a:avLst/>
          </a:prstGeom>
          <a:noFill/>
          <a:ln w="2063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57" name="Line 155">
            <a:extLst>
              <a:ext uri="{FF2B5EF4-FFF2-40B4-BE49-F238E27FC236}">
                <a16:creationId xmlns:a16="http://schemas.microsoft.com/office/drawing/2014/main" id="{06091966-F223-CE23-CF8F-125E40F6B893}"/>
              </a:ext>
            </a:extLst>
          </p:cNvPr>
          <p:cNvSpPr>
            <a:spLocks noChangeShapeType="1"/>
          </p:cNvSpPr>
          <p:nvPr/>
        </p:nvSpPr>
        <p:spPr bwMode="auto">
          <a:xfrm>
            <a:off x="2552701" y="3506391"/>
            <a:ext cx="1250156" cy="0"/>
          </a:xfrm>
          <a:prstGeom prst="line">
            <a:avLst/>
          </a:prstGeom>
          <a:noFill/>
          <a:ln w="20638">
            <a:solidFill>
              <a:srgbClr val="D4007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58" name="Line 156">
            <a:extLst>
              <a:ext uri="{FF2B5EF4-FFF2-40B4-BE49-F238E27FC236}">
                <a16:creationId xmlns:a16="http://schemas.microsoft.com/office/drawing/2014/main" id="{F9D0D626-DFF9-0F6E-3ED9-8052DD98EECA}"/>
              </a:ext>
            </a:extLst>
          </p:cNvPr>
          <p:cNvSpPr>
            <a:spLocks noChangeShapeType="1"/>
          </p:cNvSpPr>
          <p:nvPr/>
        </p:nvSpPr>
        <p:spPr bwMode="auto">
          <a:xfrm>
            <a:off x="2009776" y="2913460"/>
            <a:ext cx="2193131" cy="8572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59" name="Line 157">
            <a:extLst>
              <a:ext uri="{FF2B5EF4-FFF2-40B4-BE49-F238E27FC236}">
                <a16:creationId xmlns:a16="http://schemas.microsoft.com/office/drawing/2014/main" id="{56364169-2926-AF2E-CFBD-8EFEE8E98607}"/>
              </a:ext>
            </a:extLst>
          </p:cNvPr>
          <p:cNvSpPr>
            <a:spLocks noChangeShapeType="1"/>
          </p:cNvSpPr>
          <p:nvPr/>
        </p:nvSpPr>
        <p:spPr bwMode="auto">
          <a:xfrm>
            <a:off x="5317331" y="1393032"/>
            <a:ext cx="0" cy="10834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60" name="Line 158">
            <a:extLst>
              <a:ext uri="{FF2B5EF4-FFF2-40B4-BE49-F238E27FC236}">
                <a16:creationId xmlns:a16="http://schemas.microsoft.com/office/drawing/2014/main" id="{F0A09EA3-2BEE-A1DA-3902-C20524B1C794}"/>
              </a:ext>
            </a:extLst>
          </p:cNvPr>
          <p:cNvSpPr>
            <a:spLocks noChangeShapeType="1"/>
          </p:cNvSpPr>
          <p:nvPr/>
        </p:nvSpPr>
        <p:spPr bwMode="auto">
          <a:xfrm>
            <a:off x="5317331" y="1554957"/>
            <a:ext cx="0" cy="10834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61" name="Line 159">
            <a:extLst>
              <a:ext uri="{FF2B5EF4-FFF2-40B4-BE49-F238E27FC236}">
                <a16:creationId xmlns:a16="http://schemas.microsoft.com/office/drawing/2014/main" id="{3282B015-AA2A-D0EC-BF48-37961589EA43}"/>
              </a:ext>
            </a:extLst>
          </p:cNvPr>
          <p:cNvSpPr>
            <a:spLocks noChangeShapeType="1"/>
          </p:cNvSpPr>
          <p:nvPr/>
        </p:nvSpPr>
        <p:spPr bwMode="auto">
          <a:xfrm>
            <a:off x="5317331" y="1696641"/>
            <a:ext cx="0" cy="2190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62" name="Freeform 160">
            <a:extLst>
              <a:ext uri="{FF2B5EF4-FFF2-40B4-BE49-F238E27FC236}">
                <a16:creationId xmlns:a16="http://schemas.microsoft.com/office/drawing/2014/main" id="{4AA5BB4C-2EE4-0C26-AB8B-D6C43F096803}"/>
              </a:ext>
            </a:extLst>
          </p:cNvPr>
          <p:cNvSpPr>
            <a:spLocks/>
          </p:cNvSpPr>
          <p:nvPr/>
        </p:nvSpPr>
        <p:spPr bwMode="auto">
          <a:xfrm>
            <a:off x="4280298" y="1614487"/>
            <a:ext cx="2293144" cy="120254"/>
          </a:xfrm>
          <a:custGeom>
            <a:avLst/>
            <a:gdLst>
              <a:gd name="T0" fmla="*/ 22416909 w 5776"/>
              <a:gd name="T1" fmla="*/ 30160533 h 302"/>
              <a:gd name="T2" fmla="*/ 65569513 w 5776"/>
              <a:gd name="T3" fmla="*/ 20013049 h 302"/>
              <a:gd name="T4" fmla="*/ 96112473 w 5776"/>
              <a:gd name="T5" fmla="*/ 13529979 h 302"/>
              <a:gd name="T6" fmla="*/ 126094851 w 5776"/>
              <a:gd name="T7" fmla="*/ 8174583 h 302"/>
              <a:gd name="T8" fmla="*/ 155797732 w 5776"/>
              <a:gd name="T9" fmla="*/ 3664413 h 302"/>
              <a:gd name="T10" fmla="*/ 185500084 w 5776"/>
              <a:gd name="T11" fmla="*/ 1127675 h 302"/>
              <a:gd name="T12" fmla="*/ 219405474 w 5776"/>
              <a:gd name="T13" fmla="*/ 0 h 302"/>
              <a:gd name="T14" fmla="*/ 256393269 w 5776"/>
              <a:gd name="T15" fmla="*/ 845756 h 302"/>
              <a:gd name="T16" fmla="*/ 294502227 w 5776"/>
              <a:gd name="T17" fmla="*/ 3100576 h 302"/>
              <a:gd name="T18" fmla="*/ 332610655 w 5776"/>
              <a:gd name="T19" fmla="*/ 7046908 h 302"/>
              <a:gd name="T20" fmla="*/ 370719613 w 5776"/>
              <a:gd name="T21" fmla="*/ 11275159 h 302"/>
              <a:gd name="T22" fmla="*/ 408828041 w 5776"/>
              <a:gd name="T23" fmla="*/ 16066717 h 302"/>
              <a:gd name="T24" fmla="*/ 446936999 w 5776"/>
              <a:gd name="T25" fmla="*/ 20294968 h 302"/>
              <a:gd name="T26" fmla="*/ 508863526 w 5776"/>
              <a:gd name="T27" fmla="*/ 27341876 h 302"/>
              <a:gd name="T28" fmla="*/ 570510027 w 5776"/>
              <a:gd name="T29" fmla="*/ 34670703 h 302"/>
              <a:gd name="T30" fmla="*/ 631876501 w 5776"/>
              <a:gd name="T31" fmla="*/ 42563368 h 302"/>
              <a:gd name="T32" fmla="*/ 693242976 w 5776"/>
              <a:gd name="T33" fmla="*/ 51301789 h 302"/>
              <a:gd name="T34" fmla="*/ 725747177 w 5776"/>
              <a:gd name="T35" fmla="*/ 56939103 h 302"/>
              <a:gd name="T36" fmla="*/ 758531934 w 5776"/>
              <a:gd name="T37" fmla="*/ 63140255 h 302"/>
              <a:gd name="T38" fmla="*/ 791316690 w 5776"/>
              <a:gd name="T39" fmla="*/ 69341407 h 302"/>
              <a:gd name="T40" fmla="*/ 824381473 w 5776"/>
              <a:gd name="T41" fmla="*/ 75261171 h 302"/>
              <a:gd name="T42" fmla="*/ 857166229 w 5776"/>
              <a:gd name="T43" fmla="*/ 80334647 h 302"/>
              <a:gd name="T44" fmla="*/ 889950986 w 5776"/>
              <a:gd name="T45" fmla="*/ 83717142 h 302"/>
              <a:gd name="T46" fmla="*/ 922735742 w 5776"/>
              <a:gd name="T47" fmla="*/ 85126736 h 302"/>
              <a:gd name="T48" fmla="*/ 955520499 w 5776"/>
              <a:gd name="T49" fmla="*/ 84280980 h 302"/>
              <a:gd name="T50" fmla="*/ 988305255 w 5776"/>
              <a:gd name="T51" fmla="*/ 81180404 h 302"/>
              <a:gd name="T52" fmla="*/ 1037622667 w 5776"/>
              <a:gd name="T53" fmla="*/ 72723901 h 302"/>
              <a:gd name="T54" fmla="*/ 1087220106 w 5776"/>
              <a:gd name="T55" fmla="*/ 61449273 h 302"/>
              <a:gd name="T56" fmla="*/ 1136256963 w 5776"/>
              <a:gd name="T57" fmla="*/ 49046439 h 302"/>
              <a:gd name="T58" fmla="*/ 1185293820 w 5776"/>
              <a:gd name="T59" fmla="*/ 36362216 h 302"/>
              <a:gd name="T60" fmla="*/ 1233770625 w 5776"/>
              <a:gd name="T61" fmla="*/ 25650894 h 302"/>
              <a:gd name="T62" fmla="*/ 1282246900 w 5776"/>
              <a:gd name="T63" fmla="*/ 17758230 h 302"/>
              <a:gd name="T64" fmla="*/ 1312229808 w 5776"/>
              <a:gd name="T65" fmla="*/ 15221492 h 302"/>
              <a:gd name="T66" fmla="*/ 1341932160 w 5776"/>
              <a:gd name="T67" fmla="*/ 14375735 h 302"/>
              <a:gd name="T68" fmla="*/ 1371634512 w 5776"/>
              <a:gd name="T69" fmla="*/ 15503410 h 302"/>
              <a:gd name="T70" fmla="*/ 1401336864 w 5776"/>
              <a:gd name="T71" fmla="*/ 17758230 h 302"/>
              <a:gd name="T72" fmla="*/ 1431319242 w 5776"/>
              <a:gd name="T73" fmla="*/ 21422643 h 302"/>
              <a:gd name="T74" fmla="*/ 1461862201 w 5776"/>
              <a:gd name="T75" fmla="*/ 26214732 h 302"/>
              <a:gd name="T76" fmla="*/ 1492125135 w 5776"/>
              <a:gd name="T77" fmla="*/ 31852046 h 302"/>
              <a:gd name="T78" fmla="*/ 1534717157 w 5776"/>
              <a:gd name="T79" fmla="*/ 40308548 h 302"/>
              <a:gd name="T80" fmla="*/ 1590199378 w 5776"/>
              <a:gd name="T81" fmla="*/ 52147014 h 30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776" h="302">
                <a:moveTo>
                  <a:pt x="0" y="126"/>
                </a:moveTo>
                <a:lnTo>
                  <a:pt x="80" y="107"/>
                </a:lnTo>
                <a:lnTo>
                  <a:pt x="158" y="89"/>
                </a:lnTo>
                <a:lnTo>
                  <a:pt x="234" y="71"/>
                </a:lnTo>
                <a:lnTo>
                  <a:pt x="289" y="59"/>
                </a:lnTo>
                <a:lnTo>
                  <a:pt x="343" y="48"/>
                </a:lnTo>
                <a:lnTo>
                  <a:pt x="396" y="38"/>
                </a:lnTo>
                <a:lnTo>
                  <a:pt x="450" y="29"/>
                </a:lnTo>
                <a:lnTo>
                  <a:pt x="503" y="20"/>
                </a:lnTo>
                <a:lnTo>
                  <a:pt x="556" y="13"/>
                </a:lnTo>
                <a:lnTo>
                  <a:pt x="610" y="8"/>
                </a:lnTo>
                <a:lnTo>
                  <a:pt x="662" y="4"/>
                </a:lnTo>
                <a:lnTo>
                  <a:pt x="716" y="1"/>
                </a:lnTo>
                <a:lnTo>
                  <a:pt x="783" y="0"/>
                </a:lnTo>
                <a:lnTo>
                  <a:pt x="849" y="1"/>
                </a:lnTo>
                <a:lnTo>
                  <a:pt x="915" y="3"/>
                </a:lnTo>
                <a:lnTo>
                  <a:pt x="983" y="6"/>
                </a:lnTo>
                <a:lnTo>
                  <a:pt x="1051" y="11"/>
                </a:lnTo>
                <a:lnTo>
                  <a:pt x="1118" y="17"/>
                </a:lnTo>
                <a:lnTo>
                  <a:pt x="1187" y="25"/>
                </a:lnTo>
                <a:lnTo>
                  <a:pt x="1254" y="32"/>
                </a:lnTo>
                <a:lnTo>
                  <a:pt x="1323" y="40"/>
                </a:lnTo>
                <a:lnTo>
                  <a:pt x="1391" y="48"/>
                </a:lnTo>
                <a:lnTo>
                  <a:pt x="1459" y="57"/>
                </a:lnTo>
                <a:lnTo>
                  <a:pt x="1527" y="65"/>
                </a:lnTo>
                <a:lnTo>
                  <a:pt x="1595" y="72"/>
                </a:lnTo>
                <a:lnTo>
                  <a:pt x="1706" y="85"/>
                </a:lnTo>
                <a:lnTo>
                  <a:pt x="1816" y="97"/>
                </a:lnTo>
                <a:lnTo>
                  <a:pt x="1926" y="111"/>
                </a:lnTo>
                <a:lnTo>
                  <a:pt x="2036" y="123"/>
                </a:lnTo>
                <a:lnTo>
                  <a:pt x="2146" y="136"/>
                </a:lnTo>
                <a:lnTo>
                  <a:pt x="2255" y="151"/>
                </a:lnTo>
                <a:lnTo>
                  <a:pt x="2364" y="165"/>
                </a:lnTo>
                <a:lnTo>
                  <a:pt x="2474" y="182"/>
                </a:lnTo>
                <a:lnTo>
                  <a:pt x="2532" y="192"/>
                </a:lnTo>
                <a:lnTo>
                  <a:pt x="2590" y="202"/>
                </a:lnTo>
                <a:lnTo>
                  <a:pt x="2649" y="213"/>
                </a:lnTo>
                <a:lnTo>
                  <a:pt x="2707" y="224"/>
                </a:lnTo>
                <a:lnTo>
                  <a:pt x="2765" y="235"/>
                </a:lnTo>
                <a:lnTo>
                  <a:pt x="2824" y="246"/>
                </a:lnTo>
                <a:lnTo>
                  <a:pt x="2882" y="257"/>
                </a:lnTo>
                <a:lnTo>
                  <a:pt x="2942" y="267"/>
                </a:lnTo>
                <a:lnTo>
                  <a:pt x="3000" y="276"/>
                </a:lnTo>
                <a:lnTo>
                  <a:pt x="3059" y="285"/>
                </a:lnTo>
                <a:lnTo>
                  <a:pt x="3117" y="292"/>
                </a:lnTo>
                <a:lnTo>
                  <a:pt x="3176" y="297"/>
                </a:lnTo>
                <a:lnTo>
                  <a:pt x="3234" y="301"/>
                </a:lnTo>
                <a:lnTo>
                  <a:pt x="3293" y="302"/>
                </a:lnTo>
                <a:lnTo>
                  <a:pt x="3351" y="302"/>
                </a:lnTo>
                <a:lnTo>
                  <a:pt x="3410" y="299"/>
                </a:lnTo>
                <a:lnTo>
                  <a:pt x="3468" y="294"/>
                </a:lnTo>
                <a:lnTo>
                  <a:pt x="3527" y="288"/>
                </a:lnTo>
                <a:lnTo>
                  <a:pt x="3615" y="274"/>
                </a:lnTo>
                <a:lnTo>
                  <a:pt x="3703" y="258"/>
                </a:lnTo>
                <a:lnTo>
                  <a:pt x="3791" y="239"/>
                </a:lnTo>
                <a:lnTo>
                  <a:pt x="3880" y="218"/>
                </a:lnTo>
                <a:lnTo>
                  <a:pt x="3968" y="196"/>
                </a:lnTo>
                <a:lnTo>
                  <a:pt x="4055" y="174"/>
                </a:lnTo>
                <a:lnTo>
                  <a:pt x="4143" y="151"/>
                </a:lnTo>
                <a:lnTo>
                  <a:pt x="4230" y="129"/>
                </a:lnTo>
                <a:lnTo>
                  <a:pt x="4317" y="110"/>
                </a:lnTo>
                <a:lnTo>
                  <a:pt x="4403" y="91"/>
                </a:lnTo>
                <a:lnTo>
                  <a:pt x="4490" y="75"/>
                </a:lnTo>
                <a:lnTo>
                  <a:pt x="4576" y="63"/>
                </a:lnTo>
                <a:lnTo>
                  <a:pt x="4629" y="58"/>
                </a:lnTo>
                <a:lnTo>
                  <a:pt x="4683" y="54"/>
                </a:lnTo>
                <a:lnTo>
                  <a:pt x="4736" y="51"/>
                </a:lnTo>
                <a:lnTo>
                  <a:pt x="4789" y="51"/>
                </a:lnTo>
                <a:lnTo>
                  <a:pt x="4841" y="53"/>
                </a:lnTo>
                <a:lnTo>
                  <a:pt x="4895" y="55"/>
                </a:lnTo>
                <a:lnTo>
                  <a:pt x="4948" y="58"/>
                </a:lnTo>
                <a:lnTo>
                  <a:pt x="5001" y="63"/>
                </a:lnTo>
                <a:lnTo>
                  <a:pt x="5055" y="69"/>
                </a:lnTo>
                <a:lnTo>
                  <a:pt x="5108" y="76"/>
                </a:lnTo>
                <a:lnTo>
                  <a:pt x="5162" y="84"/>
                </a:lnTo>
                <a:lnTo>
                  <a:pt x="5217" y="93"/>
                </a:lnTo>
                <a:lnTo>
                  <a:pt x="5270" y="102"/>
                </a:lnTo>
                <a:lnTo>
                  <a:pt x="5325" y="113"/>
                </a:lnTo>
                <a:lnTo>
                  <a:pt x="5380" y="123"/>
                </a:lnTo>
                <a:lnTo>
                  <a:pt x="5477" y="143"/>
                </a:lnTo>
                <a:lnTo>
                  <a:pt x="5575" y="163"/>
                </a:lnTo>
                <a:lnTo>
                  <a:pt x="5675" y="185"/>
                </a:lnTo>
                <a:lnTo>
                  <a:pt x="5776" y="206"/>
                </a:lnTo>
              </a:path>
            </a:pathLst>
          </a:custGeom>
          <a:noFill/>
          <a:ln w="142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9763" name="Line 161">
            <a:extLst>
              <a:ext uri="{FF2B5EF4-FFF2-40B4-BE49-F238E27FC236}">
                <a16:creationId xmlns:a16="http://schemas.microsoft.com/office/drawing/2014/main" id="{683AF5E9-04E9-5699-931B-C85923817C5C}"/>
              </a:ext>
            </a:extLst>
          </p:cNvPr>
          <p:cNvSpPr>
            <a:spLocks noChangeShapeType="1"/>
          </p:cNvSpPr>
          <p:nvPr/>
        </p:nvSpPr>
        <p:spPr bwMode="auto">
          <a:xfrm flipH="1">
            <a:off x="5223272" y="1393031"/>
            <a:ext cx="94059" cy="523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64" name="Line 162">
            <a:extLst>
              <a:ext uri="{FF2B5EF4-FFF2-40B4-BE49-F238E27FC236}">
                <a16:creationId xmlns:a16="http://schemas.microsoft.com/office/drawing/2014/main" id="{02086474-3038-1FF1-E437-61E78C2BBA15}"/>
              </a:ext>
            </a:extLst>
          </p:cNvPr>
          <p:cNvSpPr>
            <a:spLocks noChangeShapeType="1"/>
          </p:cNvSpPr>
          <p:nvPr/>
        </p:nvSpPr>
        <p:spPr bwMode="auto">
          <a:xfrm flipH="1">
            <a:off x="5080397" y="1471612"/>
            <a:ext cx="95250" cy="523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65" name="Line 163">
            <a:extLst>
              <a:ext uri="{FF2B5EF4-FFF2-40B4-BE49-F238E27FC236}">
                <a16:creationId xmlns:a16="http://schemas.microsoft.com/office/drawing/2014/main" id="{8863C4CF-DAB1-3EC7-689A-61BFAE8343C1}"/>
              </a:ext>
            </a:extLst>
          </p:cNvPr>
          <p:cNvSpPr>
            <a:spLocks noChangeShapeType="1"/>
          </p:cNvSpPr>
          <p:nvPr/>
        </p:nvSpPr>
        <p:spPr bwMode="auto">
          <a:xfrm flipH="1">
            <a:off x="4938713" y="1549003"/>
            <a:ext cx="95250" cy="523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66" name="Line 164">
            <a:extLst>
              <a:ext uri="{FF2B5EF4-FFF2-40B4-BE49-F238E27FC236}">
                <a16:creationId xmlns:a16="http://schemas.microsoft.com/office/drawing/2014/main" id="{5DE6B864-A926-613D-1A66-3932471C7AEE}"/>
              </a:ext>
            </a:extLst>
          </p:cNvPr>
          <p:cNvSpPr>
            <a:spLocks noChangeShapeType="1"/>
          </p:cNvSpPr>
          <p:nvPr/>
        </p:nvSpPr>
        <p:spPr bwMode="auto">
          <a:xfrm flipH="1">
            <a:off x="4879182" y="1627585"/>
            <a:ext cx="11906" cy="595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67" name="Line 165">
            <a:extLst>
              <a:ext uri="{FF2B5EF4-FFF2-40B4-BE49-F238E27FC236}">
                <a16:creationId xmlns:a16="http://schemas.microsoft.com/office/drawing/2014/main" id="{63D2FFF1-B5E7-89F3-BB72-9789E50B5358}"/>
              </a:ext>
            </a:extLst>
          </p:cNvPr>
          <p:cNvSpPr>
            <a:spLocks noChangeShapeType="1"/>
          </p:cNvSpPr>
          <p:nvPr/>
        </p:nvSpPr>
        <p:spPr bwMode="auto">
          <a:xfrm flipH="1">
            <a:off x="2552700" y="1638300"/>
            <a:ext cx="2319338" cy="127516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68" name="Line 166">
            <a:extLst>
              <a:ext uri="{FF2B5EF4-FFF2-40B4-BE49-F238E27FC236}">
                <a16:creationId xmlns:a16="http://schemas.microsoft.com/office/drawing/2014/main" id="{0F7F6BCA-2D92-7E9A-6CE1-5DF02883AA15}"/>
              </a:ext>
            </a:extLst>
          </p:cNvPr>
          <p:cNvSpPr>
            <a:spLocks noChangeShapeType="1"/>
          </p:cNvSpPr>
          <p:nvPr/>
        </p:nvSpPr>
        <p:spPr bwMode="auto">
          <a:xfrm flipH="1">
            <a:off x="6453188" y="1393031"/>
            <a:ext cx="94060" cy="5357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69" name="Line 167">
            <a:extLst>
              <a:ext uri="{FF2B5EF4-FFF2-40B4-BE49-F238E27FC236}">
                <a16:creationId xmlns:a16="http://schemas.microsoft.com/office/drawing/2014/main" id="{3911092B-5938-2148-E2FB-D8B168268E22}"/>
              </a:ext>
            </a:extLst>
          </p:cNvPr>
          <p:cNvSpPr>
            <a:spLocks noChangeShapeType="1"/>
          </p:cNvSpPr>
          <p:nvPr/>
        </p:nvSpPr>
        <p:spPr bwMode="auto">
          <a:xfrm flipH="1">
            <a:off x="6312694" y="1473994"/>
            <a:ext cx="92869" cy="5357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70" name="Line 168">
            <a:extLst>
              <a:ext uri="{FF2B5EF4-FFF2-40B4-BE49-F238E27FC236}">
                <a16:creationId xmlns:a16="http://schemas.microsoft.com/office/drawing/2014/main" id="{88EBC715-424D-7A30-80C3-B2A22608C812}"/>
              </a:ext>
            </a:extLst>
          </p:cNvPr>
          <p:cNvSpPr>
            <a:spLocks noChangeShapeType="1"/>
          </p:cNvSpPr>
          <p:nvPr/>
        </p:nvSpPr>
        <p:spPr bwMode="auto">
          <a:xfrm flipH="1">
            <a:off x="6172200" y="1554956"/>
            <a:ext cx="92869" cy="5357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71" name="Line 169">
            <a:extLst>
              <a:ext uri="{FF2B5EF4-FFF2-40B4-BE49-F238E27FC236}">
                <a16:creationId xmlns:a16="http://schemas.microsoft.com/office/drawing/2014/main" id="{9F0E175F-69C3-6593-B721-A2E7D4082BCA}"/>
              </a:ext>
            </a:extLst>
          </p:cNvPr>
          <p:cNvSpPr>
            <a:spLocks noChangeShapeType="1"/>
          </p:cNvSpPr>
          <p:nvPr/>
        </p:nvSpPr>
        <p:spPr bwMode="auto">
          <a:xfrm flipH="1">
            <a:off x="3802857" y="1619250"/>
            <a:ext cx="2350294" cy="135136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72" name="Line 170">
            <a:extLst>
              <a:ext uri="{FF2B5EF4-FFF2-40B4-BE49-F238E27FC236}">
                <a16:creationId xmlns:a16="http://schemas.microsoft.com/office/drawing/2014/main" id="{325409B8-8F89-FAB5-808B-4FC01DEB8244}"/>
              </a:ext>
            </a:extLst>
          </p:cNvPr>
          <p:cNvSpPr>
            <a:spLocks noChangeShapeType="1"/>
          </p:cNvSpPr>
          <p:nvPr/>
        </p:nvSpPr>
        <p:spPr bwMode="auto">
          <a:xfrm>
            <a:off x="6624638" y="1668066"/>
            <a:ext cx="0" cy="21550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73" name="Line 171">
            <a:extLst>
              <a:ext uri="{FF2B5EF4-FFF2-40B4-BE49-F238E27FC236}">
                <a16:creationId xmlns:a16="http://schemas.microsoft.com/office/drawing/2014/main" id="{3E8BF76F-601D-F593-CCB1-9052ADC45636}"/>
              </a:ext>
            </a:extLst>
          </p:cNvPr>
          <p:cNvSpPr>
            <a:spLocks noChangeShapeType="1"/>
          </p:cNvSpPr>
          <p:nvPr/>
        </p:nvSpPr>
        <p:spPr bwMode="auto">
          <a:xfrm flipV="1">
            <a:off x="6624638" y="1559719"/>
            <a:ext cx="0" cy="10834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74" name="Line 172">
            <a:extLst>
              <a:ext uri="{FF2B5EF4-FFF2-40B4-BE49-F238E27FC236}">
                <a16:creationId xmlns:a16="http://schemas.microsoft.com/office/drawing/2014/main" id="{F555F23C-720B-8FBD-8B24-3ADA1BF79AD3}"/>
              </a:ext>
            </a:extLst>
          </p:cNvPr>
          <p:cNvSpPr>
            <a:spLocks noChangeShapeType="1"/>
          </p:cNvSpPr>
          <p:nvPr/>
        </p:nvSpPr>
        <p:spPr bwMode="auto">
          <a:xfrm flipV="1">
            <a:off x="6624638" y="1397794"/>
            <a:ext cx="0" cy="10834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75" name="Line 173">
            <a:extLst>
              <a:ext uri="{FF2B5EF4-FFF2-40B4-BE49-F238E27FC236}">
                <a16:creationId xmlns:a16="http://schemas.microsoft.com/office/drawing/2014/main" id="{A83F212E-CDDD-4DBB-0520-09E1EF5D3A3B}"/>
              </a:ext>
            </a:extLst>
          </p:cNvPr>
          <p:cNvSpPr>
            <a:spLocks noChangeShapeType="1"/>
          </p:cNvSpPr>
          <p:nvPr/>
        </p:nvSpPr>
        <p:spPr bwMode="auto">
          <a:xfrm flipV="1">
            <a:off x="4874419" y="1883569"/>
            <a:ext cx="1750219" cy="288131"/>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76" name="Line 174">
            <a:extLst>
              <a:ext uri="{FF2B5EF4-FFF2-40B4-BE49-F238E27FC236}">
                <a16:creationId xmlns:a16="http://schemas.microsoft.com/office/drawing/2014/main" id="{845CD35A-716B-CF74-42C1-D348471DB096}"/>
              </a:ext>
            </a:extLst>
          </p:cNvPr>
          <p:cNvSpPr>
            <a:spLocks noChangeShapeType="1"/>
          </p:cNvSpPr>
          <p:nvPr/>
        </p:nvSpPr>
        <p:spPr bwMode="auto">
          <a:xfrm flipH="1" flipV="1">
            <a:off x="5317332" y="1915717"/>
            <a:ext cx="835819" cy="239315"/>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77" name="Line 175">
            <a:extLst>
              <a:ext uri="{FF2B5EF4-FFF2-40B4-BE49-F238E27FC236}">
                <a16:creationId xmlns:a16="http://schemas.microsoft.com/office/drawing/2014/main" id="{0C58794A-E396-FCA0-AD14-89974AF4FBDC}"/>
              </a:ext>
            </a:extLst>
          </p:cNvPr>
          <p:cNvSpPr>
            <a:spLocks noChangeShapeType="1"/>
          </p:cNvSpPr>
          <p:nvPr/>
        </p:nvSpPr>
        <p:spPr bwMode="auto">
          <a:xfrm>
            <a:off x="4874419" y="2171700"/>
            <a:ext cx="791766" cy="255985"/>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78" name="Line 176">
            <a:extLst>
              <a:ext uri="{FF2B5EF4-FFF2-40B4-BE49-F238E27FC236}">
                <a16:creationId xmlns:a16="http://schemas.microsoft.com/office/drawing/2014/main" id="{89AA1D90-ECFA-AF85-04B2-CB6106ED4E10}"/>
              </a:ext>
            </a:extLst>
          </p:cNvPr>
          <p:cNvSpPr>
            <a:spLocks noChangeShapeType="1"/>
          </p:cNvSpPr>
          <p:nvPr/>
        </p:nvSpPr>
        <p:spPr bwMode="auto">
          <a:xfrm flipH="1">
            <a:off x="3936206" y="2427685"/>
            <a:ext cx="1729979" cy="283369"/>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79" name="Line 177">
            <a:extLst>
              <a:ext uri="{FF2B5EF4-FFF2-40B4-BE49-F238E27FC236}">
                <a16:creationId xmlns:a16="http://schemas.microsoft.com/office/drawing/2014/main" id="{286AC26A-78ED-DB62-9459-138671CAE5F0}"/>
              </a:ext>
            </a:extLst>
          </p:cNvPr>
          <p:cNvSpPr>
            <a:spLocks noChangeShapeType="1"/>
          </p:cNvSpPr>
          <p:nvPr/>
        </p:nvSpPr>
        <p:spPr bwMode="auto">
          <a:xfrm>
            <a:off x="3936206" y="2711054"/>
            <a:ext cx="796529" cy="259556"/>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80" name="Line 178">
            <a:extLst>
              <a:ext uri="{FF2B5EF4-FFF2-40B4-BE49-F238E27FC236}">
                <a16:creationId xmlns:a16="http://schemas.microsoft.com/office/drawing/2014/main" id="{EB4C6D34-6A90-E400-8FA5-F84F1BA19EFA}"/>
              </a:ext>
            </a:extLst>
          </p:cNvPr>
          <p:cNvSpPr>
            <a:spLocks noChangeShapeType="1"/>
          </p:cNvSpPr>
          <p:nvPr/>
        </p:nvSpPr>
        <p:spPr bwMode="auto">
          <a:xfrm flipH="1">
            <a:off x="2961085" y="2970610"/>
            <a:ext cx="1771650" cy="300038"/>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81" name="Line 179">
            <a:extLst>
              <a:ext uri="{FF2B5EF4-FFF2-40B4-BE49-F238E27FC236}">
                <a16:creationId xmlns:a16="http://schemas.microsoft.com/office/drawing/2014/main" id="{73037BF0-1065-57D5-C48B-DBA1C5597E49}"/>
              </a:ext>
            </a:extLst>
          </p:cNvPr>
          <p:cNvSpPr>
            <a:spLocks noChangeShapeType="1"/>
          </p:cNvSpPr>
          <p:nvPr/>
        </p:nvSpPr>
        <p:spPr bwMode="auto">
          <a:xfrm>
            <a:off x="2961085" y="3270648"/>
            <a:ext cx="841772" cy="235744"/>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82" name="Line 180">
            <a:extLst>
              <a:ext uri="{FF2B5EF4-FFF2-40B4-BE49-F238E27FC236}">
                <a16:creationId xmlns:a16="http://schemas.microsoft.com/office/drawing/2014/main" id="{23CAAA66-FBCC-FE51-BD5B-3C7DEE067132}"/>
              </a:ext>
            </a:extLst>
          </p:cNvPr>
          <p:cNvSpPr>
            <a:spLocks noChangeShapeType="1"/>
          </p:cNvSpPr>
          <p:nvPr/>
        </p:nvSpPr>
        <p:spPr bwMode="auto">
          <a:xfrm flipV="1">
            <a:off x="2552700" y="3237310"/>
            <a:ext cx="1715691" cy="269081"/>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83" name="Line 181">
            <a:extLst>
              <a:ext uri="{FF2B5EF4-FFF2-40B4-BE49-F238E27FC236}">
                <a16:creationId xmlns:a16="http://schemas.microsoft.com/office/drawing/2014/main" id="{60C6AA9E-5FC3-3C4F-84D1-B7344B9AD3EE}"/>
              </a:ext>
            </a:extLst>
          </p:cNvPr>
          <p:cNvSpPr>
            <a:spLocks noChangeShapeType="1"/>
          </p:cNvSpPr>
          <p:nvPr/>
        </p:nvSpPr>
        <p:spPr bwMode="auto">
          <a:xfrm flipH="1" flipV="1">
            <a:off x="3483769" y="2970610"/>
            <a:ext cx="784622" cy="266700"/>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84" name="Line 182">
            <a:extLst>
              <a:ext uri="{FF2B5EF4-FFF2-40B4-BE49-F238E27FC236}">
                <a16:creationId xmlns:a16="http://schemas.microsoft.com/office/drawing/2014/main" id="{697FD767-9558-73C9-7896-874F77421812}"/>
              </a:ext>
            </a:extLst>
          </p:cNvPr>
          <p:cNvSpPr>
            <a:spLocks noChangeShapeType="1"/>
          </p:cNvSpPr>
          <p:nvPr/>
        </p:nvSpPr>
        <p:spPr bwMode="auto">
          <a:xfrm flipV="1">
            <a:off x="3483769" y="2694385"/>
            <a:ext cx="1729979" cy="276225"/>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85" name="Line 183">
            <a:extLst>
              <a:ext uri="{FF2B5EF4-FFF2-40B4-BE49-F238E27FC236}">
                <a16:creationId xmlns:a16="http://schemas.microsoft.com/office/drawing/2014/main" id="{B989E74C-8EBB-AD0C-6ED1-8FC1B5903D43}"/>
              </a:ext>
            </a:extLst>
          </p:cNvPr>
          <p:cNvSpPr>
            <a:spLocks noChangeShapeType="1"/>
          </p:cNvSpPr>
          <p:nvPr/>
        </p:nvSpPr>
        <p:spPr bwMode="auto">
          <a:xfrm flipH="1" flipV="1">
            <a:off x="4427935" y="2427685"/>
            <a:ext cx="785813" cy="266700"/>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29786" name="Line 184">
            <a:extLst>
              <a:ext uri="{FF2B5EF4-FFF2-40B4-BE49-F238E27FC236}">
                <a16:creationId xmlns:a16="http://schemas.microsoft.com/office/drawing/2014/main" id="{B0E806B1-BAA7-111E-D172-6F5AA4F2194B}"/>
              </a:ext>
            </a:extLst>
          </p:cNvPr>
          <p:cNvSpPr>
            <a:spLocks noChangeShapeType="1"/>
          </p:cNvSpPr>
          <p:nvPr/>
        </p:nvSpPr>
        <p:spPr bwMode="auto">
          <a:xfrm flipV="1">
            <a:off x="4427935" y="2155031"/>
            <a:ext cx="1725215" cy="272654"/>
          </a:xfrm>
          <a:prstGeom prst="line">
            <a:avLst/>
          </a:prstGeom>
          <a:noFill/>
          <a:ln w="14288">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610489" name="Text Box 185">
            <a:extLst>
              <a:ext uri="{FF2B5EF4-FFF2-40B4-BE49-F238E27FC236}">
                <a16:creationId xmlns:a16="http://schemas.microsoft.com/office/drawing/2014/main" id="{46B2D809-2D13-1790-60E1-276B26E96451}"/>
              </a:ext>
            </a:extLst>
          </p:cNvPr>
          <p:cNvSpPr txBox="1">
            <a:spLocks noChangeArrowheads="1"/>
          </p:cNvSpPr>
          <p:nvPr/>
        </p:nvSpPr>
        <p:spPr bwMode="auto">
          <a:xfrm>
            <a:off x="4457700" y="3771900"/>
            <a:ext cx="1717393"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Lower Wind Bracing </a:t>
            </a:r>
          </a:p>
          <a:p>
            <a:pPr>
              <a:defRPr/>
            </a:pPr>
            <a:r>
              <a:rPr lang="en-US" sz="1200" b="1">
                <a:latin typeface="Arial" charset="0"/>
                <a:ea typeface="ＭＳ Ｐゴシック" charset="0"/>
              </a:rPr>
              <a:t>System </a:t>
            </a:r>
          </a:p>
        </p:txBody>
      </p:sp>
      <p:sp>
        <p:nvSpPr>
          <p:cNvPr id="610491" name="Line 187">
            <a:extLst>
              <a:ext uri="{FF2B5EF4-FFF2-40B4-BE49-F238E27FC236}">
                <a16:creationId xmlns:a16="http://schemas.microsoft.com/office/drawing/2014/main" id="{B41DA85F-0F0F-96E5-69FC-1E8753D4ABB1}"/>
              </a:ext>
            </a:extLst>
          </p:cNvPr>
          <p:cNvSpPr>
            <a:spLocks noChangeShapeType="1"/>
          </p:cNvSpPr>
          <p:nvPr/>
        </p:nvSpPr>
        <p:spPr bwMode="auto">
          <a:xfrm flipH="1" flipV="1">
            <a:off x="3600450" y="3314700"/>
            <a:ext cx="114300" cy="6286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10492" name="Line 188">
            <a:extLst>
              <a:ext uri="{FF2B5EF4-FFF2-40B4-BE49-F238E27FC236}">
                <a16:creationId xmlns:a16="http://schemas.microsoft.com/office/drawing/2014/main" id="{6C817360-086B-6C9E-9F8D-AFFE4749B8C1}"/>
              </a:ext>
            </a:extLst>
          </p:cNvPr>
          <p:cNvSpPr>
            <a:spLocks noChangeShapeType="1"/>
          </p:cNvSpPr>
          <p:nvPr/>
        </p:nvSpPr>
        <p:spPr bwMode="auto">
          <a:xfrm flipH="1" flipV="1">
            <a:off x="3200400" y="3429000"/>
            <a:ext cx="514350" cy="514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610493" name="Line 189">
            <a:extLst>
              <a:ext uri="{FF2B5EF4-FFF2-40B4-BE49-F238E27FC236}">
                <a16:creationId xmlns:a16="http://schemas.microsoft.com/office/drawing/2014/main" id="{3E478CC2-93FA-8B5A-673B-1773B542AE0D}"/>
              </a:ext>
            </a:extLst>
          </p:cNvPr>
          <p:cNvSpPr>
            <a:spLocks noChangeShapeType="1"/>
          </p:cNvSpPr>
          <p:nvPr/>
        </p:nvSpPr>
        <p:spPr bwMode="auto">
          <a:xfrm>
            <a:off x="3714750" y="3943350"/>
            <a:ext cx="7429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657DC6E1-8523-6FB6-8395-B5DE8CD15BFA}"/>
              </a:ext>
            </a:extLst>
          </p:cNvPr>
          <p:cNvSpPr>
            <a:spLocks noGrp="1"/>
          </p:cNvSpPr>
          <p:nvPr>
            <p:ph type="sldNum" sz="quarter" idx="4"/>
          </p:nvPr>
        </p:nvSpPr>
        <p:spPr/>
        <p:txBody>
          <a:bodyPr/>
          <a:lstStyle/>
          <a:p>
            <a:fld id="{3A2281A5-0AAD-5C43-9874-F8F3A9F5B29A}" type="slidenum">
              <a:rPr lang="en-US" smtClean="0"/>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950" name="Rectangle 262">
            <a:extLst>
              <a:ext uri="{FF2B5EF4-FFF2-40B4-BE49-F238E27FC236}">
                <a16:creationId xmlns:a16="http://schemas.microsoft.com/office/drawing/2014/main" id="{3F46F65C-E26A-8FD9-6275-AF5DCD03A597}"/>
              </a:ext>
            </a:extLst>
          </p:cNvPr>
          <p:cNvSpPr>
            <a:spLocks noGrp="1" noChangeArrowheads="1"/>
          </p:cNvSpPr>
          <p:nvPr>
            <p:ph type="title"/>
          </p:nvPr>
        </p:nvSpPr>
        <p:spPr/>
        <p:txBody>
          <a:bodyPr/>
          <a:lstStyle/>
          <a:p>
            <a:r>
              <a:rPr kumimoji="1" lang="en-CA" altLang="en-US" dirty="0">
                <a:latin typeface="Calibri" panose="020F0502020204030204" pitchFamily="34" charset="0"/>
              </a:rPr>
              <a:t>Deck Truss – Wind Bracing</a:t>
            </a:r>
            <a:endParaRPr kumimoji="1" lang="en-US" altLang="en-US" dirty="0">
              <a:latin typeface="Calibri" panose="020F0502020204030204" pitchFamily="34" charset="0"/>
            </a:endParaRPr>
          </a:p>
        </p:txBody>
      </p:sp>
      <p:sp>
        <p:nvSpPr>
          <p:cNvPr id="498876" name="Text Box 188">
            <a:extLst>
              <a:ext uri="{FF2B5EF4-FFF2-40B4-BE49-F238E27FC236}">
                <a16:creationId xmlns:a16="http://schemas.microsoft.com/office/drawing/2014/main" id="{DA560700-134A-0ACF-5012-0D04CDFC894D}"/>
              </a:ext>
            </a:extLst>
          </p:cNvPr>
          <p:cNvSpPr txBox="1">
            <a:spLocks noChangeArrowheads="1"/>
          </p:cNvSpPr>
          <p:nvPr/>
        </p:nvSpPr>
        <p:spPr bwMode="auto">
          <a:xfrm>
            <a:off x="6286500" y="2343150"/>
            <a:ext cx="1345240" cy="461665"/>
          </a:xfrm>
          <a:prstGeom prst="rect">
            <a:avLst/>
          </a:prstGeom>
          <a:solidFill>
            <a:schemeClr val="bg1"/>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Upper Wind</a:t>
            </a:r>
          </a:p>
          <a:p>
            <a:pPr>
              <a:defRPr/>
            </a:pPr>
            <a:r>
              <a:rPr lang="en-US" sz="1200" b="1">
                <a:latin typeface="Arial" charset="0"/>
                <a:ea typeface="ＭＳ Ｐゴシック" charset="0"/>
              </a:rPr>
              <a:t>Bracing System</a:t>
            </a:r>
          </a:p>
        </p:txBody>
      </p:sp>
      <p:sp>
        <p:nvSpPr>
          <p:cNvPr id="31747" name="Rectangle 194">
            <a:extLst>
              <a:ext uri="{FF2B5EF4-FFF2-40B4-BE49-F238E27FC236}">
                <a16:creationId xmlns:a16="http://schemas.microsoft.com/office/drawing/2014/main" id="{143B3CEF-1C39-2A78-88FC-AC99A304FE4F}"/>
              </a:ext>
            </a:extLst>
          </p:cNvPr>
          <p:cNvSpPr>
            <a:spLocks noChangeArrowheads="1"/>
          </p:cNvSpPr>
          <p:nvPr/>
        </p:nvSpPr>
        <p:spPr bwMode="auto">
          <a:xfrm>
            <a:off x="2397919" y="1624013"/>
            <a:ext cx="4142185" cy="30837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31748" name="Rectangle 195">
            <a:extLst>
              <a:ext uri="{FF2B5EF4-FFF2-40B4-BE49-F238E27FC236}">
                <a16:creationId xmlns:a16="http://schemas.microsoft.com/office/drawing/2014/main" id="{14C8A382-F473-84ED-F906-C0287AB6415F}"/>
              </a:ext>
            </a:extLst>
          </p:cNvPr>
          <p:cNvSpPr>
            <a:spLocks noChangeArrowheads="1"/>
          </p:cNvSpPr>
          <p:nvPr/>
        </p:nvSpPr>
        <p:spPr bwMode="auto">
          <a:xfrm>
            <a:off x="2397919" y="1289448"/>
            <a:ext cx="308372" cy="33456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31749" name="Rectangle 196">
            <a:extLst>
              <a:ext uri="{FF2B5EF4-FFF2-40B4-BE49-F238E27FC236}">
                <a16:creationId xmlns:a16="http://schemas.microsoft.com/office/drawing/2014/main" id="{60EDA65A-CCA5-8C13-7C55-45413256C19E}"/>
              </a:ext>
            </a:extLst>
          </p:cNvPr>
          <p:cNvSpPr>
            <a:spLocks noChangeArrowheads="1"/>
          </p:cNvSpPr>
          <p:nvPr/>
        </p:nvSpPr>
        <p:spPr bwMode="auto">
          <a:xfrm>
            <a:off x="6222207" y="1289448"/>
            <a:ext cx="317897" cy="33456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31750" name="Line 197">
            <a:extLst>
              <a:ext uri="{FF2B5EF4-FFF2-40B4-BE49-F238E27FC236}">
                <a16:creationId xmlns:a16="http://schemas.microsoft.com/office/drawing/2014/main" id="{1F683CDE-3D9F-577B-067F-03548E2605C0}"/>
              </a:ext>
            </a:extLst>
          </p:cNvPr>
          <p:cNvSpPr>
            <a:spLocks noChangeShapeType="1"/>
          </p:cNvSpPr>
          <p:nvPr/>
        </p:nvSpPr>
        <p:spPr bwMode="auto">
          <a:xfrm>
            <a:off x="2397919" y="1624013"/>
            <a:ext cx="4142185"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51" name="Line 198">
            <a:extLst>
              <a:ext uri="{FF2B5EF4-FFF2-40B4-BE49-F238E27FC236}">
                <a16:creationId xmlns:a16="http://schemas.microsoft.com/office/drawing/2014/main" id="{00F2936F-60AA-C1C9-872B-04E5DF231252}"/>
              </a:ext>
            </a:extLst>
          </p:cNvPr>
          <p:cNvSpPr>
            <a:spLocks noChangeShapeType="1"/>
          </p:cNvSpPr>
          <p:nvPr/>
        </p:nvSpPr>
        <p:spPr bwMode="auto">
          <a:xfrm>
            <a:off x="6540104" y="1289447"/>
            <a:ext cx="0" cy="642938"/>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52" name="Rectangle 199">
            <a:extLst>
              <a:ext uri="{FF2B5EF4-FFF2-40B4-BE49-F238E27FC236}">
                <a16:creationId xmlns:a16="http://schemas.microsoft.com/office/drawing/2014/main" id="{8DB43FD2-1DD6-626A-9E09-B3279C05CBF8}"/>
              </a:ext>
            </a:extLst>
          </p:cNvPr>
          <p:cNvSpPr>
            <a:spLocks noChangeArrowheads="1"/>
          </p:cNvSpPr>
          <p:nvPr/>
        </p:nvSpPr>
        <p:spPr bwMode="auto">
          <a:xfrm>
            <a:off x="3067050" y="1932385"/>
            <a:ext cx="2853929" cy="121444"/>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31753" name="Rectangle 200">
            <a:extLst>
              <a:ext uri="{FF2B5EF4-FFF2-40B4-BE49-F238E27FC236}">
                <a16:creationId xmlns:a16="http://schemas.microsoft.com/office/drawing/2014/main" id="{83BAD65D-7F0D-0575-EC65-0FD1C796AB44}"/>
              </a:ext>
            </a:extLst>
          </p:cNvPr>
          <p:cNvSpPr>
            <a:spLocks noChangeArrowheads="1"/>
          </p:cNvSpPr>
          <p:nvPr/>
        </p:nvSpPr>
        <p:spPr bwMode="auto">
          <a:xfrm>
            <a:off x="5920979" y="1932385"/>
            <a:ext cx="183356" cy="169069"/>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31754" name="Freeform 201">
            <a:extLst>
              <a:ext uri="{FF2B5EF4-FFF2-40B4-BE49-F238E27FC236}">
                <a16:creationId xmlns:a16="http://schemas.microsoft.com/office/drawing/2014/main" id="{12428D26-2F6A-D496-4BE1-6A500DBCCEF5}"/>
              </a:ext>
            </a:extLst>
          </p:cNvPr>
          <p:cNvSpPr>
            <a:spLocks/>
          </p:cNvSpPr>
          <p:nvPr/>
        </p:nvSpPr>
        <p:spPr bwMode="auto">
          <a:xfrm>
            <a:off x="2871787" y="1932385"/>
            <a:ext cx="195263" cy="177403"/>
          </a:xfrm>
          <a:custGeom>
            <a:avLst/>
            <a:gdLst>
              <a:gd name="T0" fmla="*/ 1680104 w 492"/>
              <a:gd name="T1" fmla="*/ 125167231 h 447"/>
              <a:gd name="T2" fmla="*/ 137768542 w 492"/>
              <a:gd name="T3" fmla="*/ 125167231 h 447"/>
              <a:gd name="T4" fmla="*/ 137768542 w 492"/>
              <a:gd name="T5" fmla="*/ 0 h 447"/>
              <a:gd name="T6" fmla="*/ 0 w 492"/>
              <a:gd name="T7" fmla="*/ 0 h 447"/>
              <a:gd name="T8" fmla="*/ 1680104 w 492"/>
              <a:gd name="T9" fmla="*/ 125167231 h 4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92" h="447">
                <a:moveTo>
                  <a:pt x="6" y="447"/>
                </a:moveTo>
                <a:lnTo>
                  <a:pt x="492" y="447"/>
                </a:lnTo>
                <a:lnTo>
                  <a:pt x="492" y="0"/>
                </a:lnTo>
                <a:lnTo>
                  <a:pt x="0" y="0"/>
                </a:lnTo>
                <a:lnTo>
                  <a:pt x="6" y="447"/>
                </a:lnTo>
                <a:close/>
              </a:path>
            </a:pathLst>
          </a:custGeom>
          <a:solidFill>
            <a:srgbClr val="77B800"/>
          </a:solidFill>
          <a:ln>
            <a:noFill/>
          </a:ln>
        </p:spPr>
        <p:txBody>
          <a:bodyPr/>
          <a:lstStyle/>
          <a:p>
            <a:endParaRPr lang="en-US" sz="1800"/>
          </a:p>
        </p:txBody>
      </p:sp>
      <p:sp>
        <p:nvSpPr>
          <p:cNvPr id="31755" name="Line 202">
            <a:extLst>
              <a:ext uri="{FF2B5EF4-FFF2-40B4-BE49-F238E27FC236}">
                <a16:creationId xmlns:a16="http://schemas.microsoft.com/office/drawing/2014/main" id="{593BCDBB-862E-00AE-AD1E-C9DBF2EB678C}"/>
              </a:ext>
            </a:extLst>
          </p:cNvPr>
          <p:cNvSpPr>
            <a:spLocks noChangeShapeType="1"/>
          </p:cNvSpPr>
          <p:nvPr/>
        </p:nvSpPr>
        <p:spPr bwMode="auto">
          <a:xfrm flipH="1">
            <a:off x="2397919" y="1932385"/>
            <a:ext cx="4142185"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56" name="Line 203">
            <a:extLst>
              <a:ext uri="{FF2B5EF4-FFF2-40B4-BE49-F238E27FC236}">
                <a16:creationId xmlns:a16="http://schemas.microsoft.com/office/drawing/2014/main" id="{EF29CA78-2B94-0C32-587E-4BD5DE96785E}"/>
              </a:ext>
            </a:extLst>
          </p:cNvPr>
          <p:cNvSpPr>
            <a:spLocks noChangeShapeType="1"/>
          </p:cNvSpPr>
          <p:nvPr/>
        </p:nvSpPr>
        <p:spPr bwMode="auto">
          <a:xfrm flipV="1">
            <a:off x="2397919" y="1289447"/>
            <a:ext cx="0" cy="642938"/>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57" name="Line 204">
            <a:extLst>
              <a:ext uri="{FF2B5EF4-FFF2-40B4-BE49-F238E27FC236}">
                <a16:creationId xmlns:a16="http://schemas.microsoft.com/office/drawing/2014/main" id="{BA0335DA-0C74-22AD-A54E-43B270DFB12A}"/>
              </a:ext>
            </a:extLst>
          </p:cNvPr>
          <p:cNvSpPr>
            <a:spLocks noChangeShapeType="1"/>
          </p:cNvSpPr>
          <p:nvPr/>
        </p:nvSpPr>
        <p:spPr bwMode="auto">
          <a:xfrm>
            <a:off x="2397919" y="1289447"/>
            <a:ext cx="308372"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58" name="Line 205">
            <a:extLst>
              <a:ext uri="{FF2B5EF4-FFF2-40B4-BE49-F238E27FC236}">
                <a16:creationId xmlns:a16="http://schemas.microsoft.com/office/drawing/2014/main" id="{5C6456AB-3ABF-1210-ED11-CBDA2E25E81F}"/>
              </a:ext>
            </a:extLst>
          </p:cNvPr>
          <p:cNvSpPr>
            <a:spLocks noChangeShapeType="1"/>
          </p:cNvSpPr>
          <p:nvPr/>
        </p:nvSpPr>
        <p:spPr bwMode="auto">
          <a:xfrm>
            <a:off x="2706291" y="1289448"/>
            <a:ext cx="0" cy="334565"/>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59" name="Line 206">
            <a:extLst>
              <a:ext uri="{FF2B5EF4-FFF2-40B4-BE49-F238E27FC236}">
                <a16:creationId xmlns:a16="http://schemas.microsoft.com/office/drawing/2014/main" id="{5EDBD6B3-0E80-A78E-2D17-F736E4838771}"/>
              </a:ext>
            </a:extLst>
          </p:cNvPr>
          <p:cNvSpPr>
            <a:spLocks noChangeShapeType="1"/>
          </p:cNvSpPr>
          <p:nvPr/>
        </p:nvSpPr>
        <p:spPr bwMode="auto">
          <a:xfrm flipH="1">
            <a:off x="6222207" y="1289447"/>
            <a:ext cx="317897"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60" name="Line 207">
            <a:extLst>
              <a:ext uri="{FF2B5EF4-FFF2-40B4-BE49-F238E27FC236}">
                <a16:creationId xmlns:a16="http://schemas.microsoft.com/office/drawing/2014/main" id="{78EE233F-A1EB-0685-B388-4CB7EDA8C717}"/>
              </a:ext>
            </a:extLst>
          </p:cNvPr>
          <p:cNvSpPr>
            <a:spLocks noChangeShapeType="1"/>
          </p:cNvSpPr>
          <p:nvPr/>
        </p:nvSpPr>
        <p:spPr bwMode="auto">
          <a:xfrm>
            <a:off x="6222206" y="1289448"/>
            <a:ext cx="0" cy="334565"/>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61" name="Rectangle 208">
            <a:extLst>
              <a:ext uri="{FF2B5EF4-FFF2-40B4-BE49-F238E27FC236}">
                <a16:creationId xmlns:a16="http://schemas.microsoft.com/office/drawing/2014/main" id="{7606719E-DA63-BC4D-E0A5-2B2FAC168D66}"/>
              </a:ext>
            </a:extLst>
          </p:cNvPr>
          <p:cNvSpPr>
            <a:spLocks noChangeArrowheads="1"/>
          </p:cNvSpPr>
          <p:nvPr/>
        </p:nvSpPr>
        <p:spPr bwMode="auto">
          <a:xfrm>
            <a:off x="2875360" y="3586163"/>
            <a:ext cx="191690" cy="164306"/>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31762" name="Line 209">
            <a:extLst>
              <a:ext uri="{FF2B5EF4-FFF2-40B4-BE49-F238E27FC236}">
                <a16:creationId xmlns:a16="http://schemas.microsoft.com/office/drawing/2014/main" id="{1023EF6C-0FAD-7B94-92C0-68EB2A258AFB}"/>
              </a:ext>
            </a:extLst>
          </p:cNvPr>
          <p:cNvSpPr>
            <a:spLocks noChangeShapeType="1"/>
          </p:cNvSpPr>
          <p:nvPr/>
        </p:nvSpPr>
        <p:spPr bwMode="auto">
          <a:xfrm>
            <a:off x="2875360" y="3586163"/>
            <a:ext cx="0" cy="164306"/>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63" name="Line 210">
            <a:extLst>
              <a:ext uri="{FF2B5EF4-FFF2-40B4-BE49-F238E27FC236}">
                <a16:creationId xmlns:a16="http://schemas.microsoft.com/office/drawing/2014/main" id="{1A1F4F9A-A1C4-BB00-BDAE-78EB76361276}"/>
              </a:ext>
            </a:extLst>
          </p:cNvPr>
          <p:cNvSpPr>
            <a:spLocks noChangeShapeType="1"/>
          </p:cNvSpPr>
          <p:nvPr/>
        </p:nvSpPr>
        <p:spPr bwMode="auto">
          <a:xfrm>
            <a:off x="2875360" y="3750469"/>
            <a:ext cx="191690"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64" name="Freeform 211">
            <a:extLst>
              <a:ext uri="{FF2B5EF4-FFF2-40B4-BE49-F238E27FC236}">
                <a16:creationId xmlns:a16="http://schemas.microsoft.com/office/drawing/2014/main" id="{C1184359-79B3-676F-02E5-B15385EE49D4}"/>
              </a:ext>
            </a:extLst>
          </p:cNvPr>
          <p:cNvSpPr>
            <a:spLocks/>
          </p:cNvSpPr>
          <p:nvPr/>
        </p:nvSpPr>
        <p:spPr bwMode="auto">
          <a:xfrm>
            <a:off x="3024187" y="2833688"/>
            <a:ext cx="1471613" cy="801291"/>
          </a:xfrm>
          <a:custGeom>
            <a:avLst/>
            <a:gdLst>
              <a:gd name="T0" fmla="*/ 992150834 w 3710"/>
              <a:gd name="T1" fmla="*/ 0 h 2020"/>
              <a:gd name="T2" fmla="*/ 0 w 3710"/>
              <a:gd name="T3" fmla="*/ 530388000 h 2020"/>
              <a:gd name="T4" fmla="*/ 30768733 w 3710"/>
              <a:gd name="T5" fmla="*/ 530388000 h 2020"/>
              <a:gd name="T6" fmla="*/ 30768733 w 3710"/>
              <a:gd name="T7" fmla="*/ 565075702 h 2020"/>
              <a:gd name="T8" fmla="*/ 1037744642 w 3710"/>
              <a:gd name="T9" fmla="*/ 24057771 h 2020"/>
              <a:gd name="T10" fmla="*/ 992150834 w 3710"/>
              <a:gd name="T11" fmla="*/ 0 h 202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10" h="2020">
                <a:moveTo>
                  <a:pt x="3547" y="0"/>
                </a:moveTo>
                <a:lnTo>
                  <a:pt x="0" y="1896"/>
                </a:lnTo>
                <a:lnTo>
                  <a:pt x="110" y="1896"/>
                </a:lnTo>
                <a:lnTo>
                  <a:pt x="110" y="2020"/>
                </a:lnTo>
                <a:lnTo>
                  <a:pt x="3710" y="86"/>
                </a:lnTo>
                <a:lnTo>
                  <a:pt x="3547" y="0"/>
                </a:lnTo>
                <a:close/>
              </a:path>
            </a:pathLst>
          </a:custGeom>
          <a:solidFill>
            <a:srgbClr val="77B800"/>
          </a:solidFill>
          <a:ln>
            <a:noFill/>
          </a:ln>
        </p:spPr>
        <p:txBody>
          <a:bodyPr/>
          <a:lstStyle/>
          <a:p>
            <a:endParaRPr lang="en-US" sz="1800"/>
          </a:p>
        </p:txBody>
      </p:sp>
      <p:sp>
        <p:nvSpPr>
          <p:cNvPr id="31765" name="Rectangle 212">
            <a:extLst>
              <a:ext uri="{FF2B5EF4-FFF2-40B4-BE49-F238E27FC236}">
                <a16:creationId xmlns:a16="http://schemas.microsoft.com/office/drawing/2014/main" id="{95791577-D63B-43A3-4A8F-AE1929A4F252}"/>
              </a:ext>
            </a:extLst>
          </p:cNvPr>
          <p:cNvSpPr>
            <a:spLocks noChangeArrowheads="1"/>
          </p:cNvSpPr>
          <p:nvPr/>
        </p:nvSpPr>
        <p:spPr bwMode="auto">
          <a:xfrm>
            <a:off x="3067050" y="3634979"/>
            <a:ext cx="2853929" cy="115490"/>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31766" name="Line 213">
            <a:extLst>
              <a:ext uri="{FF2B5EF4-FFF2-40B4-BE49-F238E27FC236}">
                <a16:creationId xmlns:a16="http://schemas.microsoft.com/office/drawing/2014/main" id="{ABCE9BF1-3900-6297-14C8-7F4885B38A23}"/>
              </a:ext>
            </a:extLst>
          </p:cNvPr>
          <p:cNvSpPr>
            <a:spLocks noChangeShapeType="1"/>
          </p:cNvSpPr>
          <p:nvPr/>
        </p:nvSpPr>
        <p:spPr bwMode="auto">
          <a:xfrm flipV="1">
            <a:off x="3067050" y="3580210"/>
            <a:ext cx="0" cy="170259"/>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67" name="Freeform 214">
            <a:extLst>
              <a:ext uri="{FF2B5EF4-FFF2-40B4-BE49-F238E27FC236}">
                <a16:creationId xmlns:a16="http://schemas.microsoft.com/office/drawing/2014/main" id="{40804050-5873-5F7D-5D59-50A41865CB9A}"/>
              </a:ext>
            </a:extLst>
          </p:cNvPr>
          <p:cNvSpPr>
            <a:spLocks/>
          </p:cNvSpPr>
          <p:nvPr/>
        </p:nvSpPr>
        <p:spPr bwMode="auto">
          <a:xfrm>
            <a:off x="2906317" y="2109788"/>
            <a:ext cx="126206" cy="1476375"/>
          </a:xfrm>
          <a:custGeom>
            <a:avLst/>
            <a:gdLst>
              <a:gd name="T0" fmla="*/ 0 w 316"/>
              <a:gd name="T1" fmla="*/ 1041944676 h 3719"/>
              <a:gd name="T2" fmla="*/ 0 w 316"/>
              <a:gd name="T3" fmla="*/ 0 h 3719"/>
              <a:gd name="T4" fmla="*/ 89609100 w 316"/>
              <a:gd name="T5" fmla="*/ 0 h 3719"/>
              <a:gd name="T6" fmla="*/ 89609100 w 316"/>
              <a:gd name="T7" fmla="*/ 1038863039 h 3719"/>
              <a:gd name="T8" fmla="*/ 83653976 w 316"/>
              <a:gd name="T9" fmla="*/ 1041944676 h 3719"/>
              <a:gd name="T10" fmla="*/ 0 w 316"/>
              <a:gd name="T11" fmla="*/ 1041944676 h 37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6" h="3719">
                <a:moveTo>
                  <a:pt x="0" y="3719"/>
                </a:moveTo>
                <a:lnTo>
                  <a:pt x="0" y="0"/>
                </a:lnTo>
                <a:lnTo>
                  <a:pt x="316" y="0"/>
                </a:lnTo>
                <a:lnTo>
                  <a:pt x="316" y="3708"/>
                </a:lnTo>
                <a:lnTo>
                  <a:pt x="295" y="3719"/>
                </a:lnTo>
                <a:lnTo>
                  <a:pt x="0" y="3719"/>
                </a:lnTo>
                <a:close/>
              </a:path>
            </a:pathLst>
          </a:custGeom>
          <a:solidFill>
            <a:srgbClr val="77B800"/>
          </a:solidFill>
          <a:ln>
            <a:noFill/>
          </a:ln>
        </p:spPr>
        <p:txBody>
          <a:bodyPr/>
          <a:lstStyle/>
          <a:p>
            <a:endParaRPr lang="en-US" sz="1800"/>
          </a:p>
        </p:txBody>
      </p:sp>
      <p:sp>
        <p:nvSpPr>
          <p:cNvPr id="31768" name="Line 215">
            <a:extLst>
              <a:ext uri="{FF2B5EF4-FFF2-40B4-BE49-F238E27FC236}">
                <a16:creationId xmlns:a16="http://schemas.microsoft.com/office/drawing/2014/main" id="{1BA94B4B-6AC7-F5E6-7436-07B2C584A09E}"/>
              </a:ext>
            </a:extLst>
          </p:cNvPr>
          <p:cNvSpPr>
            <a:spLocks noChangeShapeType="1"/>
          </p:cNvSpPr>
          <p:nvPr/>
        </p:nvSpPr>
        <p:spPr bwMode="auto">
          <a:xfrm flipH="1">
            <a:off x="2875360" y="3586163"/>
            <a:ext cx="191690"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69" name="Line 216">
            <a:extLst>
              <a:ext uri="{FF2B5EF4-FFF2-40B4-BE49-F238E27FC236}">
                <a16:creationId xmlns:a16="http://schemas.microsoft.com/office/drawing/2014/main" id="{CC979204-F882-72E3-D604-FAC759080FF9}"/>
              </a:ext>
            </a:extLst>
          </p:cNvPr>
          <p:cNvSpPr>
            <a:spLocks noChangeShapeType="1"/>
          </p:cNvSpPr>
          <p:nvPr/>
        </p:nvSpPr>
        <p:spPr bwMode="auto">
          <a:xfrm>
            <a:off x="3067050" y="3634979"/>
            <a:ext cx="2853929"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70" name="Line 217">
            <a:extLst>
              <a:ext uri="{FF2B5EF4-FFF2-40B4-BE49-F238E27FC236}">
                <a16:creationId xmlns:a16="http://schemas.microsoft.com/office/drawing/2014/main" id="{82CB84DD-7B41-FA22-FCA2-D5C504B7600C}"/>
              </a:ext>
            </a:extLst>
          </p:cNvPr>
          <p:cNvSpPr>
            <a:spLocks noChangeShapeType="1"/>
          </p:cNvSpPr>
          <p:nvPr/>
        </p:nvSpPr>
        <p:spPr bwMode="auto">
          <a:xfrm>
            <a:off x="2875360" y="3750469"/>
            <a:ext cx="3045619"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71" name="Freeform 218">
            <a:extLst>
              <a:ext uri="{FF2B5EF4-FFF2-40B4-BE49-F238E27FC236}">
                <a16:creationId xmlns:a16="http://schemas.microsoft.com/office/drawing/2014/main" id="{57F31D4B-48AB-251C-B25D-D57E0879D8CD}"/>
              </a:ext>
            </a:extLst>
          </p:cNvPr>
          <p:cNvSpPr>
            <a:spLocks/>
          </p:cNvSpPr>
          <p:nvPr/>
        </p:nvSpPr>
        <p:spPr bwMode="auto">
          <a:xfrm>
            <a:off x="3067050" y="2053829"/>
            <a:ext cx="2892029" cy="1558528"/>
          </a:xfrm>
          <a:custGeom>
            <a:avLst/>
            <a:gdLst>
              <a:gd name="T0" fmla="*/ 2013605369 w 7287"/>
              <a:gd name="T1" fmla="*/ 1100187968 h 3925"/>
              <a:gd name="T2" fmla="*/ 0 w 7287"/>
              <a:gd name="T3" fmla="*/ 46530028 h 3925"/>
              <a:gd name="T4" fmla="*/ 0 w 7287"/>
              <a:gd name="T5" fmla="*/ 0 h 3925"/>
              <a:gd name="T6" fmla="*/ 2040487040 w 7287"/>
              <a:gd name="T7" fmla="*/ 1067392573 h 3925"/>
              <a:gd name="T8" fmla="*/ 2040487040 w 7287"/>
              <a:gd name="T9" fmla="*/ 1078044300 h 3925"/>
              <a:gd name="T10" fmla="*/ 2013605369 w 7287"/>
              <a:gd name="T11" fmla="*/ 1078044300 h 3925"/>
              <a:gd name="T12" fmla="*/ 2013605369 w 7287"/>
              <a:gd name="T13" fmla="*/ 1100187968 h 392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7" h="3925">
                <a:moveTo>
                  <a:pt x="7191" y="3925"/>
                </a:moveTo>
                <a:lnTo>
                  <a:pt x="0" y="166"/>
                </a:lnTo>
                <a:lnTo>
                  <a:pt x="0" y="0"/>
                </a:lnTo>
                <a:lnTo>
                  <a:pt x="7287" y="3808"/>
                </a:lnTo>
                <a:lnTo>
                  <a:pt x="7287" y="3846"/>
                </a:lnTo>
                <a:lnTo>
                  <a:pt x="7191" y="3846"/>
                </a:lnTo>
                <a:lnTo>
                  <a:pt x="7191" y="3925"/>
                </a:lnTo>
                <a:close/>
              </a:path>
            </a:pathLst>
          </a:custGeom>
          <a:solidFill>
            <a:srgbClr val="77B800"/>
          </a:solidFill>
          <a:ln>
            <a:noFill/>
          </a:ln>
        </p:spPr>
        <p:txBody>
          <a:bodyPr/>
          <a:lstStyle/>
          <a:p>
            <a:endParaRPr lang="en-US" sz="1800"/>
          </a:p>
        </p:txBody>
      </p:sp>
      <p:sp>
        <p:nvSpPr>
          <p:cNvPr id="31772" name="Rectangle 219">
            <a:extLst>
              <a:ext uri="{FF2B5EF4-FFF2-40B4-BE49-F238E27FC236}">
                <a16:creationId xmlns:a16="http://schemas.microsoft.com/office/drawing/2014/main" id="{5A64C108-69DD-B128-7239-47A6ADA6DF06}"/>
              </a:ext>
            </a:extLst>
          </p:cNvPr>
          <p:cNvSpPr>
            <a:spLocks noChangeArrowheads="1"/>
          </p:cNvSpPr>
          <p:nvPr/>
        </p:nvSpPr>
        <p:spPr bwMode="auto">
          <a:xfrm>
            <a:off x="5920979" y="3580210"/>
            <a:ext cx="183356" cy="170259"/>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31773" name="Line 220">
            <a:extLst>
              <a:ext uri="{FF2B5EF4-FFF2-40B4-BE49-F238E27FC236}">
                <a16:creationId xmlns:a16="http://schemas.microsoft.com/office/drawing/2014/main" id="{F3FE12F1-CFCA-4F27-D75A-0EDB6C7B92E0}"/>
              </a:ext>
            </a:extLst>
          </p:cNvPr>
          <p:cNvSpPr>
            <a:spLocks noChangeShapeType="1"/>
          </p:cNvSpPr>
          <p:nvPr/>
        </p:nvSpPr>
        <p:spPr bwMode="auto">
          <a:xfrm flipV="1">
            <a:off x="5920979" y="3580210"/>
            <a:ext cx="0" cy="170259"/>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74" name="Rectangle 221">
            <a:extLst>
              <a:ext uri="{FF2B5EF4-FFF2-40B4-BE49-F238E27FC236}">
                <a16:creationId xmlns:a16="http://schemas.microsoft.com/office/drawing/2014/main" id="{3E8C6713-D183-E31A-D4B3-9B42C6F32247}"/>
              </a:ext>
            </a:extLst>
          </p:cNvPr>
          <p:cNvSpPr>
            <a:spLocks noChangeArrowheads="1"/>
          </p:cNvSpPr>
          <p:nvPr/>
        </p:nvSpPr>
        <p:spPr bwMode="auto">
          <a:xfrm>
            <a:off x="5959078" y="2101454"/>
            <a:ext cx="119063" cy="1478756"/>
          </a:xfrm>
          <a:prstGeom prst="rect">
            <a:avLst/>
          </a:prstGeom>
          <a:solidFill>
            <a:srgbClr val="77B800"/>
          </a:solidFill>
          <a:ln>
            <a:noFill/>
          </a:ln>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ltLang="en-US" sz="1800"/>
          </a:p>
        </p:txBody>
      </p:sp>
      <p:sp>
        <p:nvSpPr>
          <p:cNvPr id="31775" name="Line 222">
            <a:extLst>
              <a:ext uri="{FF2B5EF4-FFF2-40B4-BE49-F238E27FC236}">
                <a16:creationId xmlns:a16="http://schemas.microsoft.com/office/drawing/2014/main" id="{61B1BFA5-CFFD-06E6-7775-BB40AD4B385A}"/>
              </a:ext>
            </a:extLst>
          </p:cNvPr>
          <p:cNvSpPr>
            <a:spLocks noChangeShapeType="1"/>
          </p:cNvSpPr>
          <p:nvPr/>
        </p:nvSpPr>
        <p:spPr bwMode="auto">
          <a:xfrm>
            <a:off x="5920979" y="3580210"/>
            <a:ext cx="183356"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76" name="Line 223">
            <a:extLst>
              <a:ext uri="{FF2B5EF4-FFF2-40B4-BE49-F238E27FC236}">
                <a16:creationId xmlns:a16="http://schemas.microsoft.com/office/drawing/2014/main" id="{307D6F34-0E5B-F05E-716B-10C0F6ED784E}"/>
              </a:ext>
            </a:extLst>
          </p:cNvPr>
          <p:cNvSpPr>
            <a:spLocks noChangeShapeType="1"/>
          </p:cNvSpPr>
          <p:nvPr/>
        </p:nvSpPr>
        <p:spPr bwMode="auto">
          <a:xfrm>
            <a:off x="6104335" y="3580210"/>
            <a:ext cx="0" cy="170259"/>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77" name="Line 224">
            <a:extLst>
              <a:ext uri="{FF2B5EF4-FFF2-40B4-BE49-F238E27FC236}">
                <a16:creationId xmlns:a16="http://schemas.microsoft.com/office/drawing/2014/main" id="{CC389F23-6FC2-3BA6-FA5F-DD370C432619}"/>
              </a:ext>
            </a:extLst>
          </p:cNvPr>
          <p:cNvSpPr>
            <a:spLocks noChangeShapeType="1"/>
          </p:cNvSpPr>
          <p:nvPr/>
        </p:nvSpPr>
        <p:spPr bwMode="auto">
          <a:xfrm flipH="1">
            <a:off x="5857875" y="3750469"/>
            <a:ext cx="246460"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78" name="Line 225">
            <a:extLst>
              <a:ext uri="{FF2B5EF4-FFF2-40B4-BE49-F238E27FC236}">
                <a16:creationId xmlns:a16="http://schemas.microsoft.com/office/drawing/2014/main" id="{8CEC32A5-4234-36C1-6663-CA965731240E}"/>
              </a:ext>
            </a:extLst>
          </p:cNvPr>
          <p:cNvSpPr>
            <a:spLocks noChangeShapeType="1"/>
          </p:cNvSpPr>
          <p:nvPr/>
        </p:nvSpPr>
        <p:spPr bwMode="auto">
          <a:xfrm>
            <a:off x="6104335" y="1932385"/>
            <a:ext cx="0" cy="169069"/>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79" name="Line 226">
            <a:extLst>
              <a:ext uri="{FF2B5EF4-FFF2-40B4-BE49-F238E27FC236}">
                <a16:creationId xmlns:a16="http://schemas.microsoft.com/office/drawing/2014/main" id="{95E75A03-4A01-0A0E-17DD-FF74F27A88E6}"/>
              </a:ext>
            </a:extLst>
          </p:cNvPr>
          <p:cNvSpPr>
            <a:spLocks noChangeShapeType="1"/>
          </p:cNvSpPr>
          <p:nvPr/>
        </p:nvSpPr>
        <p:spPr bwMode="auto">
          <a:xfrm flipH="1">
            <a:off x="5920979" y="2101454"/>
            <a:ext cx="183356"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80" name="Freeform 227">
            <a:extLst>
              <a:ext uri="{FF2B5EF4-FFF2-40B4-BE49-F238E27FC236}">
                <a16:creationId xmlns:a16="http://schemas.microsoft.com/office/drawing/2014/main" id="{A0BA82C5-CB11-01BA-60D1-60FBC5D35F8A}"/>
              </a:ext>
            </a:extLst>
          </p:cNvPr>
          <p:cNvSpPr>
            <a:spLocks/>
          </p:cNvSpPr>
          <p:nvPr/>
        </p:nvSpPr>
        <p:spPr bwMode="auto">
          <a:xfrm>
            <a:off x="4494610" y="2053829"/>
            <a:ext cx="1426369" cy="779859"/>
          </a:xfrm>
          <a:custGeom>
            <a:avLst/>
            <a:gdLst>
              <a:gd name="T0" fmla="*/ 983725857 w 3596"/>
              <a:gd name="T1" fmla="*/ 0 h 1963"/>
              <a:gd name="T2" fmla="*/ 0 w 3596"/>
              <a:gd name="T3" fmla="*/ 526944198 h 1963"/>
              <a:gd name="T4" fmla="*/ 45312197 w 3596"/>
              <a:gd name="T5" fmla="*/ 550794190 h 1963"/>
              <a:gd name="T6" fmla="*/ 1005822673 w 3596"/>
              <a:gd name="T7" fmla="*/ 33109246 h 1963"/>
              <a:gd name="T8" fmla="*/ 1005822673 w 3596"/>
              <a:gd name="T9" fmla="*/ 0 h 1963"/>
              <a:gd name="T10" fmla="*/ 983725857 w 3596"/>
              <a:gd name="T11" fmla="*/ 0 h 196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596" h="1963">
                <a:moveTo>
                  <a:pt x="3517" y="0"/>
                </a:moveTo>
                <a:lnTo>
                  <a:pt x="0" y="1878"/>
                </a:lnTo>
                <a:lnTo>
                  <a:pt x="162" y="1963"/>
                </a:lnTo>
                <a:lnTo>
                  <a:pt x="3596" y="118"/>
                </a:lnTo>
                <a:lnTo>
                  <a:pt x="3596" y="0"/>
                </a:lnTo>
                <a:lnTo>
                  <a:pt x="3517" y="0"/>
                </a:lnTo>
                <a:close/>
              </a:path>
            </a:pathLst>
          </a:custGeom>
          <a:solidFill>
            <a:srgbClr val="77B800"/>
          </a:solidFill>
          <a:ln>
            <a:noFill/>
          </a:ln>
        </p:spPr>
        <p:txBody>
          <a:bodyPr/>
          <a:lstStyle/>
          <a:p>
            <a:endParaRPr lang="en-US" sz="1800"/>
          </a:p>
        </p:txBody>
      </p:sp>
      <p:sp>
        <p:nvSpPr>
          <p:cNvPr id="31781" name="Line 228">
            <a:extLst>
              <a:ext uri="{FF2B5EF4-FFF2-40B4-BE49-F238E27FC236}">
                <a16:creationId xmlns:a16="http://schemas.microsoft.com/office/drawing/2014/main" id="{584DE46F-0669-D02D-5FA5-866E467A95A1}"/>
              </a:ext>
            </a:extLst>
          </p:cNvPr>
          <p:cNvSpPr>
            <a:spLocks noChangeShapeType="1"/>
          </p:cNvSpPr>
          <p:nvPr/>
        </p:nvSpPr>
        <p:spPr bwMode="auto">
          <a:xfrm flipV="1">
            <a:off x="5920979" y="1932385"/>
            <a:ext cx="0" cy="169069"/>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82" name="Line 229">
            <a:extLst>
              <a:ext uri="{FF2B5EF4-FFF2-40B4-BE49-F238E27FC236}">
                <a16:creationId xmlns:a16="http://schemas.microsoft.com/office/drawing/2014/main" id="{02CD59A3-6139-7C1F-58F9-E474A8F43174}"/>
              </a:ext>
            </a:extLst>
          </p:cNvPr>
          <p:cNvSpPr>
            <a:spLocks noChangeShapeType="1"/>
          </p:cNvSpPr>
          <p:nvPr/>
        </p:nvSpPr>
        <p:spPr bwMode="auto">
          <a:xfrm>
            <a:off x="5959079" y="2101454"/>
            <a:ext cx="0" cy="1478756"/>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83" name="Line 230">
            <a:extLst>
              <a:ext uri="{FF2B5EF4-FFF2-40B4-BE49-F238E27FC236}">
                <a16:creationId xmlns:a16="http://schemas.microsoft.com/office/drawing/2014/main" id="{910FEE87-ECF3-F2D5-E388-0F555069A27E}"/>
              </a:ext>
            </a:extLst>
          </p:cNvPr>
          <p:cNvSpPr>
            <a:spLocks noChangeShapeType="1"/>
          </p:cNvSpPr>
          <p:nvPr/>
        </p:nvSpPr>
        <p:spPr bwMode="auto">
          <a:xfrm>
            <a:off x="6078141" y="2101454"/>
            <a:ext cx="0" cy="1478756"/>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84" name="Line 231">
            <a:extLst>
              <a:ext uri="{FF2B5EF4-FFF2-40B4-BE49-F238E27FC236}">
                <a16:creationId xmlns:a16="http://schemas.microsoft.com/office/drawing/2014/main" id="{D46C8C54-DBCF-FA0D-690F-6291938EC47F}"/>
              </a:ext>
            </a:extLst>
          </p:cNvPr>
          <p:cNvSpPr>
            <a:spLocks noChangeShapeType="1"/>
          </p:cNvSpPr>
          <p:nvPr/>
        </p:nvSpPr>
        <p:spPr bwMode="auto">
          <a:xfrm>
            <a:off x="3067050" y="2053829"/>
            <a:ext cx="2853929"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85" name="Line 232">
            <a:extLst>
              <a:ext uri="{FF2B5EF4-FFF2-40B4-BE49-F238E27FC236}">
                <a16:creationId xmlns:a16="http://schemas.microsoft.com/office/drawing/2014/main" id="{5C8A2D0D-D7EE-9577-702E-BE0EBBF168A1}"/>
              </a:ext>
            </a:extLst>
          </p:cNvPr>
          <p:cNvSpPr>
            <a:spLocks noChangeShapeType="1"/>
          </p:cNvSpPr>
          <p:nvPr/>
        </p:nvSpPr>
        <p:spPr bwMode="auto">
          <a:xfrm flipH="1">
            <a:off x="4494610" y="2053829"/>
            <a:ext cx="1395413" cy="745331"/>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86" name="Line 233">
            <a:extLst>
              <a:ext uri="{FF2B5EF4-FFF2-40B4-BE49-F238E27FC236}">
                <a16:creationId xmlns:a16="http://schemas.microsoft.com/office/drawing/2014/main" id="{8A9670B7-FB87-7D54-A0A4-5DBA5135ACC8}"/>
              </a:ext>
            </a:extLst>
          </p:cNvPr>
          <p:cNvSpPr>
            <a:spLocks noChangeShapeType="1"/>
          </p:cNvSpPr>
          <p:nvPr/>
        </p:nvSpPr>
        <p:spPr bwMode="auto">
          <a:xfrm flipV="1">
            <a:off x="3067050" y="2867025"/>
            <a:ext cx="1428750" cy="767954"/>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87" name="Line 234">
            <a:extLst>
              <a:ext uri="{FF2B5EF4-FFF2-40B4-BE49-F238E27FC236}">
                <a16:creationId xmlns:a16="http://schemas.microsoft.com/office/drawing/2014/main" id="{E87ADBD7-A3FA-F6F7-B431-742E9C186FEB}"/>
              </a:ext>
            </a:extLst>
          </p:cNvPr>
          <p:cNvSpPr>
            <a:spLocks noChangeShapeType="1"/>
          </p:cNvSpPr>
          <p:nvPr/>
        </p:nvSpPr>
        <p:spPr bwMode="auto">
          <a:xfrm>
            <a:off x="3067050" y="2053829"/>
            <a:ext cx="2892029" cy="1512094"/>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88" name="Line 235">
            <a:extLst>
              <a:ext uri="{FF2B5EF4-FFF2-40B4-BE49-F238E27FC236}">
                <a16:creationId xmlns:a16="http://schemas.microsoft.com/office/drawing/2014/main" id="{7AC86EDA-44E2-34C7-E00E-CFB09AA98679}"/>
              </a:ext>
            </a:extLst>
          </p:cNvPr>
          <p:cNvSpPr>
            <a:spLocks noChangeShapeType="1"/>
          </p:cNvSpPr>
          <p:nvPr/>
        </p:nvSpPr>
        <p:spPr bwMode="auto">
          <a:xfrm flipH="1">
            <a:off x="3036094" y="2109788"/>
            <a:ext cx="30956"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89" name="Line 236">
            <a:extLst>
              <a:ext uri="{FF2B5EF4-FFF2-40B4-BE49-F238E27FC236}">
                <a16:creationId xmlns:a16="http://schemas.microsoft.com/office/drawing/2014/main" id="{0469B47C-9A9C-1E3F-09E5-45A643EBB133}"/>
              </a:ext>
            </a:extLst>
          </p:cNvPr>
          <p:cNvSpPr>
            <a:spLocks noChangeShapeType="1"/>
          </p:cNvSpPr>
          <p:nvPr/>
        </p:nvSpPr>
        <p:spPr bwMode="auto">
          <a:xfrm>
            <a:off x="3032522" y="2109788"/>
            <a:ext cx="0" cy="1476375"/>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90" name="Line 237">
            <a:extLst>
              <a:ext uri="{FF2B5EF4-FFF2-40B4-BE49-F238E27FC236}">
                <a16:creationId xmlns:a16="http://schemas.microsoft.com/office/drawing/2014/main" id="{318F93B6-4AE0-D62B-45C1-5F202E3927CA}"/>
              </a:ext>
            </a:extLst>
          </p:cNvPr>
          <p:cNvSpPr>
            <a:spLocks noChangeShapeType="1"/>
          </p:cNvSpPr>
          <p:nvPr/>
        </p:nvSpPr>
        <p:spPr bwMode="auto">
          <a:xfrm flipV="1">
            <a:off x="2906316" y="2109788"/>
            <a:ext cx="0" cy="1476375"/>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91" name="Line 238">
            <a:extLst>
              <a:ext uri="{FF2B5EF4-FFF2-40B4-BE49-F238E27FC236}">
                <a16:creationId xmlns:a16="http://schemas.microsoft.com/office/drawing/2014/main" id="{CBDBDC5D-0F31-BEA5-2560-4487AF3FF129}"/>
              </a:ext>
            </a:extLst>
          </p:cNvPr>
          <p:cNvSpPr>
            <a:spLocks noChangeShapeType="1"/>
          </p:cNvSpPr>
          <p:nvPr/>
        </p:nvSpPr>
        <p:spPr bwMode="auto">
          <a:xfrm flipH="1" flipV="1">
            <a:off x="3046810" y="2109788"/>
            <a:ext cx="2874169" cy="1502569"/>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92" name="Line 239">
            <a:extLst>
              <a:ext uri="{FF2B5EF4-FFF2-40B4-BE49-F238E27FC236}">
                <a16:creationId xmlns:a16="http://schemas.microsoft.com/office/drawing/2014/main" id="{06B5A9C4-7E9F-55E7-871A-6389E5CD6DEF}"/>
              </a:ext>
            </a:extLst>
          </p:cNvPr>
          <p:cNvSpPr>
            <a:spLocks noChangeShapeType="1"/>
          </p:cNvSpPr>
          <p:nvPr/>
        </p:nvSpPr>
        <p:spPr bwMode="auto">
          <a:xfrm flipV="1">
            <a:off x="4558904" y="2101454"/>
            <a:ext cx="1362075" cy="732234"/>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93" name="Line 240">
            <a:extLst>
              <a:ext uri="{FF2B5EF4-FFF2-40B4-BE49-F238E27FC236}">
                <a16:creationId xmlns:a16="http://schemas.microsoft.com/office/drawing/2014/main" id="{9CF5AFC2-A5A6-B6BB-0B10-D29CD2CA8A04}"/>
              </a:ext>
            </a:extLst>
          </p:cNvPr>
          <p:cNvSpPr>
            <a:spLocks noChangeShapeType="1"/>
          </p:cNvSpPr>
          <p:nvPr/>
        </p:nvSpPr>
        <p:spPr bwMode="auto">
          <a:xfrm flipH="1">
            <a:off x="3024188" y="2833688"/>
            <a:ext cx="1407319" cy="752475"/>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94" name="Line 241">
            <a:extLst>
              <a:ext uri="{FF2B5EF4-FFF2-40B4-BE49-F238E27FC236}">
                <a16:creationId xmlns:a16="http://schemas.microsoft.com/office/drawing/2014/main" id="{37EC0615-52D9-8F46-2EA1-252B5EF87208}"/>
              </a:ext>
            </a:extLst>
          </p:cNvPr>
          <p:cNvSpPr>
            <a:spLocks noChangeShapeType="1"/>
          </p:cNvSpPr>
          <p:nvPr/>
        </p:nvSpPr>
        <p:spPr bwMode="auto">
          <a:xfrm>
            <a:off x="2871788" y="1932385"/>
            <a:ext cx="2381" cy="177403"/>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95" name="Line 242">
            <a:extLst>
              <a:ext uri="{FF2B5EF4-FFF2-40B4-BE49-F238E27FC236}">
                <a16:creationId xmlns:a16="http://schemas.microsoft.com/office/drawing/2014/main" id="{CCE8C134-1B77-F980-A28D-68EA2AF1CA5E}"/>
              </a:ext>
            </a:extLst>
          </p:cNvPr>
          <p:cNvSpPr>
            <a:spLocks noChangeShapeType="1"/>
          </p:cNvSpPr>
          <p:nvPr/>
        </p:nvSpPr>
        <p:spPr bwMode="auto">
          <a:xfrm>
            <a:off x="3067050" y="1932385"/>
            <a:ext cx="0" cy="188119"/>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31796" name="Line 243">
            <a:extLst>
              <a:ext uri="{FF2B5EF4-FFF2-40B4-BE49-F238E27FC236}">
                <a16:creationId xmlns:a16="http://schemas.microsoft.com/office/drawing/2014/main" id="{AE3353F0-314F-C15F-0AB1-253EF70C9F27}"/>
              </a:ext>
            </a:extLst>
          </p:cNvPr>
          <p:cNvSpPr>
            <a:spLocks noChangeShapeType="1"/>
          </p:cNvSpPr>
          <p:nvPr/>
        </p:nvSpPr>
        <p:spPr bwMode="auto">
          <a:xfrm>
            <a:off x="2874169" y="2109788"/>
            <a:ext cx="192881" cy="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98932" name="Text Box 244">
            <a:extLst>
              <a:ext uri="{FF2B5EF4-FFF2-40B4-BE49-F238E27FC236}">
                <a16:creationId xmlns:a16="http://schemas.microsoft.com/office/drawing/2014/main" id="{456E0A2D-AD4F-0F65-D4BB-9D53F6295DB1}"/>
              </a:ext>
            </a:extLst>
          </p:cNvPr>
          <p:cNvSpPr txBox="1">
            <a:spLocks noChangeArrowheads="1"/>
          </p:cNvSpPr>
          <p:nvPr/>
        </p:nvSpPr>
        <p:spPr bwMode="auto">
          <a:xfrm>
            <a:off x="4800600" y="3886200"/>
            <a:ext cx="134524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Lower Wind</a:t>
            </a:r>
          </a:p>
          <a:p>
            <a:pPr>
              <a:defRPr/>
            </a:pPr>
            <a:r>
              <a:rPr lang="en-US" sz="1200" b="1">
                <a:latin typeface="Arial" charset="0"/>
                <a:ea typeface="ＭＳ Ｐゴシック" charset="0"/>
              </a:rPr>
              <a:t>Bracing System</a:t>
            </a:r>
          </a:p>
        </p:txBody>
      </p:sp>
      <p:sp>
        <p:nvSpPr>
          <p:cNvPr id="498933" name="Line 245">
            <a:extLst>
              <a:ext uri="{FF2B5EF4-FFF2-40B4-BE49-F238E27FC236}">
                <a16:creationId xmlns:a16="http://schemas.microsoft.com/office/drawing/2014/main" id="{2637932F-AD70-6D05-3238-FEED72C0A02D}"/>
              </a:ext>
            </a:extLst>
          </p:cNvPr>
          <p:cNvSpPr>
            <a:spLocks noChangeShapeType="1"/>
          </p:cNvSpPr>
          <p:nvPr/>
        </p:nvSpPr>
        <p:spPr bwMode="auto">
          <a:xfrm flipH="1" flipV="1">
            <a:off x="4914900" y="2057400"/>
            <a:ext cx="571500" cy="514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8934" name="Line 246">
            <a:extLst>
              <a:ext uri="{FF2B5EF4-FFF2-40B4-BE49-F238E27FC236}">
                <a16:creationId xmlns:a16="http://schemas.microsoft.com/office/drawing/2014/main" id="{97E53D00-11E7-EBE2-DBCF-2B73B90B67EB}"/>
              </a:ext>
            </a:extLst>
          </p:cNvPr>
          <p:cNvSpPr>
            <a:spLocks noChangeShapeType="1"/>
          </p:cNvSpPr>
          <p:nvPr/>
        </p:nvSpPr>
        <p:spPr bwMode="auto">
          <a:xfrm>
            <a:off x="5486400" y="2571750"/>
            <a:ext cx="8001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8935" name="Line 247">
            <a:extLst>
              <a:ext uri="{FF2B5EF4-FFF2-40B4-BE49-F238E27FC236}">
                <a16:creationId xmlns:a16="http://schemas.microsoft.com/office/drawing/2014/main" id="{2EF73183-F0DC-81EF-C21B-F01EC6481732}"/>
              </a:ext>
            </a:extLst>
          </p:cNvPr>
          <p:cNvSpPr>
            <a:spLocks noChangeShapeType="1"/>
          </p:cNvSpPr>
          <p:nvPr/>
        </p:nvSpPr>
        <p:spPr bwMode="auto">
          <a:xfrm flipH="1" flipV="1">
            <a:off x="3886200" y="3771900"/>
            <a:ext cx="342900" cy="342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8936" name="Line 248">
            <a:extLst>
              <a:ext uri="{FF2B5EF4-FFF2-40B4-BE49-F238E27FC236}">
                <a16:creationId xmlns:a16="http://schemas.microsoft.com/office/drawing/2014/main" id="{12F40FD5-2A4F-B7D2-0D37-961885AE6D0E}"/>
              </a:ext>
            </a:extLst>
          </p:cNvPr>
          <p:cNvSpPr>
            <a:spLocks noChangeShapeType="1"/>
          </p:cNvSpPr>
          <p:nvPr/>
        </p:nvSpPr>
        <p:spPr bwMode="auto">
          <a:xfrm>
            <a:off x="4229100" y="4114800"/>
            <a:ext cx="5143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8940" name="Text Box 252">
            <a:extLst>
              <a:ext uri="{FF2B5EF4-FFF2-40B4-BE49-F238E27FC236}">
                <a16:creationId xmlns:a16="http://schemas.microsoft.com/office/drawing/2014/main" id="{43A9B316-7FE8-B7F2-C78C-83B2EE329730}"/>
              </a:ext>
            </a:extLst>
          </p:cNvPr>
          <p:cNvSpPr txBox="1">
            <a:spLocks noChangeArrowheads="1"/>
          </p:cNvSpPr>
          <p:nvPr/>
        </p:nvSpPr>
        <p:spPr bwMode="auto">
          <a:xfrm>
            <a:off x="1885950" y="2628900"/>
            <a:ext cx="835485" cy="461665"/>
          </a:xfrm>
          <a:prstGeom prst="rect">
            <a:avLst/>
          </a:prstGeom>
          <a:solidFill>
            <a:schemeClr val="bg1"/>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a:latin typeface="Arial" charset="0"/>
                <a:ea typeface="ＭＳ Ｐゴシック" charset="0"/>
              </a:rPr>
              <a:t>Diagonal</a:t>
            </a:r>
          </a:p>
          <a:p>
            <a:pPr>
              <a:defRPr/>
            </a:pPr>
            <a:r>
              <a:rPr lang="en-US" sz="1200" b="1">
                <a:latin typeface="Arial" charset="0"/>
                <a:ea typeface="ＭＳ Ｐゴシック" charset="0"/>
              </a:rPr>
              <a:t>Bracing </a:t>
            </a:r>
          </a:p>
        </p:txBody>
      </p:sp>
      <p:sp>
        <p:nvSpPr>
          <p:cNvPr id="498941" name="Line 253">
            <a:extLst>
              <a:ext uri="{FF2B5EF4-FFF2-40B4-BE49-F238E27FC236}">
                <a16:creationId xmlns:a16="http://schemas.microsoft.com/office/drawing/2014/main" id="{6D197FAA-B5C7-E76D-252C-303CD4BC7EDA}"/>
              </a:ext>
            </a:extLst>
          </p:cNvPr>
          <p:cNvSpPr>
            <a:spLocks noChangeShapeType="1"/>
          </p:cNvSpPr>
          <p:nvPr/>
        </p:nvSpPr>
        <p:spPr bwMode="auto">
          <a:xfrm flipV="1">
            <a:off x="3429000" y="2571750"/>
            <a:ext cx="457200" cy="285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8942" name="Line 254">
            <a:extLst>
              <a:ext uri="{FF2B5EF4-FFF2-40B4-BE49-F238E27FC236}">
                <a16:creationId xmlns:a16="http://schemas.microsoft.com/office/drawing/2014/main" id="{910EAAA2-5010-A4AE-AA04-71DCE3E97D87}"/>
              </a:ext>
            </a:extLst>
          </p:cNvPr>
          <p:cNvSpPr>
            <a:spLocks noChangeShapeType="1"/>
          </p:cNvSpPr>
          <p:nvPr/>
        </p:nvSpPr>
        <p:spPr bwMode="auto">
          <a:xfrm>
            <a:off x="3429000" y="2857500"/>
            <a:ext cx="4572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8943" name="Line 255">
            <a:extLst>
              <a:ext uri="{FF2B5EF4-FFF2-40B4-BE49-F238E27FC236}">
                <a16:creationId xmlns:a16="http://schemas.microsoft.com/office/drawing/2014/main" id="{31E88342-0186-524B-D8CE-B78E4542B1D1}"/>
              </a:ext>
            </a:extLst>
          </p:cNvPr>
          <p:cNvSpPr>
            <a:spLocks noChangeShapeType="1"/>
          </p:cNvSpPr>
          <p:nvPr/>
        </p:nvSpPr>
        <p:spPr bwMode="auto">
          <a:xfrm flipH="1">
            <a:off x="2686050" y="2857500"/>
            <a:ext cx="7429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8944" name="Line 256">
            <a:extLst>
              <a:ext uri="{FF2B5EF4-FFF2-40B4-BE49-F238E27FC236}">
                <a16:creationId xmlns:a16="http://schemas.microsoft.com/office/drawing/2014/main" id="{B3A04A2C-53F4-B7B7-D7BB-5E84FEEFBD6E}"/>
              </a:ext>
            </a:extLst>
          </p:cNvPr>
          <p:cNvSpPr>
            <a:spLocks noChangeShapeType="1"/>
          </p:cNvSpPr>
          <p:nvPr/>
        </p:nvSpPr>
        <p:spPr bwMode="auto">
          <a:xfrm flipH="1">
            <a:off x="6057900" y="3200400"/>
            <a:ext cx="342900" cy="1714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8945" name="Line 257">
            <a:extLst>
              <a:ext uri="{FF2B5EF4-FFF2-40B4-BE49-F238E27FC236}">
                <a16:creationId xmlns:a16="http://schemas.microsoft.com/office/drawing/2014/main" id="{7C3482CD-61B2-7236-02B8-A592659B4B73}"/>
              </a:ext>
            </a:extLst>
          </p:cNvPr>
          <p:cNvSpPr>
            <a:spLocks noChangeShapeType="1"/>
          </p:cNvSpPr>
          <p:nvPr/>
        </p:nvSpPr>
        <p:spPr bwMode="auto">
          <a:xfrm>
            <a:off x="6400800" y="3200400"/>
            <a:ext cx="4000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8946" name="Text Box 258">
            <a:extLst>
              <a:ext uri="{FF2B5EF4-FFF2-40B4-BE49-F238E27FC236}">
                <a16:creationId xmlns:a16="http://schemas.microsoft.com/office/drawing/2014/main" id="{35EEF2D1-EF46-FF54-F30A-01B245D7AB75}"/>
              </a:ext>
            </a:extLst>
          </p:cNvPr>
          <p:cNvSpPr txBox="1">
            <a:spLocks noChangeArrowheads="1"/>
          </p:cNvSpPr>
          <p:nvPr/>
        </p:nvSpPr>
        <p:spPr bwMode="auto">
          <a:xfrm>
            <a:off x="6800850" y="2971800"/>
            <a:ext cx="988925" cy="461665"/>
          </a:xfrm>
          <a:prstGeom prst="rect">
            <a:avLst/>
          </a:prstGeom>
          <a:solidFill>
            <a:schemeClr val="bg1"/>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dirty="0">
                <a:latin typeface="Arial" charset="0"/>
                <a:ea typeface="ＭＳ Ｐゴシック" charset="0"/>
              </a:rPr>
              <a:t>Main Truss</a:t>
            </a:r>
          </a:p>
          <a:p>
            <a:pPr>
              <a:defRPr/>
            </a:pPr>
            <a:r>
              <a:rPr lang="en-US" sz="1200" b="1" dirty="0">
                <a:latin typeface="Arial" charset="0"/>
                <a:ea typeface="ＭＳ Ｐゴシック" charset="0"/>
              </a:rPr>
              <a:t>Members</a:t>
            </a:r>
          </a:p>
        </p:txBody>
      </p:sp>
      <p:sp>
        <p:nvSpPr>
          <p:cNvPr id="498948" name="Line 260">
            <a:extLst>
              <a:ext uri="{FF2B5EF4-FFF2-40B4-BE49-F238E27FC236}">
                <a16:creationId xmlns:a16="http://schemas.microsoft.com/office/drawing/2014/main" id="{184338D3-E8A9-EDFB-F188-A2ED2F06318F}"/>
              </a:ext>
            </a:extLst>
          </p:cNvPr>
          <p:cNvSpPr>
            <a:spLocks noChangeShapeType="1"/>
          </p:cNvSpPr>
          <p:nvPr/>
        </p:nvSpPr>
        <p:spPr bwMode="auto">
          <a:xfrm>
            <a:off x="6400800" y="32004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498949" name="Line 261">
            <a:extLst>
              <a:ext uri="{FF2B5EF4-FFF2-40B4-BE49-F238E27FC236}">
                <a16:creationId xmlns:a16="http://schemas.microsoft.com/office/drawing/2014/main" id="{699D2607-63C6-11F7-FD79-CF969AE72F00}"/>
              </a:ext>
            </a:extLst>
          </p:cNvPr>
          <p:cNvSpPr>
            <a:spLocks noChangeShapeType="1"/>
          </p:cNvSpPr>
          <p:nvPr/>
        </p:nvSpPr>
        <p:spPr bwMode="auto">
          <a:xfrm flipH="1">
            <a:off x="5600700" y="3200400"/>
            <a:ext cx="800100" cy="571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sz="1800">
              <a:latin typeface="Times New Roman" charset="0"/>
              <a:ea typeface="ＭＳ Ｐゴシック" charset="0"/>
            </a:endParaRPr>
          </a:p>
        </p:txBody>
      </p:sp>
      <p:sp>
        <p:nvSpPr>
          <p:cNvPr id="3" name="Slide Number Placeholder 2">
            <a:extLst>
              <a:ext uri="{FF2B5EF4-FFF2-40B4-BE49-F238E27FC236}">
                <a16:creationId xmlns:a16="http://schemas.microsoft.com/office/drawing/2014/main" id="{44E695CD-8CB4-D29C-F7DF-675D967A8A05}"/>
              </a:ext>
            </a:extLst>
          </p:cNvPr>
          <p:cNvSpPr>
            <a:spLocks noGrp="1"/>
          </p:cNvSpPr>
          <p:nvPr>
            <p:ph type="sldNum" sz="quarter" idx="4"/>
          </p:nvPr>
        </p:nvSpPr>
        <p:spPr/>
        <p:txBody>
          <a:bodyPr/>
          <a:lstStyle/>
          <a:p>
            <a:fld id="{3A2281A5-0AAD-5C43-9874-F8F3A9F5B29A}" type="slidenum">
              <a:rPr lang="en-US" smtClean="0"/>
              <a:pPr/>
              <a:t>8</a:t>
            </a:fld>
            <a:endParaRPr lang="en-US"/>
          </a:p>
        </p:txBody>
      </p:sp>
    </p:spTree>
  </p:cSld>
  <p:clrMapOvr>
    <a:masterClrMapping/>
  </p:clrMapOvr>
</p:sld>
</file>

<file path=ppt/theme/theme1.xml><?xml version="1.0" encoding="utf-8"?>
<a:theme xmlns:a="http://schemas.openxmlformats.org/drawingml/2006/main" name="Alberta - Goverment">
  <a:themeElements>
    <a:clrScheme name="Custom 4">
      <a:dk1>
        <a:srgbClr val="36424A"/>
      </a:dk1>
      <a:lt1>
        <a:srgbClr val="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lberta - Goverment" id="{B5B9DE0F-B4AD-4032-AF5B-DF91C75EA15F}" vid="{0F13C157-AA60-4577-BBE0-D12A7DEBDB48}"/>
    </a:ext>
  </a:extLst>
</a:theme>
</file>

<file path=ppt/theme/theme2.xml><?xml version="1.0" encoding="utf-8"?>
<a:theme xmlns:a="http://schemas.openxmlformats.org/drawingml/2006/main" name="Body slides">
  <a:themeElements>
    <a:clrScheme name="Sky basic">
      <a:dk1>
        <a:srgbClr val="36424A"/>
      </a:dk1>
      <a:lt1>
        <a:sysClr val="window" lastClr="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Alberta - Goverment</Template>
  <TotalTime>69153</TotalTime>
  <Words>1501</Words>
  <Application>Microsoft Office PowerPoint</Application>
  <PresentationFormat>On-screen Show (16:9)</PresentationFormat>
  <Paragraphs>660</Paragraphs>
  <Slides>49</Slides>
  <Notes>48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49</vt:i4>
      </vt:variant>
    </vt:vector>
  </HeadingPairs>
  <TitlesOfParts>
    <vt:vector size="55" baseType="lpstr">
      <vt:lpstr>Arial</vt:lpstr>
      <vt:lpstr>Calibri</vt:lpstr>
      <vt:lpstr>Times New Roman</vt:lpstr>
      <vt:lpstr>Wingdings</vt:lpstr>
      <vt:lpstr>Alberta - Goverment</vt:lpstr>
      <vt:lpstr>Body slides</vt:lpstr>
      <vt:lpstr>STRUCTURAL  CONSIDERATIONS FOR TRUSSES</vt:lpstr>
      <vt:lpstr>Introduction</vt:lpstr>
      <vt:lpstr>Truss Types</vt:lpstr>
      <vt:lpstr>Floor System</vt:lpstr>
      <vt:lpstr>Pony Truss</vt:lpstr>
      <vt:lpstr>Through Truss</vt:lpstr>
      <vt:lpstr>Portal Brace &amp; Batter Posts</vt:lpstr>
      <vt:lpstr>Deck Truss</vt:lpstr>
      <vt:lpstr>Deck Truss – Wind Bracing</vt:lpstr>
      <vt:lpstr>Truss Configurations</vt:lpstr>
      <vt:lpstr>Pratt Truss</vt:lpstr>
      <vt:lpstr>Warren Truss</vt:lpstr>
      <vt:lpstr>Truss Curvature</vt:lpstr>
      <vt:lpstr>Loads in Diagonals</vt:lpstr>
      <vt:lpstr>Loads in Diagonals</vt:lpstr>
      <vt:lpstr>Loads in Diagonals</vt:lpstr>
      <vt:lpstr>Loads in Diagonals</vt:lpstr>
      <vt:lpstr>Loads in Diagonals</vt:lpstr>
      <vt:lpstr>Loads in Diagonals</vt:lpstr>
      <vt:lpstr>Loads in Diagonals</vt:lpstr>
      <vt:lpstr>Loads in Diagonals</vt:lpstr>
      <vt:lpstr>Loads in Diagonals</vt:lpstr>
      <vt:lpstr>Loads in Diagonals</vt:lpstr>
      <vt:lpstr>Summary – Loads in Diagonals</vt:lpstr>
      <vt:lpstr>Summary – Loads in Diagonals</vt:lpstr>
      <vt:lpstr>Loads in Verticals</vt:lpstr>
      <vt:lpstr>Loads in Verticals</vt:lpstr>
      <vt:lpstr>Loads in Verticals</vt:lpstr>
      <vt:lpstr>Loads in Verticals</vt:lpstr>
      <vt:lpstr>Loads in Verticals</vt:lpstr>
      <vt:lpstr>Loads in Verticals</vt:lpstr>
      <vt:lpstr>Loads in Verticals</vt:lpstr>
      <vt:lpstr>Loads in Verticals</vt:lpstr>
      <vt:lpstr>Loads in Verticals</vt:lpstr>
      <vt:lpstr>Summary – Loads in Verticals</vt:lpstr>
      <vt:lpstr>Summary – Loads in Verticals</vt:lpstr>
      <vt:lpstr>Summary – Loads in TC, BC &amp; BP</vt:lpstr>
      <vt:lpstr>Steel Sections</vt:lpstr>
      <vt:lpstr>Tension Member</vt:lpstr>
      <vt:lpstr>Compression Member</vt:lpstr>
      <vt:lpstr>Compression Member</vt:lpstr>
      <vt:lpstr>Compression Member</vt:lpstr>
      <vt:lpstr>Compression Member</vt:lpstr>
      <vt:lpstr>Compression Member</vt:lpstr>
      <vt:lpstr>Class Exercise</vt:lpstr>
      <vt:lpstr>Class Exercise</vt:lpstr>
      <vt:lpstr>Truss Loads</vt:lpstr>
      <vt:lpstr>Truss Loads</vt:lpstr>
      <vt:lpstr>Questions?</vt:lpstr>
    </vt:vector>
  </TitlesOfParts>
  <Company>BVBS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 Roberts BVBS</dc:creator>
  <cp:lastModifiedBy>Nolan Rettie</cp:lastModifiedBy>
  <cp:revision>219</cp:revision>
  <cp:lastPrinted>2023-02-26T18:40:36Z</cp:lastPrinted>
  <dcterms:created xsi:type="dcterms:W3CDTF">2001-08-09T18:21:09Z</dcterms:created>
  <dcterms:modified xsi:type="dcterms:W3CDTF">2023-05-24T18:09:19Z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bf2ea38-542c-4b75-bd7d-582ec36a519f_Enabled">
    <vt:lpwstr>true</vt:lpwstr>
  </property>
  <property fmtid="{D5CDD505-2E9C-101B-9397-08002B2CF9AE}" pid="3" name="MSIP_Label_abf2ea38-542c-4b75-bd7d-582ec36a519f_SetDate">
    <vt:lpwstr>2023-05-24T18:09:19Z</vt:lpwstr>
  </property>
  <property fmtid="{D5CDD505-2E9C-101B-9397-08002B2CF9AE}" pid="4" name="MSIP_Label_abf2ea38-542c-4b75-bd7d-582ec36a519f_Method">
    <vt:lpwstr>Standard</vt:lpwstr>
  </property>
  <property fmtid="{D5CDD505-2E9C-101B-9397-08002B2CF9AE}" pid="5" name="MSIP_Label_abf2ea38-542c-4b75-bd7d-582ec36a519f_Name">
    <vt:lpwstr>Protected A</vt:lpwstr>
  </property>
  <property fmtid="{D5CDD505-2E9C-101B-9397-08002B2CF9AE}" pid="6" name="MSIP_Label_abf2ea38-542c-4b75-bd7d-582ec36a519f_SiteId">
    <vt:lpwstr>2bb51c06-af9b-42c5-8bf5-3c3b7b10850b</vt:lpwstr>
  </property>
  <property fmtid="{D5CDD505-2E9C-101B-9397-08002B2CF9AE}" pid="7" name="MSIP_Label_abf2ea38-542c-4b75-bd7d-582ec36a519f_ActionId">
    <vt:lpwstr>d59672f3-fea1-4cf4-a5be-31feeb79844e</vt:lpwstr>
  </property>
  <property fmtid="{D5CDD505-2E9C-101B-9397-08002B2CF9AE}" pid="8" name="MSIP_Label_abf2ea38-542c-4b75-bd7d-582ec36a519f_ContentBits">
    <vt:lpwstr>2</vt:lpwstr>
  </property>
</Properties>
</file>