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7" r:id="rId1"/>
    <p:sldMasterId id="2147483684" r:id="rId2"/>
    <p:sldMasterId id="2147483691" r:id="rId3"/>
  </p:sldMasterIdLst>
  <p:notesMasterIdLst>
    <p:notesMasterId r:id="rId34"/>
  </p:notesMasterIdLst>
  <p:sldIdLst>
    <p:sldId id="271" r:id="rId4"/>
    <p:sldId id="272" r:id="rId5"/>
    <p:sldId id="258" r:id="rId6"/>
    <p:sldId id="259" r:id="rId7"/>
    <p:sldId id="328" r:id="rId8"/>
    <p:sldId id="32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87" r:id="rId26"/>
    <p:sldId id="290" r:id="rId27"/>
    <p:sldId id="291" r:id="rId28"/>
    <p:sldId id="297" r:id="rId29"/>
    <p:sldId id="295" r:id="rId30"/>
    <p:sldId id="292" r:id="rId31"/>
    <p:sldId id="293" r:id="rId32"/>
    <p:sldId id="327" r:id="rId33"/>
  </p:sldIdLst>
  <p:sldSz cx="9144000" cy="5143500" type="screen16x9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AB"/>
    <a:srgbClr val="AFAFAF"/>
    <a:srgbClr val="CAB378"/>
    <a:srgbClr val="A1853F"/>
    <a:srgbClr val="A50021"/>
    <a:srgbClr val="800000"/>
    <a:srgbClr val="CC0000"/>
    <a:srgbClr val="000099"/>
    <a:srgbClr val="C0A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05521E9-49EB-9AF0-6C90-2E008BC21C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4D32A7-D1FE-C5A4-0BE7-13D3B72171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B3C4F533-92F4-9795-DAF1-F9CA03A757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503C171-8447-0ADB-64C7-B831F5DA1F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F5E9129-82A7-2B68-6092-245B0E3CC2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D65DB6A4-958E-0ED2-9C9B-165A3426B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844BA88-ABB4-40E9-B70A-4E630DAEE8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35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0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252955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43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5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94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76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1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35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</p:spTree>
    <p:extLst>
      <p:ext uri="{BB962C8B-B14F-4D97-AF65-F5344CB8AC3E}">
        <p14:creationId xmlns:p14="http://schemas.microsoft.com/office/powerpoint/2010/main" val="3878065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703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3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1438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8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06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76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1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3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738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767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65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8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0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5306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66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15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40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3912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77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123642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2839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8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8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0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1604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706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 dirty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2253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29BD-C54F-FA4A-6D9F-4EC79A858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BRIDGE </a:t>
            </a:r>
            <a:br>
              <a:rPr lang="en-US" dirty="0"/>
            </a:br>
            <a:r>
              <a:rPr lang="en-US" dirty="0"/>
              <a:t>INSPECTION FORMS</a:t>
            </a:r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4ABC65E1-6993-4D0D-E480-0FF0827A5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342" y="46988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>
            <a:extLst>
              <a:ext uri="{FF2B5EF4-FFF2-40B4-BE49-F238E27FC236}">
                <a16:creationId xmlns:a16="http://schemas.microsoft.com/office/drawing/2014/main" id="{E787A35E-6042-EE06-3331-6D180774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228850"/>
            <a:ext cx="52879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 marL="160734" indent="-160734"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PT, TH and SS have no Deck Top Element</a:t>
            </a:r>
            <a:endParaRPr lang="en-US" b="1" dirty="0">
              <a:solidFill>
                <a:schemeClr val="tx2"/>
              </a:solidFill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0737E-F149-5BA4-BD1F-CA0CBE1D0BE0}"/>
              </a:ext>
            </a:extLst>
          </p:cNvPr>
          <p:cNvGrpSpPr/>
          <p:nvPr/>
        </p:nvGrpSpPr>
        <p:grpSpPr>
          <a:xfrm>
            <a:off x="539552" y="1425366"/>
            <a:ext cx="6086829" cy="426303"/>
            <a:chOff x="3028950" y="1500188"/>
            <a:chExt cx="3391495" cy="237530"/>
          </a:xfrm>
        </p:grpSpPr>
        <p:sp>
          <p:nvSpPr>
            <p:cNvPr id="31753" name="Rectangle 9">
              <a:extLst>
                <a:ext uri="{FF2B5EF4-FFF2-40B4-BE49-F238E27FC236}">
                  <a16:creationId xmlns:a16="http://schemas.microsoft.com/office/drawing/2014/main" id="{015A44E6-FE3F-C712-9DB4-5E11B2FE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295" y="1518940"/>
              <a:ext cx="12001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006" tIns="25003" rIns="50006" bIns="25003" anchor="ctr"/>
            <a:lstStyle/>
            <a:p>
              <a:pPr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SG, DT, PSR and </a:t>
              </a:r>
              <a:br>
                <a:rPr lang="en-US" sz="1000" dirty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CON forms only</a:t>
              </a:r>
              <a:endParaRPr lang="en-US" b="1" dirty="0">
                <a:solidFill>
                  <a:schemeClr val="tx2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0" name="Rectangle 12">
              <a:extLst>
                <a:ext uri="{FF2B5EF4-FFF2-40B4-BE49-F238E27FC236}">
                  <a16:creationId xmlns:a16="http://schemas.microsoft.com/office/drawing/2014/main" id="{5078CD96-DBB6-C2BD-28EF-1FD39419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415" y="1504653"/>
              <a:ext cx="1846659" cy="228600"/>
            </a:xfrm>
            <a:prstGeom prst="rect">
              <a:avLst/>
            </a:prstGeom>
            <a:solidFill>
              <a:srgbClr val="A9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1" name="Freeform 13">
              <a:extLst>
                <a:ext uri="{FF2B5EF4-FFF2-40B4-BE49-F238E27FC236}">
                  <a16:creationId xmlns:a16="http://schemas.microsoft.com/office/drawing/2014/main" id="{F8B72C8D-AAA1-2014-3151-1A3A2E1F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15" y="1728788"/>
              <a:ext cx="1851124" cy="8930"/>
            </a:xfrm>
            <a:custGeom>
              <a:avLst/>
              <a:gdLst>
                <a:gd name="T0" fmla="*/ 2147483647 w 14509"/>
                <a:gd name="T1" fmla="*/ 438964127 h 67"/>
                <a:gd name="T2" fmla="*/ 2147483647 w 14509"/>
                <a:gd name="T3" fmla="*/ 0 h 67"/>
                <a:gd name="T4" fmla="*/ 0 w 14509"/>
                <a:gd name="T5" fmla="*/ 0 h 67"/>
                <a:gd name="T6" fmla="*/ 0 w 14509"/>
                <a:gd name="T7" fmla="*/ 891233636 h 67"/>
                <a:gd name="T8" fmla="*/ 2147483647 w 14509"/>
                <a:gd name="T9" fmla="*/ 891233636 h 67"/>
                <a:gd name="T10" fmla="*/ 2147483647 w 14509"/>
                <a:gd name="T11" fmla="*/ 438964127 h 67"/>
                <a:gd name="T12" fmla="*/ 2147483647 w 14509"/>
                <a:gd name="T13" fmla="*/ 891233636 h 67"/>
                <a:gd name="T14" fmla="*/ 2147483647 w 14509"/>
                <a:gd name="T15" fmla="*/ 891233636 h 67"/>
                <a:gd name="T16" fmla="*/ 2147483647 w 14509"/>
                <a:gd name="T17" fmla="*/ 438964127 h 67"/>
                <a:gd name="T18" fmla="*/ 2147483647 w 14509"/>
                <a:gd name="T19" fmla="*/ 43896412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509" h="67">
                  <a:moveTo>
                    <a:pt x="14442" y="33"/>
                  </a:moveTo>
                  <a:lnTo>
                    <a:pt x="14476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14476" y="67"/>
                  </a:lnTo>
                  <a:lnTo>
                    <a:pt x="14509" y="33"/>
                  </a:lnTo>
                  <a:lnTo>
                    <a:pt x="14476" y="67"/>
                  </a:lnTo>
                  <a:lnTo>
                    <a:pt x="14509" y="67"/>
                  </a:lnTo>
                  <a:lnTo>
                    <a:pt x="14509" y="33"/>
                  </a:lnTo>
                  <a:lnTo>
                    <a:pt x="14442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14">
              <a:extLst>
                <a:ext uri="{FF2B5EF4-FFF2-40B4-BE49-F238E27FC236}">
                  <a16:creationId xmlns:a16="http://schemas.microsoft.com/office/drawing/2014/main" id="{59F5A40D-DC37-2450-CFAD-BB0F1E6C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610" y="1500188"/>
              <a:ext cx="8930" cy="233065"/>
            </a:xfrm>
            <a:custGeom>
              <a:avLst/>
              <a:gdLst>
                <a:gd name="T0" fmla="*/ 452269509 w 67"/>
                <a:gd name="T1" fmla="*/ 780190294 h 1828"/>
                <a:gd name="T2" fmla="*/ 0 w 67"/>
                <a:gd name="T3" fmla="*/ 395951865 h 1828"/>
                <a:gd name="T4" fmla="*/ 0 w 67"/>
                <a:gd name="T5" fmla="*/ 2147483647 h 1828"/>
                <a:gd name="T6" fmla="*/ 891233636 w 67"/>
                <a:gd name="T7" fmla="*/ 2147483647 h 1828"/>
                <a:gd name="T8" fmla="*/ 891233636 w 67"/>
                <a:gd name="T9" fmla="*/ 395951865 h 1828"/>
                <a:gd name="T10" fmla="*/ 452269509 w 67"/>
                <a:gd name="T11" fmla="*/ 0 h 1828"/>
                <a:gd name="T12" fmla="*/ 891233636 w 67"/>
                <a:gd name="T13" fmla="*/ 395951865 h 1828"/>
                <a:gd name="T14" fmla="*/ 891233636 w 67"/>
                <a:gd name="T15" fmla="*/ 0 h 1828"/>
                <a:gd name="T16" fmla="*/ 452269509 w 67"/>
                <a:gd name="T17" fmla="*/ 0 h 1828"/>
                <a:gd name="T18" fmla="*/ 452269509 w 67"/>
                <a:gd name="T19" fmla="*/ 780190294 h 1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828">
                  <a:moveTo>
                    <a:pt x="34" y="67"/>
                  </a:moveTo>
                  <a:lnTo>
                    <a:pt x="0" y="34"/>
                  </a:lnTo>
                  <a:lnTo>
                    <a:pt x="0" y="1828"/>
                  </a:lnTo>
                  <a:lnTo>
                    <a:pt x="67" y="1828"/>
                  </a:lnTo>
                  <a:lnTo>
                    <a:pt x="67" y="34"/>
                  </a:lnTo>
                  <a:lnTo>
                    <a:pt x="34" y="0"/>
                  </a:lnTo>
                  <a:lnTo>
                    <a:pt x="67" y="34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15">
              <a:extLst>
                <a:ext uri="{FF2B5EF4-FFF2-40B4-BE49-F238E27FC236}">
                  <a16:creationId xmlns:a16="http://schemas.microsoft.com/office/drawing/2014/main" id="{5774C758-3969-CEF6-7ACF-30074BB12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0" y="1500188"/>
              <a:ext cx="1851125" cy="8930"/>
            </a:xfrm>
            <a:custGeom>
              <a:avLst/>
              <a:gdLst>
                <a:gd name="T0" fmla="*/ 781665054 w 14510"/>
                <a:gd name="T1" fmla="*/ 452269509 h 67"/>
                <a:gd name="T2" fmla="*/ 396644993 w 14510"/>
                <a:gd name="T3" fmla="*/ 891233636 h 67"/>
                <a:gd name="T4" fmla="*/ 2147483647 w 14510"/>
                <a:gd name="T5" fmla="*/ 891233636 h 67"/>
                <a:gd name="T6" fmla="*/ 2147483647 w 14510"/>
                <a:gd name="T7" fmla="*/ 0 h 67"/>
                <a:gd name="T8" fmla="*/ 396644993 w 14510"/>
                <a:gd name="T9" fmla="*/ 0 h 67"/>
                <a:gd name="T10" fmla="*/ 0 w 14510"/>
                <a:gd name="T11" fmla="*/ 452269509 h 67"/>
                <a:gd name="T12" fmla="*/ 396644993 w 14510"/>
                <a:gd name="T13" fmla="*/ 0 h 67"/>
                <a:gd name="T14" fmla="*/ 0 w 14510"/>
                <a:gd name="T15" fmla="*/ 0 h 67"/>
                <a:gd name="T16" fmla="*/ 0 w 14510"/>
                <a:gd name="T17" fmla="*/ 452269509 h 67"/>
                <a:gd name="T18" fmla="*/ 781665054 w 14510"/>
                <a:gd name="T19" fmla="*/ 452269509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510" h="67">
                  <a:moveTo>
                    <a:pt x="67" y="34"/>
                  </a:moveTo>
                  <a:lnTo>
                    <a:pt x="34" y="67"/>
                  </a:lnTo>
                  <a:lnTo>
                    <a:pt x="14510" y="67"/>
                  </a:lnTo>
                  <a:lnTo>
                    <a:pt x="14510" y="0"/>
                  </a:lnTo>
                  <a:lnTo>
                    <a:pt x="34" y="0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6">
              <a:extLst>
                <a:ext uri="{FF2B5EF4-FFF2-40B4-BE49-F238E27FC236}">
                  <a16:creationId xmlns:a16="http://schemas.microsoft.com/office/drawing/2014/main" id="{E3BDC27D-1A77-F85D-5F0F-10278961B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0" y="1504653"/>
              <a:ext cx="8930" cy="233065"/>
            </a:xfrm>
            <a:custGeom>
              <a:avLst/>
              <a:gdLst>
                <a:gd name="T0" fmla="*/ 452269509 w 67"/>
                <a:gd name="T1" fmla="*/ 2147483647 h 1828"/>
                <a:gd name="T2" fmla="*/ 891233636 w 67"/>
                <a:gd name="T3" fmla="*/ 2147483647 h 1828"/>
                <a:gd name="T4" fmla="*/ 891233636 w 67"/>
                <a:gd name="T5" fmla="*/ 0 h 1828"/>
                <a:gd name="T6" fmla="*/ 0 w 67"/>
                <a:gd name="T7" fmla="*/ 0 h 1828"/>
                <a:gd name="T8" fmla="*/ 0 w 67"/>
                <a:gd name="T9" fmla="*/ 2147483647 h 1828"/>
                <a:gd name="T10" fmla="*/ 452269509 w 67"/>
                <a:gd name="T11" fmla="*/ 2147483647 h 1828"/>
                <a:gd name="T12" fmla="*/ 0 w 67"/>
                <a:gd name="T13" fmla="*/ 2147483647 h 1828"/>
                <a:gd name="T14" fmla="*/ 0 w 67"/>
                <a:gd name="T15" fmla="*/ 2147483647 h 1828"/>
                <a:gd name="T16" fmla="*/ 452269509 w 67"/>
                <a:gd name="T17" fmla="*/ 2147483647 h 1828"/>
                <a:gd name="T18" fmla="*/ 452269509 w 67"/>
                <a:gd name="T19" fmla="*/ 2147483647 h 1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828">
                  <a:moveTo>
                    <a:pt x="34" y="1761"/>
                  </a:moveTo>
                  <a:lnTo>
                    <a:pt x="67" y="179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794"/>
                  </a:lnTo>
                  <a:lnTo>
                    <a:pt x="34" y="1828"/>
                  </a:lnTo>
                  <a:lnTo>
                    <a:pt x="0" y="1794"/>
                  </a:lnTo>
                  <a:lnTo>
                    <a:pt x="0" y="1828"/>
                  </a:lnTo>
                  <a:lnTo>
                    <a:pt x="34" y="1828"/>
                  </a:lnTo>
                  <a:lnTo>
                    <a:pt x="34" y="17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17">
              <a:extLst>
                <a:ext uri="{FF2B5EF4-FFF2-40B4-BE49-F238E27FC236}">
                  <a16:creationId xmlns:a16="http://schemas.microsoft.com/office/drawing/2014/main" id="{444D7261-B602-D0A0-D7FC-0F50E97E0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075" y="1504653"/>
              <a:ext cx="223242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6" name="Freeform 18">
              <a:extLst>
                <a:ext uri="{FF2B5EF4-FFF2-40B4-BE49-F238E27FC236}">
                  <a16:creationId xmlns:a16="http://schemas.microsoft.com/office/drawing/2014/main" id="{0A01313E-458B-7C43-B197-CDFF2DFBA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610" y="1728788"/>
              <a:ext cx="227707" cy="8930"/>
            </a:xfrm>
            <a:custGeom>
              <a:avLst/>
              <a:gdLst>
                <a:gd name="T0" fmla="*/ 0 w 1786"/>
                <a:gd name="T1" fmla="*/ 438964127 h 67"/>
                <a:gd name="T2" fmla="*/ 395890341 w 1786"/>
                <a:gd name="T3" fmla="*/ 891233636 h 67"/>
                <a:gd name="T4" fmla="*/ 2147483647 w 1786"/>
                <a:gd name="T5" fmla="*/ 891233636 h 67"/>
                <a:gd name="T6" fmla="*/ 2147483647 w 1786"/>
                <a:gd name="T7" fmla="*/ 0 h 67"/>
                <a:gd name="T8" fmla="*/ 395890341 w 1786"/>
                <a:gd name="T9" fmla="*/ 0 h 67"/>
                <a:gd name="T10" fmla="*/ 780170301 w 1786"/>
                <a:gd name="T11" fmla="*/ 438964127 h 67"/>
                <a:gd name="T12" fmla="*/ 0 w 1786"/>
                <a:gd name="T13" fmla="*/ 438964127 h 67"/>
                <a:gd name="T14" fmla="*/ 0 w 1786"/>
                <a:gd name="T15" fmla="*/ 891233636 h 67"/>
                <a:gd name="T16" fmla="*/ 395890341 w 1786"/>
                <a:gd name="T17" fmla="*/ 891233636 h 67"/>
                <a:gd name="T18" fmla="*/ 0 w 1786"/>
                <a:gd name="T19" fmla="*/ 43896412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6" h="67">
                  <a:moveTo>
                    <a:pt x="0" y="33"/>
                  </a:moveTo>
                  <a:lnTo>
                    <a:pt x="34" y="67"/>
                  </a:lnTo>
                  <a:lnTo>
                    <a:pt x="1786" y="67"/>
                  </a:lnTo>
                  <a:lnTo>
                    <a:pt x="1786" y="0"/>
                  </a:lnTo>
                  <a:lnTo>
                    <a:pt x="34" y="0"/>
                  </a:lnTo>
                  <a:lnTo>
                    <a:pt x="67" y="33"/>
                  </a:lnTo>
                  <a:lnTo>
                    <a:pt x="0" y="33"/>
                  </a:lnTo>
                  <a:lnTo>
                    <a:pt x="0" y="67"/>
                  </a:lnTo>
                  <a:lnTo>
                    <a:pt x="34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9">
              <a:extLst>
                <a:ext uri="{FF2B5EF4-FFF2-40B4-BE49-F238E27FC236}">
                  <a16:creationId xmlns:a16="http://schemas.microsoft.com/office/drawing/2014/main" id="{C55C4517-F503-AC39-1935-9176B1AFF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610" y="1500188"/>
              <a:ext cx="8930" cy="233065"/>
            </a:xfrm>
            <a:custGeom>
              <a:avLst/>
              <a:gdLst>
                <a:gd name="T0" fmla="*/ 452269509 w 67"/>
                <a:gd name="T1" fmla="*/ 0 h 1828"/>
                <a:gd name="T2" fmla="*/ 0 w 67"/>
                <a:gd name="T3" fmla="*/ 395951865 h 1828"/>
                <a:gd name="T4" fmla="*/ 0 w 67"/>
                <a:gd name="T5" fmla="*/ 2147483647 h 1828"/>
                <a:gd name="T6" fmla="*/ 891233636 w 67"/>
                <a:gd name="T7" fmla="*/ 2147483647 h 1828"/>
                <a:gd name="T8" fmla="*/ 891233636 w 67"/>
                <a:gd name="T9" fmla="*/ 395951865 h 1828"/>
                <a:gd name="T10" fmla="*/ 452269509 w 67"/>
                <a:gd name="T11" fmla="*/ 780190294 h 1828"/>
                <a:gd name="T12" fmla="*/ 452269509 w 67"/>
                <a:gd name="T13" fmla="*/ 0 h 1828"/>
                <a:gd name="T14" fmla="*/ 0 w 67"/>
                <a:gd name="T15" fmla="*/ 0 h 1828"/>
                <a:gd name="T16" fmla="*/ 0 w 67"/>
                <a:gd name="T17" fmla="*/ 395951865 h 1828"/>
                <a:gd name="T18" fmla="*/ 452269509 w 67"/>
                <a:gd name="T19" fmla="*/ 0 h 1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828">
                  <a:moveTo>
                    <a:pt x="34" y="0"/>
                  </a:moveTo>
                  <a:lnTo>
                    <a:pt x="0" y="34"/>
                  </a:lnTo>
                  <a:lnTo>
                    <a:pt x="0" y="1828"/>
                  </a:lnTo>
                  <a:lnTo>
                    <a:pt x="67" y="1828"/>
                  </a:lnTo>
                  <a:lnTo>
                    <a:pt x="67" y="34"/>
                  </a:lnTo>
                  <a:lnTo>
                    <a:pt x="34" y="6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20">
              <a:extLst>
                <a:ext uri="{FF2B5EF4-FFF2-40B4-BE49-F238E27FC236}">
                  <a16:creationId xmlns:a16="http://schemas.microsoft.com/office/drawing/2014/main" id="{51D28930-7473-C3EB-C658-862CB98B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074" y="1500188"/>
              <a:ext cx="227707" cy="8930"/>
            </a:xfrm>
            <a:custGeom>
              <a:avLst/>
              <a:gdLst>
                <a:gd name="T0" fmla="*/ 2147483647 w 1786"/>
                <a:gd name="T1" fmla="*/ 452269509 h 67"/>
                <a:gd name="T2" fmla="*/ 2147483647 w 1786"/>
                <a:gd name="T3" fmla="*/ 0 h 67"/>
                <a:gd name="T4" fmla="*/ 0 w 1786"/>
                <a:gd name="T5" fmla="*/ 0 h 67"/>
                <a:gd name="T6" fmla="*/ 0 w 1786"/>
                <a:gd name="T7" fmla="*/ 891233636 h 67"/>
                <a:gd name="T8" fmla="*/ 2147483647 w 1786"/>
                <a:gd name="T9" fmla="*/ 891233636 h 67"/>
                <a:gd name="T10" fmla="*/ 2147483647 w 1786"/>
                <a:gd name="T11" fmla="*/ 452269509 h 67"/>
                <a:gd name="T12" fmla="*/ 2147483647 w 1786"/>
                <a:gd name="T13" fmla="*/ 452269509 h 67"/>
                <a:gd name="T14" fmla="*/ 2147483647 w 1786"/>
                <a:gd name="T15" fmla="*/ 0 h 67"/>
                <a:gd name="T16" fmla="*/ 2147483647 w 1786"/>
                <a:gd name="T17" fmla="*/ 0 h 67"/>
                <a:gd name="T18" fmla="*/ 2147483647 w 1786"/>
                <a:gd name="T19" fmla="*/ 452269509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6" h="67">
                  <a:moveTo>
                    <a:pt x="1786" y="34"/>
                  </a:moveTo>
                  <a:lnTo>
                    <a:pt x="1752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1752" y="67"/>
                  </a:lnTo>
                  <a:lnTo>
                    <a:pt x="1719" y="34"/>
                  </a:lnTo>
                  <a:lnTo>
                    <a:pt x="1786" y="34"/>
                  </a:lnTo>
                  <a:lnTo>
                    <a:pt x="1786" y="0"/>
                  </a:lnTo>
                  <a:lnTo>
                    <a:pt x="1752" y="0"/>
                  </a:lnTo>
                  <a:lnTo>
                    <a:pt x="1786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21">
              <a:extLst>
                <a:ext uri="{FF2B5EF4-FFF2-40B4-BE49-F238E27FC236}">
                  <a16:creationId xmlns:a16="http://schemas.microsoft.com/office/drawing/2014/main" id="{BB75D5A6-B54A-E7F2-6C5B-1211F49DF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852" y="1504653"/>
              <a:ext cx="8930" cy="233065"/>
            </a:xfrm>
            <a:custGeom>
              <a:avLst/>
              <a:gdLst>
                <a:gd name="T0" fmla="*/ 438964127 w 67"/>
                <a:gd name="T1" fmla="*/ 2147483647 h 1828"/>
                <a:gd name="T2" fmla="*/ 891233636 w 67"/>
                <a:gd name="T3" fmla="*/ 2147483647 h 1828"/>
                <a:gd name="T4" fmla="*/ 891233636 w 67"/>
                <a:gd name="T5" fmla="*/ 0 h 1828"/>
                <a:gd name="T6" fmla="*/ 0 w 67"/>
                <a:gd name="T7" fmla="*/ 0 h 1828"/>
                <a:gd name="T8" fmla="*/ 0 w 67"/>
                <a:gd name="T9" fmla="*/ 2147483647 h 1828"/>
                <a:gd name="T10" fmla="*/ 438964127 w 67"/>
                <a:gd name="T11" fmla="*/ 2147483647 h 1828"/>
                <a:gd name="T12" fmla="*/ 438964127 w 67"/>
                <a:gd name="T13" fmla="*/ 2147483647 h 1828"/>
                <a:gd name="T14" fmla="*/ 891233636 w 67"/>
                <a:gd name="T15" fmla="*/ 2147483647 h 1828"/>
                <a:gd name="T16" fmla="*/ 891233636 w 67"/>
                <a:gd name="T17" fmla="*/ 2147483647 h 1828"/>
                <a:gd name="T18" fmla="*/ 438964127 w 67"/>
                <a:gd name="T19" fmla="*/ 2147483647 h 1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828">
                  <a:moveTo>
                    <a:pt x="33" y="1828"/>
                  </a:moveTo>
                  <a:lnTo>
                    <a:pt x="67" y="179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794"/>
                  </a:lnTo>
                  <a:lnTo>
                    <a:pt x="33" y="1761"/>
                  </a:lnTo>
                  <a:lnTo>
                    <a:pt x="33" y="1828"/>
                  </a:lnTo>
                  <a:lnTo>
                    <a:pt x="67" y="1828"/>
                  </a:lnTo>
                  <a:lnTo>
                    <a:pt x="67" y="1794"/>
                  </a:lnTo>
                  <a:lnTo>
                    <a:pt x="33" y="18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22">
              <a:extLst>
                <a:ext uri="{FF2B5EF4-FFF2-40B4-BE49-F238E27FC236}">
                  <a16:creationId xmlns:a16="http://schemas.microsoft.com/office/drawing/2014/main" id="{BB92EC95-0997-30DE-138E-9D749A5DC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0027" y="1549301"/>
              <a:ext cx="45542" cy="54471"/>
            </a:xfrm>
            <a:custGeom>
              <a:avLst/>
              <a:gdLst>
                <a:gd name="T0" fmla="*/ 1737951985 w 357"/>
                <a:gd name="T1" fmla="*/ 0 h 430"/>
                <a:gd name="T2" fmla="*/ 2134547313 w 357"/>
                <a:gd name="T3" fmla="*/ 11411227 h 430"/>
                <a:gd name="T4" fmla="*/ 2147483647 w 357"/>
                <a:gd name="T5" fmla="*/ 34284126 h 430"/>
                <a:gd name="T6" fmla="*/ 2147483647 w 357"/>
                <a:gd name="T7" fmla="*/ 91390482 h 430"/>
                <a:gd name="T8" fmla="*/ 2147483647 w 357"/>
                <a:gd name="T9" fmla="*/ 205602967 h 430"/>
                <a:gd name="T10" fmla="*/ 2147483647 w 357"/>
                <a:gd name="T11" fmla="*/ 354048909 h 430"/>
                <a:gd name="T12" fmla="*/ 2147483647 w 357"/>
                <a:gd name="T13" fmla="*/ 593936002 h 430"/>
                <a:gd name="T14" fmla="*/ 2147483647 w 357"/>
                <a:gd name="T15" fmla="*/ 902290008 h 430"/>
                <a:gd name="T16" fmla="*/ 2147483647 w 357"/>
                <a:gd name="T17" fmla="*/ 1256338916 h 430"/>
                <a:gd name="T18" fmla="*/ 2147483647 w 357"/>
                <a:gd name="T19" fmla="*/ 1667544851 h 430"/>
                <a:gd name="T20" fmla="*/ 2147483647 w 357"/>
                <a:gd name="T21" fmla="*/ 2112933570 h 430"/>
                <a:gd name="T22" fmla="*/ 2147483647 w 357"/>
                <a:gd name="T23" fmla="*/ 2147483647 h 430"/>
                <a:gd name="T24" fmla="*/ 2147483647 w 357"/>
                <a:gd name="T25" fmla="*/ 2147483647 h 430"/>
                <a:gd name="T26" fmla="*/ 2147483647 w 357"/>
                <a:gd name="T27" fmla="*/ 2147483647 h 430"/>
                <a:gd name="T28" fmla="*/ 2147483647 w 357"/>
                <a:gd name="T29" fmla="*/ 2147483647 h 430"/>
                <a:gd name="T30" fmla="*/ 2147483647 w 357"/>
                <a:gd name="T31" fmla="*/ 2147483647 h 430"/>
                <a:gd name="T32" fmla="*/ 2147483647 w 357"/>
                <a:gd name="T33" fmla="*/ 2147483647 h 430"/>
                <a:gd name="T34" fmla="*/ 2147483647 w 357"/>
                <a:gd name="T35" fmla="*/ 2147483647 h 430"/>
                <a:gd name="T36" fmla="*/ 2147483647 w 357"/>
                <a:gd name="T37" fmla="*/ 2147483647 h 430"/>
                <a:gd name="T38" fmla="*/ 2147483647 w 357"/>
                <a:gd name="T39" fmla="*/ 2147483647 h 430"/>
                <a:gd name="T40" fmla="*/ 2147483647 w 357"/>
                <a:gd name="T41" fmla="*/ 2147483647 h 430"/>
                <a:gd name="T42" fmla="*/ 2147483647 w 357"/>
                <a:gd name="T43" fmla="*/ 2147483647 h 430"/>
                <a:gd name="T44" fmla="*/ 2147483647 w 357"/>
                <a:gd name="T45" fmla="*/ 2147483647 h 430"/>
                <a:gd name="T46" fmla="*/ 2134547313 w 357"/>
                <a:gd name="T47" fmla="*/ 2147483647 h 430"/>
                <a:gd name="T48" fmla="*/ 1819626643 w 357"/>
                <a:gd name="T49" fmla="*/ 2147483647 h 430"/>
                <a:gd name="T50" fmla="*/ 1749627212 w 357"/>
                <a:gd name="T51" fmla="*/ 2147483647 h 430"/>
                <a:gd name="T52" fmla="*/ 2076222883 w 357"/>
                <a:gd name="T53" fmla="*/ 2147483647 h 430"/>
                <a:gd name="T54" fmla="*/ 2147483647 w 357"/>
                <a:gd name="T55" fmla="*/ 2147483647 h 430"/>
                <a:gd name="T56" fmla="*/ 2147483647 w 357"/>
                <a:gd name="T57" fmla="*/ 2147483647 h 430"/>
                <a:gd name="T58" fmla="*/ 2147483647 w 357"/>
                <a:gd name="T59" fmla="*/ 2147483647 h 430"/>
                <a:gd name="T60" fmla="*/ 2147483647 w 357"/>
                <a:gd name="T61" fmla="*/ 2147483647 h 430"/>
                <a:gd name="T62" fmla="*/ 2147483647 w 357"/>
                <a:gd name="T63" fmla="*/ 2147483647 h 430"/>
                <a:gd name="T64" fmla="*/ 2147483647 w 357"/>
                <a:gd name="T65" fmla="*/ 2147483647 h 430"/>
                <a:gd name="T66" fmla="*/ 2147483647 w 357"/>
                <a:gd name="T67" fmla="*/ 2147483647 h 430"/>
                <a:gd name="T68" fmla="*/ 2147483647 w 357"/>
                <a:gd name="T69" fmla="*/ 2147483647 h 430"/>
                <a:gd name="T70" fmla="*/ 2147483647 w 357"/>
                <a:gd name="T71" fmla="*/ 2147483647 h 430"/>
                <a:gd name="T72" fmla="*/ 2147483647 w 357"/>
                <a:gd name="T73" fmla="*/ 2147483647 h 430"/>
                <a:gd name="T74" fmla="*/ 2147483647 w 357"/>
                <a:gd name="T75" fmla="*/ 1736062433 h 430"/>
                <a:gd name="T76" fmla="*/ 2147483647 w 357"/>
                <a:gd name="T77" fmla="*/ 1347729398 h 430"/>
                <a:gd name="T78" fmla="*/ 2147483647 w 357"/>
                <a:gd name="T79" fmla="*/ 1039324722 h 430"/>
                <a:gd name="T80" fmla="*/ 2147483647 w 357"/>
                <a:gd name="T81" fmla="*/ 822361423 h 430"/>
                <a:gd name="T82" fmla="*/ 2147483647 w 357"/>
                <a:gd name="T83" fmla="*/ 685275813 h 430"/>
                <a:gd name="T84" fmla="*/ 2147483647 w 357"/>
                <a:gd name="T85" fmla="*/ 616758231 h 430"/>
                <a:gd name="T86" fmla="*/ 1994599705 w 357"/>
                <a:gd name="T87" fmla="*/ 582474330 h 430"/>
                <a:gd name="T88" fmla="*/ 664866568 w 357"/>
                <a:gd name="T89" fmla="*/ 582474330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7" h="430">
                  <a:moveTo>
                    <a:pt x="0" y="430"/>
                  </a:moveTo>
                  <a:lnTo>
                    <a:pt x="0" y="0"/>
                  </a:lnTo>
                  <a:lnTo>
                    <a:pt x="149" y="0"/>
                  </a:lnTo>
                  <a:lnTo>
                    <a:pt x="161" y="0"/>
                  </a:lnTo>
                  <a:lnTo>
                    <a:pt x="172" y="0"/>
                  </a:lnTo>
                  <a:lnTo>
                    <a:pt x="183" y="1"/>
                  </a:lnTo>
                  <a:lnTo>
                    <a:pt x="193" y="1"/>
                  </a:lnTo>
                  <a:lnTo>
                    <a:pt x="203" y="2"/>
                  </a:lnTo>
                  <a:lnTo>
                    <a:pt x="211" y="3"/>
                  </a:lnTo>
                  <a:lnTo>
                    <a:pt x="219" y="5"/>
                  </a:lnTo>
                  <a:lnTo>
                    <a:pt x="225" y="6"/>
                  </a:lnTo>
                  <a:lnTo>
                    <a:pt x="234" y="8"/>
                  </a:lnTo>
                  <a:lnTo>
                    <a:pt x="243" y="11"/>
                  </a:lnTo>
                  <a:lnTo>
                    <a:pt x="251" y="14"/>
                  </a:lnTo>
                  <a:lnTo>
                    <a:pt x="260" y="18"/>
                  </a:lnTo>
                  <a:lnTo>
                    <a:pt x="268" y="22"/>
                  </a:lnTo>
                  <a:lnTo>
                    <a:pt x="275" y="26"/>
                  </a:lnTo>
                  <a:lnTo>
                    <a:pt x="282" y="31"/>
                  </a:lnTo>
                  <a:lnTo>
                    <a:pt x="289" y="36"/>
                  </a:lnTo>
                  <a:lnTo>
                    <a:pt x="297" y="44"/>
                  </a:lnTo>
                  <a:lnTo>
                    <a:pt x="304" y="52"/>
                  </a:lnTo>
                  <a:lnTo>
                    <a:pt x="312" y="61"/>
                  </a:lnTo>
                  <a:lnTo>
                    <a:pt x="319" y="70"/>
                  </a:lnTo>
                  <a:lnTo>
                    <a:pt x="325" y="79"/>
                  </a:lnTo>
                  <a:lnTo>
                    <a:pt x="330" y="89"/>
                  </a:lnTo>
                  <a:lnTo>
                    <a:pt x="335" y="99"/>
                  </a:lnTo>
                  <a:lnTo>
                    <a:pt x="340" y="110"/>
                  </a:lnTo>
                  <a:lnTo>
                    <a:pt x="344" y="122"/>
                  </a:lnTo>
                  <a:lnTo>
                    <a:pt x="347" y="134"/>
                  </a:lnTo>
                  <a:lnTo>
                    <a:pt x="350" y="146"/>
                  </a:lnTo>
                  <a:lnTo>
                    <a:pt x="352" y="158"/>
                  </a:lnTo>
                  <a:lnTo>
                    <a:pt x="354" y="171"/>
                  </a:lnTo>
                  <a:lnTo>
                    <a:pt x="355" y="185"/>
                  </a:lnTo>
                  <a:lnTo>
                    <a:pt x="356" y="199"/>
                  </a:lnTo>
                  <a:lnTo>
                    <a:pt x="357" y="213"/>
                  </a:lnTo>
                  <a:lnTo>
                    <a:pt x="356" y="225"/>
                  </a:lnTo>
                  <a:lnTo>
                    <a:pt x="356" y="236"/>
                  </a:lnTo>
                  <a:lnTo>
                    <a:pt x="355" y="247"/>
                  </a:lnTo>
                  <a:lnTo>
                    <a:pt x="354" y="259"/>
                  </a:lnTo>
                  <a:lnTo>
                    <a:pt x="352" y="270"/>
                  </a:lnTo>
                  <a:lnTo>
                    <a:pt x="350" y="280"/>
                  </a:lnTo>
                  <a:lnTo>
                    <a:pt x="348" y="290"/>
                  </a:lnTo>
                  <a:lnTo>
                    <a:pt x="345" y="299"/>
                  </a:lnTo>
                  <a:lnTo>
                    <a:pt x="342" y="308"/>
                  </a:lnTo>
                  <a:lnTo>
                    <a:pt x="339" y="318"/>
                  </a:lnTo>
                  <a:lnTo>
                    <a:pt x="336" y="326"/>
                  </a:lnTo>
                  <a:lnTo>
                    <a:pt x="332" y="334"/>
                  </a:lnTo>
                  <a:lnTo>
                    <a:pt x="329" y="342"/>
                  </a:lnTo>
                  <a:lnTo>
                    <a:pt x="325" y="349"/>
                  </a:lnTo>
                  <a:lnTo>
                    <a:pt x="321" y="356"/>
                  </a:lnTo>
                  <a:lnTo>
                    <a:pt x="316" y="362"/>
                  </a:lnTo>
                  <a:lnTo>
                    <a:pt x="312" y="368"/>
                  </a:lnTo>
                  <a:lnTo>
                    <a:pt x="306" y="374"/>
                  </a:lnTo>
                  <a:lnTo>
                    <a:pt x="302" y="379"/>
                  </a:lnTo>
                  <a:lnTo>
                    <a:pt x="297" y="385"/>
                  </a:lnTo>
                  <a:lnTo>
                    <a:pt x="292" y="390"/>
                  </a:lnTo>
                  <a:lnTo>
                    <a:pt x="287" y="394"/>
                  </a:lnTo>
                  <a:lnTo>
                    <a:pt x="282" y="398"/>
                  </a:lnTo>
                  <a:lnTo>
                    <a:pt x="277" y="401"/>
                  </a:lnTo>
                  <a:lnTo>
                    <a:pt x="271" y="405"/>
                  </a:lnTo>
                  <a:lnTo>
                    <a:pt x="266" y="408"/>
                  </a:lnTo>
                  <a:lnTo>
                    <a:pt x="260" y="411"/>
                  </a:lnTo>
                  <a:lnTo>
                    <a:pt x="253" y="414"/>
                  </a:lnTo>
                  <a:lnTo>
                    <a:pt x="246" y="416"/>
                  </a:lnTo>
                  <a:lnTo>
                    <a:pt x="239" y="419"/>
                  </a:lnTo>
                  <a:lnTo>
                    <a:pt x="232" y="421"/>
                  </a:lnTo>
                  <a:lnTo>
                    <a:pt x="225" y="423"/>
                  </a:lnTo>
                  <a:lnTo>
                    <a:pt x="217" y="425"/>
                  </a:lnTo>
                  <a:lnTo>
                    <a:pt x="210" y="426"/>
                  </a:lnTo>
                  <a:lnTo>
                    <a:pt x="202" y="427"/>
                  </a:lnTo>
                  <a:lnTo>
                    <a:pt x="192" y="428"/>
                  </a:lnTo>
                  <a:lnTo>
                    <a:pt x="183" y="429"/>
                  </a:lnTo>
                  <a:lnTo>
                    <a:pt x="175" y="430"/>
                  </a:lnTo>
                  <a:lnTo>
                    <a:pt x="165" y="430"/>
                  </a:lnTo>
                  <a:lnTo>
                    <a:pt x="156" y="430"/>
                  </a:lnTo>
                  <a:lnTo>
                    <a:pt x="0" y="430"/>
                  </a:lnTo>
                  <a:close/>
                  <a:moveTo>
                    <a:pt x="57" y="379"/>
                  </a:moveTo>
                  <a:lnTo>
                    <a:pt x="150" y="379"/>
                  </a:lnTo>
                  <a:lnTo>
                    <a:pt x="160" y="379"/>
                  </a:lnTo>
                  <a:lnTo>
                    <a:pt x="169" y="378"/>
                  </a:lnTo>
                  <a:lnTo>
                    <a:pt x="178" y="378"/>
                  </a:lnTo>
                  <a:lnTo>
                    <a:pt x="187" y="377"/>
                  </a:lnTo>
                  <a:lnTo>
                    <a:pt x="195" y="376"/>
                  </a:lnTo>
                  <a:lnTo>
                    <a:pt x="203" y="375"/>
                  </a:lnTo>
                  <a:lnTo>
                    <a:pt x="210" y="373"/>
                  </a:lnTo>
                  <a:lnTo>
                    <a:pt x="216" y="371"/>
                  </a:lnTo>
                  <a:lnTo>
                    <a:pt x="222" y="369"/>
                  </a:lnTo>
                  <a:lnTo>
                    <a:pt x="228" y="367"/>
                  </a:lnTo>
                  <a:lnTo>
                    <a:pt x="233" y="364"/>
                  </a:lnTo>
                  <a:lnTo>
                    <a:pt x="238" y="362"/>
                  </a:lnTo>
                  <a:lnTo>
                    <a:pt x="242" y="359"/>
                  </a:lnTo>
                  <a:lnTo>
                    <a:pt x="247" y="356"/>
                  </a:lnTo>
                  <a:lnTo>
                    <a:pt x="251" y="353"/>
                  </a:lnTo>
                  <a:lnTo>
                    <a:pt x="254" y="349"/>
                  </a:lnTo>
                  <a:lnTo>
                    <a:pt x="260" y="344"/>
                  </a:lnTo>
                  <a:lnTo>
                    <a:pt x="265" y="338"/>
                  </a:lnTo>
                  <a:lnTo>
                    <a:pt x="269" y="332"/>
                  </a:lnTo>
                  <a:lnTo>
                    <a:pt x="273" y="326"/>
                  </a:lnTo>
                  <a:lnTo>
                    <a:pt x="277" y="319"/>
                  </a:lnTo>
                  <a:lnTo>
                    <a:pt x="280" y="310"/>
                  </a:lnTo>
                  <a:lnTo>
                    <a:pt x="284" y="303"/>
                  </a:lnTo>
                  <a:lnTo>
                    <a:pt x="287" y="294"/>
                  </a:lnTo>
                  <a:lnTo>
                    <a:pt x="289" y="286"/>
                  </a:lnTo>
                  <a:lnTo>
                    <a:pt x="291" y="277"/>
                  </a:lnTo>
                  <a:lnTo>
                    <a:pt x="293" y="267"/>
                  </a:lnTo>
                  <a:lnTo>
                    <a:pt x="295" y="257"/>
                  </a:lnTo>
                  <a:lnTo>
                    <a:pt x="296" y="246"/>
                  </a:lnTo>
                  <a:lnTo>
                    <a:pt x="297" y="235"/>
                  </a:lnTo>
                  <a:lnTo>
                    <a:pt x="297" y="224"/>
                  </a:lnTo>
                  <a:lnTo>
                    <a:pt x="298" y="212"/>
                  </a:lnTo>
                  <a:lnTo>
                    <a:pt x="297" y="196"/>
                  </a:lnTo>
                  <a:lnTo>
                    <a:pt x="296" y="179"/>
                  </a:lnTo>
                  <a:lnTo>
                    <a:pt x="295" y="165"/>
                  </a:lnTo>
                  <a:lnTo>
                    <a:pt x="292" y="152"/>
                  </a:lnTo>
                  <a:lnTo>
                    <a:pt x="289" y="140"/>
                  </a:lnTo>
                  <a:lnTo>
                    <a:pt x="285" y="128"/>
                  </a:lnTo>
                  <a:lnTo>
                    <a:pt x="281" y="118"/>
                  </a:lnTo>
                  <a:lnTo>
                    <a:pt x="276" y="107"/>
                  </a:lnTo>
                  <a:lnTo>
                    <a:pt x="270" y="99"/>
                  </a:lnTo>
                  <a:lnTo>
                    <a:pt x="264" y="91"/>
                  </a:lnTo>
                  <a:lnTo>
                    <a:pt x="258" y="84"/>
                  </a:lnTo>
                  <a:lnTo>
                    <a:pt x="251" y="78"/>
                  </a:lnTo>
                  <a:lnTo>
                    <a:pt x="244" y="72"/>
                  </a:lnTo>
                  <a:lnTo>
                    <a:pt x="237" y="67"/>
                  </a:lnTo>
                  <a:lnTo>
                    <a:pt x="229" y="63"/>
                  </a:lnTo>
                  <a:lnTo>
                    <a:pt x="222" y="60"/>
                  </a:lnTo>
                  <a:lnTo>
                    <a:pt x="216" y="58"/>
                  </a:lnTo>
                  <a:lnTo>
                    <a:pt x="209" y="56"/>
                  </a:lnTo>
                  <a:lnTo>
                    <a:pt x="200" y="54"/>
                  </a:lnTo>
                  <a:lnTo>
                    <a:pt x="191" y="53"/>
                  </a:lnTo>
                  <a:lnTo>
                    <a:pt x="182" y="52"/>
                  </a:lnTo>
                  <a:lnTo>
                    <a:pt x="171" y="51"/>
                  </a:lnTo>
                  <a:lnTo>
                    <a:pt x="160" y="51"/>
                  </a:lnTo>
                  <a:lnTo>
                    <a:pt x="148" y="51"/>
                  </a:lnTo>
                  <a:lnTo>
                    <a:pt x="57" y="51"/>
                  </a:lnTo>
                  <a:lnTo>
                    <a:pt x="57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23">
              <a:extLst>
                <a:ext uri="{FF2B5EF4-FFF2-40B4-BE49-F238E27FC236}">
                  <a16:creationId xmlns:a16="http://schemas.microsoft.com/office/drawing/2014/main" id="{FB47EB6D-CBF6-3944-A158-DA4832CA0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2713" y="1562696"/>
              <a:ext cx="36611" cy="41970"/>
            </a:xfrm>
            <a:custGeom>
              <a:avLst/>
              <a:gdLst>
                <a:gd name="T0" fmla="*/ 2147483647 w 289"/>
                <a:gd name="T1" fmla="*/ 2147483647 h 326"/>
                <a:gd name="T2" fmla="*/ 2147483647 w 289"/>
                <a:gd name="T3" fmla="*/ 2147483647 h 326"/>
                <a:gd name="T4" fmla="*/ 2147483647 w 289"/>
                <a:gd name="T5" fmla="*/ 2147483647 h 326"/>
                <a:gd name="T6" fmla="*/ 2147483647 w 289"/>
                <a:gd name="T7" fmla="*/ 2147483647 h 326"/>
                <a:gd name="T8" fmla="*/ 2136139575 w 289"/>
                <a:gd name="T9" fmla="*/ 2147483647 h 326"/>
                <a:gd name="T10" fmla="*/ 1702064237 w 289"/>
                <a:gd name="T11" fmla="*/ 2147483647 h 326"/>
                <a:gd name="T12" fmla="*/ 1153763917 w 289"/>
                <a:gd name="T13" fmla="*/ 2147483647 h 326"/>
                <a:gd name="T14" fmla="*/ 708225610 w 289"/>
                <a:gd name="T15" fmla="*/ 2147483647 h 326"/>
                <a:gd name="T16" fmla="*/ 354138142 w 289"/>
                <a:gd name="T17" fmla="*/ 2147483647 h 326"/>
                <a:gd name="T18" fmla="*/ 125637278 w 289"/>
                <a:gd name="T19" fmla="*/ 2147483647 h 326"/>
                <a:gd name="T20" fmla="*/ 0 w 289"/>
                <a:gd name="T21" fmla="*/ 2147483647 h 326"/>
                <a:gd name="T22" fmla="*/ 22824817 w 289"/>
                <a:gd name="T23" fmla="*/ 1534624621 h 326"/>
                <a:gd name="T24" fmla="*/ 182749882 w 289"/>
                <a:gd name="T25" fmla="*/ 983132015 h 326"/>
                <a:gd name="T26" fmla="*/ 468363124 w 289"/>
                <a:gd name="T27" fmla="*/ 527501093 h 326"/>
                <a:gd name="T28" fmla="*/ 856738379 w 289"/>
                <a:gd name="T29" fmla="*/ 215819705 h 326"/>
                <a:gd name="T30" fmla="*/ 1313688982 w 289"/>
                <a:gd name="T31" fmla="*/ 23991513 h 326"/>
                <a:gd name="T32" fmla="*/ 1839164710 w 289"/>
                <a:gd name="T33" fmla="*/ 0 h 326"/>
                <a:gd name="T34" fmla="*/ 2147483647 w 289"/>
                <a:gd name="T35" fmla="*/ 131901365 h 326"/>
                <a:gd name="T36" fmla="*/ 2147483647 w 289"/>
                <a:gd name="T37" fmla="*/ 395651911 h 326"/>
                <a:gd name="T38" fmla="*/ 2147483647 w 289"/>
                <a:gd name="T39" fmla="*/ 791303823 h 326"/>
                <a:gd name="T40" fmla="*/ 2147483647 w 289"/>
                <a:gd name="T41" fmla="*/ 1318804916 h 326"/>
                <a:gd name="T42" fmla="*/ 2147483647 w 289"/>
                <a:gd name="T43" fmla="*/ 1954268045 h 326"/>
                <a:gd name="T44" fmla="*/ 2147483647 w 289"/>
                <a:gd name="T45" fmla="*/ 2002198887 h 326"/>
                <a:gd name="T46" fmla="*/ 2147483647 w 289"/>
                <a:gd name="T47" fmla="*/ 2062125485 h 326"/>
                <a:gd name="T48" fmla="*/ 628288189 w 289"/>
                <a:gd name="T49" fmla="*/ 2122104495 h 326"/>
                <a:gd name="T50" fmla="*/ 685400793 w 289"/>
                <a:gd name="T51" fmla="*/ 2147483647 h 326"/>
                <a:gd name="T52" fmla="*/ 833913562 w 289"/>
                <a:gd name="T53" fmla="*/ 2147483647 h 326"/>
                <a:gd name="T54" fmla="*/ 1039538935 w 289"/>
                <a:gd name="T55" fmla="*/ 2147483647 h 326"/>
                <a:gd name="T56" fmla="*/ 1290813717 w 289"/>
                <a:gd name="T57" fmla="*/ 2147483647 h 326"/>
                <a:gd name="T58" fmla="*/ 1599251551 w 289"/>
                <a:gd name="T59" fmla="*/ 2147483647 h 326"/>
                <a:gd name="T60" fmla="*/ 1861989528 w 289"/>
                <a:gd name="T61" fmla="*/ 2147483647 h 326"/>
                <a:gd name="T62" fmla="*/ 2090439492 w 289"/>
                <a:gd name="T63" fmla="*/ 2147483647 h 326"/>
                <a:gd name="T64" fmla="*/ 2147483647 w 289"/>
                <a:gd name="T65" fmla="*/ 2147483647 h 326"/>
                <a:gd name="T66" fmla="*/ 2147483647 w 289"/>
                <a:gd name="T67" fmla="*/ 2147483647 h 326"/>
                <a:gd name="T68" fmla="*/ 2147483647 w 289"/>
                <a:gd name="T69" fmla="*/ 2147483647 h 326"/>
                <a:gd name="T70" fmla="*/ 651113006 w 289"/>
                <a:gd name="T71" fmla="*/ 1594551219 h 326"/>
                <a:gd name="T72" fmla="*/ 2147483647 w 289"/>
                <a:gd name="T73" fmla="*/ 1378783926 h 326"/>
                <a:gd name="T74" fmla="*/ 2147483647 w 289"/>
                <a:gd name="T75" fmla="*/ 1102985211 h 326"/>
                <a:gd name="T76" fmla="*/ 2147483647 w 289"/>
                <a:gd name="T77" fmla="*/ 899213675 h 326"/>
                <a:gd name="T78" fmla="*/ 2147483647 w 289"/>
                <a:gd name="T79" fmla="*/ 659402458 h 326"/>
                <a:gd name="T80" fmla="*/ 1896277314 w 289"/>
                <a:gd name="T81" fmla="*/ 539496849 h 326"/>
                <a:gd name="T82" fmla="*/ 1576426959 w 289"/>
                <a:gd name="T83" fmla="*/ 527501093 h 326"/>
                <a:gd name="T84" fmla="*/ 1290813717 w 289"/>
                <a:gd name="T85" fmla="*/ 599475860 h 326"/>
                <a:gd name="T86" fmla="*/ 1050951231 w 289"/>
                <a:gd name="T87" fmla="*/ 743320569 h 326"/>
                <a:gd name="T88" fmla="*/ 856738379 w 289"/>
                <a:gd name="T89" fmla="*/ 983132015 h 326"/>
                <a:gd name="T90" fmla="*/ 708225610 w 289"/>
                <a:gd name="T91" fmla="*/ 1258878318 h 326"/>
                <a:gd name="T92" fmla="*/ 651113006 w 289"/>
                <a:gd name="T93" fmla="*/ 1594551219 h 3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89" h="326">
                  <a:moveTo>
                    <a:pt x="232" y="219"/>
                  </a:moveTo>
                  <a:lnTo>
                    <a:pt x="287" y="226"/>
                  </a:lnTo>
                  <a:lnTo>
                    <a:pt x="283" y="237"/>
                  </a:lnTo>
                  <a:lnTo>
                    <a:pt x="278" y="248"/>
                  </a:lnTo>
                  <a:lnTo>
                    <a:pt x="274" y="258"/>
                  </a:lnTo>
                  <a:lnTo>
                    <a:pt x="268" y="268"/>
                  </a:lnTo>
                  <a:lnTo>
                    <a:pt x="262" y="277"/>
                  </a:lnTo>
                  <a:lnTo>
                    <a:pt x="255" y="286"/>
                  </a:lnTo>
                  <a:lnTo>
                    <a:pt x="247" y="293"/>
                  </a:lnTo>
                  <a:lnTo>
                    <a:pt x="239" y="300"/>
                  </a:lnTo>
                  <a:lnTo>
                    <a:pt x="229" y="306"/>
                  </a:lnTo>
                  <a:lnTo>
                    <a:pt x="220" y="311"/>
                  </a:lnTo>
                  <a:lnTo>
                    <a:pt x="209" y="316"/>
                  </a:lnTo>
                  <a:lnTo>
                    <a:pt x="199" y="319"/>
                  </a:lnTo>
                  <a:lnTo>
                    <a:pt x="187" y="322"/>
                  </a:lnTo>
                  <a:lnTo>
                    <a:pt x="176" y="324"/>
                  </a:lnTo>
                  <a:lnTo>
                    <a:pt x="162" y="325"/>
                  </a:lnTo>
                  <a:lnTo>
                    <a:pt x="149" y="326"/>
                  </a:lnTo>
                  <a:lnTo>
                    <a:pt x="133" y="325"/>
                  </a:lnTo>
                  <a:lnTo>
                    <a:pt x="116" y="323"/>
                  </a:lnTo>
                  <a:lnTo>
                    <a:pt x="101" y="320"/>
                  </a:lnTo>
                  <a:lnTo>
                    <a:pt x="88" y="316"/>
                  </a:lnTo>
                  <a:lnTo>
                    <a:pt x="75" y="310"/>
                  </a:lnTo>
                  <a:lnTo>
                    <a:pt x="62" y="303"/>
                  </a:lnTo>
                  <a:lnTo>
                    <a:pt x="50" y="294"/>
                  </a:lnTo>
                  <a:lnTo>
                    <a:pt x="40" y="284"/>
                  </a:lnTo>
                  <a:lnTo>
                    <a:pt x="31" y="274"/>
                  </a:lnTo>
                  <a:lnTo>
                    <a:pt x="23" y="261"/>
                  </a:lnTo>
                  <a:lnTo>
                    <a:pt x="16" y="248"/>
                  </a:lnTo>
                  <a:lnTo>
                    <a:pt x="11" y="234"/>
                  </a:lnTo>
                  <a:lnTo>
                    <a:pt x="5" y="219"/>
                  </a:lnTo>
                  <a:lnTo>
                    <a:pt x="2" y="201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2" y="128"/>
                  </a:lnTo>
                  <a:lnTo>
                    <a:pt x="5" y="112"/>
                  </a:lnTo>
                  <a:lnTo>
                    <a:pt x="11" y="96"/>
                  </a:lnTo>
                  <a:lnTo>
                    <a:pt x="16" y="82"/>
                  </a:lnTo>
                  <a:lnTo>
                    <a:pt x="23" y="67"/>
                  </a:lnTo>
                  <a:lnTo>
                    <a:pt x="31" y="55"/>
                  </a:lnTo>
                  <a:lnTo>
                    <a:pt x="41" y="44"/>
                  </a:lnTo>
                  <a:lnTo>
                    <a:pt x="51" y="34"/>
                  </a:lnTo>
                  <a:lnTo>
                    <a:pt x="62" y="25"/>
                  </a:lnTo>
                  <a:lnTo>
                    <a:pt x="75" y="18"/>
                  </a:lnTo>
                  <a:lnTo>
                    <a:pt x="87" y="11"/>
                  </a:lnTo>
                  <a:lnTo>
                    <a:pt x="101" y="7"/>
                  </a:lnTo>
                  <a:lnTo>
                    <a:pt x="115" y="2"/>
                  </a:lnTo>
                  <a:lnTo>
                    <a:pt x="131" y="0"/>
                  </a:lnTo>
                  <a:lnTo>
                    <a:pt x="146" y="0"/>
                  </a:lnTo>
                  <a:lnTo>
                    <a:pt x="161" y="0"/>
                  </a:lnTo>
                  <a:lnTo>
                    <a:pt x="177" y="2"/>
                  </a:lnTo>
                  <a:lnTo>
                    <a:pt x="190" y="7"/>
                  </a:lnTo>
                  <a:lnTo>
                    <a:pt x="203" y="11"/>
                  </a:lnTo>
                  <a:lnTo>
                    <a:pt x="215" y="17"/>
                  </a:lnTo>
                  <a:lnTo>
                    <a:pt x="227" y="24"/>
                  </a:lnTo>
                  <a:lnTo>
                    <a:pt x="239" y="33"/>
                  </a:lnTo>
                  <a:lnTo>
                    <a:pt x="249" y="43"/>
                  </a:lnTo>
                  <a:lnTo>
                    <a:pt x="258" y="54"/>
                  </a:lnTo>
                  <a:lnTo>
                    <a:pt x="266" y="66"/>
                  </a:lnTo>
                  <a:lnTo>
                    <a:pt x="273" y="80"/>
                  </a:lnTo>
                  <a:lnTo>
                    <a:pt x="278" y="94"/>
                  </a:lnTo>
                  <a:lnTo>
                    <a:pt x="282" y="110"/>
                  </a:lnTo>
                  <a:lnTo>
                    <a:pt x="286" y="126"/>
                  </a:lnTo>
                  <a:lnTo>
                    <a:pt x="288" y="144"/>
                  </a:lnTo>
                  <a:lnTo>
                    <a:pt x="289" y="163"/>
                  </a:lnTo>
                  <a:lnTo>
                    <a:pt x="289" y="164"/>
                  </a:lnTo>
                  <a:lnTo>
                    <a:pt x="289" y="165"/>
                  </a:lnTo>
                  <a:lnTo>
                    <a:pt x="289" y="167"/>
                  </a:lnTo>
                  <a:lnTo>
                    <a:pt x="289" y="169"/>
                  </a:lnTo>
                  <a:lnTo>
                    <a:pt x="289" y="170"/>
                  </a:lnTo>
                  <a:lnTo>
                    <a:pt x="289" y="172"/>
                  </a:lnTo>
                  <a:lnTo>
                    <a:pt x="289" y="174"/>
                  </a:lnTo>
                  <a:lnTo>
                    <a:pt x="289" y="177"/>
                  </a:lnTo>
                  <a:lnTo>
                    <a:pt x="55" y="177"/>
                  </a:lnTo>
                  <a:lnTo>
                    <a:pt x="56" y="189"/>
                  </a:lnTo>
                  <a:lnTo>
                    <a:pt x="57" y="201"/>
                  </a:lnTo>
                  <a:lnTo>
                    <a:pt x="60" y="212"/>
                  </a:lnTo>
                  <a:lnTo>
                    <a:pt x="63" y="222"/>
                  </a:lnTo>
                  <a:lnTo>
                    <a:pt x="68" y="232"/>
                  </a:lnTo>
                  <a:lnTo>
                    <a:pt x="73" y="240"/>
                  </a:lnTo>
                  <a:lnTo>
                    <a:pt x="78" y="248"/>
                  </a:lnTo>
                  <a:lnTo>
                    <a:pt x="84" y="255"/>
                  </a:lnTo>
                  <a:lnTo>
                    <a:pt x="91" y="262"/>
                  </a:lnTo>
                  <a:lnTo>
                    <a:pt x="98" y="267"/>
                  </a:lnTo>
                  <a:lnTo>
                    <a:pt x="105" y="273"/>
                  </a:lnTo>
                  <a:lnTo>
                    <a:pt x="113" y="276"/>
                  </a:lnTo>
                  <a:lnTo>
                    <a:pt x="122" y="279"/>
                  </a:lnTo>
                  <a:lnTo>
                    <a:pt x="131" y="281"/>
                  </a:lnTo>
                  <a:lnTo>
                    <a:pt x="140" y="283"/>
                  </a:lnTo>
                  <a:lnTo>
                    <a:pt x="149" y="283"/>
                  </a:lnTo>
                  <a:lnTo>
                    <a:pt x="156" y="283"/>
                  </a:lnTo>
                  <a:lnTo>
                    <a:pt x="163" y="282"/>
                  </a:lnTo>
                  <a:lnTo>
                    <a:pt x="170" y="281"/>
                  </a:lnTo>
                  <a:lnTo>
                    <a:pt x="177" y="279"/>
                  </a:lnTo>
                  <a:lnTo>
                    <a:pt x="183" y="277"/>
                  </a:lnTo>
                  <a:lnTo>
                    <a:pt x="189" y="275"/>
                  </a:lnTo>
                  <a:lnTo>
                    <a:pt x="194" y="271"/>
                  </a:lnTo>
                  <a:lnTo>
                    <a:pt x="199" y="267"/>
                  </a:lnTo>
                  <a:lnTo>
                    <a:pt x="204" y="263"/>
                  </a:lnTo>
                  <a:lnTo>
                    <a:pt x="209" y="258"/>
                  </a:lnTo>
                  <a:lnTo>
                    <a:pt x="213" y="253"/>
                  </a:lnTo>
                  <a:lnTo>
                    <a:pt x="217" y="248"/>
                  </a:lnTo>
                  <a:lnTo>
                    <a:pt x="221" y="241"/>
                  </a:lnTo>
                  <a:lnTo>
                    <a:pt x="225" y="234"/>
                  </a:lnTo>
                  <a:lnTo>
                    <a:pt x="228" y="227"/>
                  </a:lnTo>
                  <a:lnTo>
                    <a:pt x="232" y="219"/>
                  </a:lnTo>
                  <a:close/>
                  <a:moveTo>
                    <a:pt x="57" y="133"/>
                  </a:moveTo>
                  <a:lnTo>
                    <a:pt x="233" y="133"/>
                  </a:lnTo>
                  <a:lnTo>
                    <a:pt x="232" y="123"/>
                  </a:lnTo>
                  <a:lnTo>
                    <a:pt x="229" y="115"/>
                  </a:lnTo>
                  <a:lnTo>
                    <a:pt x="228" y="107"/>
                  </a:lnTo>
                  <a:lnTo>
                    <a:pt x="225" y="99"/>
                  </a:lnTo>
                  <a:lnTo>
                    <a:pt x="223" y="92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2" y="75"/>
                  </a:lnTo>
                  <a:lnTo>
                    <a:pt x="206" y="67"/>
                  </a:lnTo>
                  <a:lnTo>
                    <a:pt x="199" y="61"/>
                  </a:lnTo>
                  <a:lnTo>
                    <a:pt x="191" y="55"/>
                  </a:lnTo>
                  <a:lnTo>
                    <a:pt x="184" y="51"/>
                  </a:lnTo>
                  <a:lnTo>
                    <a:pt x="174" y="48"/>
                  </a:lnTo>
                  <a:lnTo>
                    <a:pt x="166" y="45"/>
                  </a:lnTo>
                  <a:lnTo>
                    <a:pt x="156" y="44"/>
                  </a:lnTo>
                  <a:lnTo>
                    <a:pt x="147" y="44"/>
                  </a:lnTo>
                  <a:lnTo>
                    <a:pt x="138" y="44"/>
                  </a:lnTo>
                  <a:lnTo>
                    <a:pt x="130" y="45"/>
                  </a:lnTo>
                  <a:lnTo>
                    <a:pt x="121" y="47"/>
                  </a:lnTo>
                  <a:lnTo>
                    <a:pt x="113" y="50"/>
                  </a:lnTo>
                  <a:lnTo>
                    <a:pt x="105" y="53"/>
                  </a:lnTo>
                  <a:lnTo>
                    <a:pt x="98" y="57"/>
                  </a:lnTo>
                  <a:lnTo>
                    <a:pt x="92" y="62"/>
                  </a:lnTo>
                  <a:lnTo>
                    <a:pt x="85" y="68"/>
                  </a:lnTo>
                  <a:lnTo>
                    <a:pt x="80" y="75"/>
                  </a:lnTo>
                  <a:lnTo>
                    <a:pt x="75" y="82"/>
                  </a:lnTo>
                  <a:lnTo>
                    <a:pt x="70" y="89"/>
                  </a:lnTo>
                  <a:lnTo>
                    <a:pt x="66" y="97"/>
                  </a:lnTo>
                  <a:lnTo>
                    <a:pt x="62" y="105"/>
                  </a:lnTo>
                  <a:lnTo>
                    <a:pt x="60" y="114"/>
                  </a:lnTo>
                  <a:lnTo>
                    <a:pt x="58" y="123"/>
                  </a:lnTo>
                  <a:lnTo>
                    <a:pt x="57" y="1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24">
              <a:extLst>
                <a:ext uri="{FF2B5EF4-FFF2-40B4-BE49-F238E27FC236}">
                  <a16:creationId xmlns:a16="http://schemas.microsoft.com/office/drawing/2014/main" id="{3740310F-DBC3-30F7-0864-30CF39E1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574" y="1562696"/>
              <a:ext cx="34826" cy="41970"/>
            </a:xfrm>
            <a:custGeom>
              <a:avLst/>
              <a:gdLst>
                <a:gd name="T0" fmla="*/ 2147483647 w 272"/>
                <a:gd name="T1" fmla="*/ 2147483647 h 326"/>
                <a:gd name="T2" fmla="*/ 2147483647 w 272"/>
                <a:gd name="T3" fmla="*/ 2147483647 h 326"/>
                <a:gd name="T4" fmla="*/ 2147483647 w 272"/>
                <a:gd name="T5" fmla="*/ 2147483647 h 326"/>
                <a:gd name="T6" fmla="*/ 2147483647 w 272"/>
                <a:gd name="T7" fmla="*/ 2147483647 h 326"/>
                <a:gd name="T8" fmla="*/ 2110938123 w 272"/>
                <a:gd name="T9" fmla="*/ 2147483647 h 326"/>
                <a:gd name="T10" fmla="*/ 1674596231 w 272"/>
                <a:gd name="T11" fmla="*/ 2147483647 h 326"/>
                <a:gd name="T12" fmla="*/ 1143908419 w 272"/>
                <a:gd name="T13" fmla="*/ 2147483647 h 326"/>
                <a:gd name="T14" fmla="*/ 719378973 w 272"/>
                <a:gd name="T15" fmla="*/ 2147483647 h 326"/>
                <a:gd name="T16" fmla="*/ 353809098 w 272"/>
                <a:gd name="T17" fmla="*/ 2147483647 h 326"/>
                <a:gd name="T18" fmla="*/ 117919143 w 272"/>
                <a:gd name="T19" fmla="*/ 2147483647 h 326"/>
                <a:gd name="T20" fmla="*/ 0 w 272"/>
                <a:gd name="T21" fmla="*/ 2147483647 h 326"/>
                <a:gd name="T22" fmla="*/ 11812673 w 272"/>
                <a:gd name="T23" fmla="*/ 1678469330 h 326"/>
                <a:gd name="T24" fmla="*/ 82533021 w 272"/>
                <a:gd name="T25" fmla="*/ 1270874074 h 326"/>
                <a:gd name="T26" fmla="*/ 200503833 w 272"/>
                <a:gd name="T27" fmla="*/ 911157019 h 326"/>
                <a:gd name="T28" fmla="*/ 377382547 w 272"/>
                <a:gd name="T29" fmla="*/ 599475860 h 326"/>
                <a:gd name="T30" fmla="*/ 601459830 w 272"/>
                <a:gd name="T31" fmla="*/ 359664414 h 326"/>
                <a:gd name="T32" fmla="*/ 908070360 w 272"/>
                <a:gd name="T33" fmla="*/ 179832207 h 326"/>
                <a:gd name="T34" fmla="*/ 1214680663 w 272"/>
                <a:gd name="T35" fmla="*/ 47930842 h 326"/>
                <a:gd name="T36" fmla="*/ 1568437864 w 272"/>
                <a:gd name="T37" fmla="*/ 0 h 326"/>
                <a:gd name="T38" fmla="*/ 1957633085 w 272"/>
                <a:gd name="T39" fmla="*/ 11995756 h 326"/>
                <a:gd name="T40" fmla="*/ 2147483647 w 272"/>
                <a:gd name="T41" fmla="*/ 131901365 h 326"/>
                <a:gd name="T42" fmla="*/ 2147483647 w 272"/>
                <a:gd name="T43" fmla="*/ 311733801 h 326"/>
                <a:gd name="T44" fmla="*/ 2147483647 w 272"/>
                <a:gd name="T45" fmla="*/ 575484118 h 326"/>
                <a:gd name="T46" fmla="*/ 2147483647 w 272"/>
                <a:gd name="T47" fmla="*/ 923153004 h 326"/>
                <a:gd name="T48" fmla="*/ 2147483647 w 272"/>
                <a:gd name="T49" fmla="*/ 1282869830 h 326"/>
                <a:gd name="T50" fmla="*/ 2147483647 w 272"/>
                <a:gd name="T51" fmla="*/ 1031062857 h 326"/>
                <a:gd name="T52" fmla="*/ 2147483647 w 272"/>
                <a:gd name="T53" fmla="*/ 815243152 h 326"/>
                <a:gd name="T54" fmla="*/ 2147483647 w 272"/>
                <a:gd name="T55" fmla="*/ 671398214 h 326"/>
                <a:gd name="T56" fmla="*/ 2004779983 w 272"/>
                <a:gd name="T57" fmla="*/ 575484118 h 326"/>
                <a:gd name="T58" fmla="*/ 1780702701 w 272"/>
                <a:gd name="T59" fmla="*/ 527501093 h 326"/>
                <a:gd name="T60" fmla="*/ 1485904844 w 272"/>
                <a:gd name="T61" fmla="*/ 539496849 h 326"/>
                <a:gd name="T62" fmla="*/ 1179294541 w 272"/>
                <a:gd name="T63" fmla="*/ 659402458 h 326"/>
                <a:gd name="T64" fmla="*/ 943404586 w 272"/>
                <a:gd name="T65" fmla="*/ 875222163 h 326"/>
                <a:gd name="T66" fmla="*/ 766525871 w 272"/>
                <a:gd name="T67" fmla="*/ 1186955734 h 326"/>
                <a:gd name="T68" fmla="*/ 660419401 w 272"/>
                <a:gd name="T69" fmla="*/ 1606546975 h 326"/>
                <a:gd name="T70" fmla="*/ 636794283 w 272"/>
                <a:gd name="T71" fmla="*/ 2134100251 h 326"/>
                <a:gd name="T72" fmla="*/ 719378973 w 272"/>
                <a:gd name="T73" fmla="*/ 2147483647 h 326"/>
                <a:gd name="T74" fmla="*/ 860871565 w 272"/>
                <a:gd name="T75" fmla="*/ 2147483647 h 326"/>
                <a:gd name="T76" fmla="*/ 1084948847 w 272"/>
                <a:gd name="T77" fmla="*/ 2147483647 h 326"/>
                <a:gd name="T78" fmla="*/ 1356173255 w 272"/>
                <a:gd name="T79" fmla="*/ 2147483647 h 326"/>
                <a:gd name="T80" fmla="*/ 1674596231 w 272"/>
                <a:gd name="T81" fmla="*/ 2147483647 h 326"/>
                <a:gd name="T82" fmla="*/ 1922246963 w 272"/>
                <a:gd name="T83" fmla="*/ 2147483647 h 326"/>
                <a:gd name="T84" fmla="*/ 2147483647 w 272"/>
                <a:gd name="T85" fmla="*/ 2147483647 h 326"/>
                <a:gd name="T86" fmla="*/ 2147483647 w 272"/>
                <a:gd name="T87" fmla="*/ 2147483647 h 326"/>
                <a:gd name="T88" fmla="*/ 2147483647 w 272"/>
                <a:gd name="T89" fmla="*/ 2147483647 h 326"/>
                <a:gd name="T90" fmla="*/ 2147483647 w 272"/>
                <a:gd name="T91" fmla="*/ 2147483647 h 3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2" h="326">
                  <a:moveTo>
                    <a:pt x="220" y="204"/>
                  </a:moveTo>
                  <a:lnTo>
                    <a:pt x="272" y="212"/>
                  </a:lnTo>
                  <a:lnTo>
                    <a:pt x="270" y="225"/>
                  </a:lnTo>
                  <a:lnTo>
                    <a:pt x="266" y="237"/>
                  </a:lnTo>
                  <a:lnTo>
                    <a:pt x="262" y="249"/>
                  </a:lnTo>
                  <a:lnTo>
                    <a:pt x="257" y="259"/>
                  </a:lnTo>
                  <a:lnTo>
                    <a:pt x="251" y="269"/>
                  </a:lnTo>
                  <a:lnTo>
                    <a:pt x="245" y="280"/>
                  </a:lnTo>
                  <a:lnTo>
                    <a:pt x="237" y="288"/>
                  </a:lnTo>
                  <a:lnTo>
                    <a:pt x="229" y="296"/>
                  </a:lnTo>
                  <a:lnTo>
                    <a:pt x="219" y="303"/>
                  </a:lnTo>
                  <a:lnTo>
                    <a:pt x="210" y="309"/>
                  </a:lnTo>
                  <a:lnTo>
                    <a:pt x="200" y="314"/>
                  </a:lnTo>
                  <a:lnTo>
                    <a:pt x="190" y="318"/>
                  </a:lnTo>
                  <a:lnTo>
                    <a:pt x="179" y="322"/>
                  </a:lnTo>
                  <a:lnTo>
                    <a:pt x="166" y="324"/>
                  </a:lnTo>
                  <a:lnTo>
                    <a:pt x="155" y="325"/>
                  </a:lnTo>
                  <a:lnTo>
                    <a:pt x="142" y="326"/>
                  </a:lnTo>
                  <a:lnTo>
                    <a:pt x="127" y="325"/>
                  </a:lnTo>
                  <a:lnTo>
                    <a:pt x="111" y="323"/>
                  </a:lnTo>
                  <a:lnTo>
                    <a:pt x="97" y="320"/>
                  </a:lnTo>
                  <a:lnTo>
                    <a:pt x="84" y="316"/>
                  </a:lnTo>
                  <a:lnTo>
                    <a:pt x="72" y="310"/>
                  </a:lnTo>
                  <a:lnTo>
                    <a:pt x="61" y="303"/>
                  </a:lnTo>
                  <a:lnTo>
                    <a:pt x="49" y="294"/>
                  </a:lnTo>
                  <a:lnTo>
                    <a:pt x="39" y="285"/>
                  </a:lnTo>
                  <a:lnTo>
                    <a:pt x="30" y="274"/>
                  </a:lnTo>
                  <a:lnTo>
                    <a:pt x="22" y="261"/>
                  </a:lnTo>
                  <a:lnTo>
                    <a:pt x="16" y="248"/>
                  </a:lnTo>
                  <a:lnTo>
                    <a:pt x="10" y="234"/>
                  </a:lnTo>
                  <a:lnTo>
                    <a:pt x="6" y="218"/>
                  </a:lnTo>
                  <a:lnTo>
                    <a:pt x="2" y="201"/>
                  </a:lnTo>
                  <a:lnTo>
                    <a:pt x="0" y="183"/>
                  </a:lnTo>
                  <a:lnTo>
                    <a:pt x="0" y="165"/>
                  </a:lnTo>
                  <a:lnTo>
                    <a:pt x="0" y="152"/>
                  </a:lnTo>
                  <a:lnTo>
                    <a:pt x="1" y="140"/>
                  </a:lnTo>
                  <a:lnTo>
                    <a:pt x="2" y="128"/>
                  </a:lnTo>
                  <a:lnTo>
                    <a:pt x="5" y="117"/>
                  </a:lnTo>
                  <a:lnTo>
                    <a:pt x="7" y="106"/>
                  </a:lnTo>
                  <a:lnTo>
                    <a:pt x="10" y="96"/>
                  </a:lnTo>
                  <a:lnTo>
                    <a:pt x="13" y="86"/>
                  </a:lnTo>
                  <a:lnTo>
                    <a:pt x="17" y="76"/>
                  </a:lnTo>
                  <a:lnTo>
                    <a:pt x="21" y="66"/>
                  </a:lnTo>
                  <a:lnTo>
                    <a:pt x="26" y="58"/>
                  </a:lnTo>
                  <a:lnTo>
                    <a:pt x="32" y="50"/>
                  </a:lnTo>
                  <a:lnTo>
                    <a:pt x="38" y="43"/>
                  </a:lnTo>
                  <a:lnTo>
                    <a:pt x="44" y="36"/>
                  </a:lnTo>
                  <a:lnTo>
                    <a:pt x="51" y="30"/>
                  </a:lnTo>
                  <a:lnTo>
                    <a:pt x="60" y="24"/>
                  </a:lnTo>
                  <a:lnTo>
                    <a:pt x="68" y="19"/>
                  </a:lnTo>
                  <a:lnTo>
                    <a:pt x="77" y="15"/>
                  </a:lnTo>
                  <a:lnTo>
                    <a:pt x="85" y="11"/>
                  </a:lnTo>
                  <a:lnTo>
                    <a:pt x="94" y="8"/>
                  </a:lnTo>
                  <a:lnTo>
                    <a:pt x="103" y="4"/>
                  </a:lnTo>
                  <a:lnTo>
                    <a:pt x="113" y="2"/>
                  </a:lnTo>
                  <a:lnTo>
                    <a:pt x="123" y="1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55" y="0"/>
                  </a:lnTo>
                  <a:lnTo>
                    <a:pt x="166" y="1"/>
                  </a:lnTo>
                  <a:lnTo>
                    <a:pt x="179" y="3"/>
                  </a:lnTo>
                  <a:lnTo>
                    <a:pt x="189" y="7"/>
                  </a:lnTo>
                  <a:lnTo>
                    <a:pt x="199" y="11"/>
                  </a:lnTo>
                  <a:lnTo>
                    <a:pt x="208" y="15"/>
                  </a:lnTo>
                  <a:lnTo>
                    <a:pt x="217" y="20"/>
                  </a:lnTo>
                  <a:lnTo>
                    <a:pt x="226" y="26"/>
                  </a:lnTo>
                  <a:lnTo>
                    <a:pt x="234" y="33"/>
                  </a:lnTo>
                  <a:lnTo>
                    <a:pt x="241" y="40"/>
                  </a:lnTo>
                  <a:lnTo>
                    <a:pt x="247" y="48"/>
                  </a:lnTo>
                  <a:lnTo>
                    <a:pt x="253" y="57"/>
                  </a:lnTo>
                  <a:lnTo>
                    <a:pt x="257" y="66"/>
                  </a:lnTo>
                  <a:lnTo>
                    <a:pt x="261" y="77"/>
                  </a:lnTo>
                  <a:lnTo>
                    <a:pt x="265" y="88"/>
                  </a:lnTo>
                  <a:lnTo>
                    <a:pt x="267" y="99"/>
                  </a:lnTo>
                  <a:lnTo>
                    <a:pt x="216" y="107"/>
                  </a:lnTo>
                  <a:lnTo>
                    <a:pt x="214" y="99"/>
                  </a:lnTo>
                  <a:lnTo>
                    <a:pt x="211" y="92"/>
                  </a:lnTo>
                  <a:lnTo>
                    <a:pt x="209" y="86"/>
                  </a:lnTo>
                  <a:lnTo>
                    <a:pt x="206" y="80"/>
                  </a:lnTo>
                  <a:lnTo>
                    <a:pt x="202" y="74"/>
                  </a:lnTo>
                  <a:lnTo>
                    <a:pt x="199" y="68"/>
                  </a:lnTo>
                  <a:lnTo>
                    <a:pt x="194" y="63"/>
                  </a:lnTo>
                  <a:lnTo>
                    <a:pt x="190" y="59"/>
                  </a:lnTo>
                  <a:lnTo>
                    <a:pt x="185" y="56"/>
                  </a:lnTo>
                  <a:lnTo>
                    <a:pt x="180" y="52"/>
                  </a:lnTo>
                  <a:lnTo>
                    <a:pt x="175" y="50"/>
                  </a:lnTo>
                  <a:lnTo>
                    <a:pt x="170" y="48"/>
                  </a:lnTo>
                  <a:lnTo>
                    <a:pt x="163" y="46"/>
                  </a:lnTo>
                  <a:lnTo>
                    <a:pt x="157" y="45"/>
                  </a:lnTo>
                  <a:lnTo>
                    <a:pt x="151" y="44"/>
                  </a:lnTo>
                  <a:lnTo>
                    <a:pt x="145" y="44"/>
                  </a:lnTo>
                  <a:lnTo>
                    <a:pt x="135" y="44"/>
                  </a:lnTo>
                  <a:lnTo>
                    <a:pt x="126" y="45"/>
                  </a:lnTo>
                  <a:lnTo>
                    <a:pt x="117" y="48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3" y="59"/>
                  </a:lnTo>
                  <a:lnTo>
                    <a:pt x="86" y="65"/>
                  </a:lnTo>
                  <a:lnTo>
                    <a:pt x="80" y="73"/>
                  </a:lnTo>
                  <a:lnTo>
                    <a:pt x="74" y="80"/>
                  </a:lnTo>
                  <a:lnTo>
                    <a:pt x="69" y="89"/>
                  </a:lnTo>
                  <a:lnTo>
                    <a:pt x="65" y="99"/>
                  </a:lnTo>
                  <a:lnTo>
                    <a:pt x="61" y="109"/>
                  </a:lnTo>
                  <a:lnTo>
                    <a:pt x="57" y="121"/>
                  </a:lnTo>
                  <a:lnTo>
                    <a:pt x="56" y="134"/>
                  </a:lnTo>
                  <a:lnTo>
                    <a:pt x="54" y="148"/>
                  </a:lnTo>
                  <a:lnTo>
                    <a:pt x="54" y="163"/>
                  </a:lnTo>
                  <a:lnTo>
                    <a:pt x="54" y="178"/>
                  </a:lnTo>
                  <a:lnTo>
                    <a:pt x="56" y="192"/>
                  </a:lnTo>
                  <a:lnTo>
                    <a:pt x="57" y="206"/>
                  </a:lnTo>
                  <a:lnTo>
                    <a:pt x="61" y="218"/>
                  </a:lnTo>
                  <a:lnTo>
                    <a:pt x="64" y="228"/>
                  </a:lnTo>
                  <a:lnTo>
                    <a:pt x="68" y="238"/>
                  </a:lnTo>
                  <a:lnTo>
                    <a:pt x="73" y="247"/>
                  </a:lnTo>
                  <a:lnTo>
                    <a:pt x="79" y="254"/>
                  </a:lnTo>
                  <a:lnTo>
                    <a:pt x="85" y="261"/>
                  </a:lnTo>
                  <a:lnTo>
                    <a:pt x="92" y="266"/>
                  </a:lnTo>
                  <a:lnTo>
                    <a:pt x="99" y="271"/>
                  </a:lnTo>
                  <a:lnTo>
                    <a:pt x="106" y="276"/>
                  </a:lnTo>
                  <a:lnTo>
                    <a:pt x="115" y="279"/>
                  </a:lnTo>
                  <a:lnTo>
                    <a:pt x="124" y="281"/>
                  </a:lnTo>
                  <a:lnTo>
                    <a:pt x="132" y="283"/>
                  </a:lnTo>
                  <a:lnTo>
                    <a:pt x="142" y="283"/>
                  </a:lnTo>
                  <a:lnTo>
                    <a:pt x="149" y="283"/>
                  </a:lnTo>
                  <a:lnTo>
                    <a:pt x="156" y="282"/>
                  </a:lnTo>
                  <a:lnTo>
                    <a:pt x="163" y="281"/>
                  </a:lnTo>
                  <a:lnTo>
                    <a:pt x="171" y="278"/>
                  </a:lnTo>
                  <a:lnTo>
                    <a:pt x="177" y="276"/>
                  </a:lnTo>
                  <a:lnTo>
                    <a:pt x="183" y="273"/>
                  </a:lnTo>
                  <a:lnTo>
                    <a:pt x="189" y="268"/>
                  </a:lnTo>
                  <a:lnTo>
                    <a:pt x="194" y="263"/>
                  </a:lnTo>
                  <a:lnTo>
                    <a:pt x="199" y="258"/>
                  </a:lnTo>
                  <a:lnTo>
                    <a:pt x="203" y="253"/>
                  </a:lnTo>
                  <a:lnTo>
                    <a:pt x="207" y="246"/>
                  </a:lnTo>
                  <a:lnTo>
                    <a:pt x="211" y="239"/>
                  </a:lnTo>
                  <a:lnTo>
                    <a:pt x="214" y="232"/>
                  </a:lnTo>
                  <a:lnTo>
                    <a:pt x="216" y="224"/>
                  </a:lnTo>
                  <a:lnTo>
                    <a:pt x="218" y="215"/>
                  </a:lnTo>
                  <a:lnTo>
                    <a:pt x="220" y="2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25">
              <a:extLst>
                <a:ext uri="{FF2B5EF4-FFF2-40B4-BE49-F238E27FC236}">
                  <a16:creationId xmlns:a16="http://schemas.microsoft.com/office/drawing/2014/main" id="{5122492F-D252-BFDC-0EC0-E5CF9AAE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758" y="1549301"/>
              <a:ext cx="33040" cy="54471"/>
            </a:xfrm>
            <a:custGeom>
              <a:avLst/>
              <a:gdLst>
                <a:gd name="T0" fmla="*/ 0 w 260"/>
                <a:gd name="T1" fmla="*/ 2147483647 h 430"/>
                <a:gd name="T2" fmla="*/ 0 w 260"/>
                <a:gd name="T3" fmla="*/ 0 h 430"/>
                <a:gd name="T4" fmla="*/ 611126192 w 260"/>
                <a:gd name="T5" fmla="*/ 0 h 430"/>
                <a:gd name="T6" fmla="*/ 611126192 w 260"/>
                <a:gd name="T7" fmla="*/ 2147483647 h 430"/>
                <a:gd name="T8" fmla="*/ 2052381402 w 260"/>
                <a:gd name="T9" fmla="*/ 1359140400 h 430"/>
                <a:gd name="T10" fmla="*/ 2147483647 w 260"/>
                <a:gd name="T11" fmla="*/ 1359140400 h 430"/>
                <a:gd name="T12" fmla="*/ 1475858895 w 260"/>
                <a:gd name="T13" fmla="*/ 2147483647 h 430"/>
                <a:gd name="T14" fmla="*/ 2147483647 w 260"/>
                <a:gd name="T15" fmla="*/ 2147483647 h 430"/>
                <a:gd name="T16" fmla="*/ 2147483647 w 260"/>
                <a:gd name="T17" fmla="*/ 2147483647 h 430"/>
                <a:gd name="T18" fmla="*/ 1049234183 w 260"/>
                <a:gd name="T19" fmla="*/ 2147483647 h 430"/>
                <a:gd name="T20" fmla="*/ 611126192 w 260"/>
                <a:gd name="T21" fmla="*/ 2147483647 h 430"/>
                <a:gd name="T22" fmla="*/ 611126192 w 260"/>
                <a:gd name="T23" fmla="*/ 2147483647 h 430"/>
                <a:gd name="T24" fmla="*/ 0 w 260"/>
                <a:gd name="T25" fmla="*/ 2147483647 h 4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0" h="430">
                  <a:moveTo>
                    <a:pt x="0" y="430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245"/>
                  </a:lnTo>
                  <a:lnTo>
                    <a:pt x="178" y="119"/>
                  </a:lnTo>
                  <a:lnTo>
                    <a:pt x="248" y="119"/>
                  </a:lnTo>
                  <a:lnTo>
                    <a:pt x="128" y="234"/>
                  </a:lnTo>
                  <a:lnTo>
                    <a:pt x="260" y="430"/>
                  </a:lnTo>
                  <a:lnTo>
                    <a:pt x="194" y="430"/>
                  </a:lnTo>
                  <a:lnTo>
                    <a:pt x="91" y="271"/>
                  </a:lnTo>
                  <a:lnTo>
                    <a:pt x="53" y="306"/>
                  </a:lnTo>
                  <a:lnTo>
                    <a:pt x="53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6">
              <a:extLst>
                <a:ext uri="{FF2B5EF4-FFF2-40B4-BE49-F238E27FC236}">
                  <a16:creationId xmlns:a16="http://schemas.microsoft.com/office/drawing/2014/main" id="{2030145F-FA29-26FC-7040-C3B903DE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122" y="1549301"/>
              <a:ext cx="43756" cy="54471"/>
            </a:xfrm>
            <a:custGeom>
              <a:avLst/>
              <a:gdLst>
                <a:gd name="T0" fmla="*/ 1682636550 w 342"/>
                <a:gd name="T1" fmla="*/ 2147483647 h 430"/>
                <a:gd name="T2" fmla="*/ 1682636550 w 342"/>
                <a:gd name="T3" fmla="*/ 582474330 h 430"/>
                <a:gd name="T4" fmla="*/ 0 w 342"/>
                <a:gd name="T5" fmla="*/ 582474330 h 430"/>
                <a:gd name="T6" fmla="*/ 0 w 342"/>
                <a:gd name="T7" fmla="*/ 0 h 430"/>
                <a:gd name="T8" fmla="*/ 2147483647 w 342"/>
                <a:gd name="T9" fmla="*/ 0 h 430"/>
                <a:gd name="T10" fmla="*/ 2147483647 w 342"/>
                <a:gd name="T11" fmla="*/ 582474330 h 430"/>
                <a:gd name="T12" fmla="*/ 2147483647 w 342"/>
                <a:gd name="T13" fmla="*/ 582474330 h 430"/>
                <a:gd name="T14" fmla="*/ 2147483647 w 342"/>
                <a:gd name="T15" fmla="*/ 2147483647 h 430"/>
                <a:gd name="T16" fmla="*/ 1682636550 w 342"/>
                <a:gd name="T17" fmla="*/ 2147483647 h 4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" h="430">
                  <a:moveTo>
                    <a:pt x="143" y="430"/>
                  </a:moveTo>
                  <a:lnTo>
                    <a:pt x="143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342" y="0"/>
                  </a:lnTo>
                  <a:lnTo>
                    <a:pt x="342" y="51"/>
                  </a:lnTo>
                  <a:lnTo>
                    <a:pt x="200" y="51"/>
                  </a:lnTo>
                  <a:lnTo>
                    <a:pt x="200" y="430"/>
                  </a:lnTo>
                  <a:lnTo>
                    <a:pt x="143" y="4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7">
              <a:extLst>
                <a:ext uri="{FF2B5EF4-FFF2-40B4-BE49-F238E27FC236}">
                  <a16:creationId xmlns:a16="http://schemas.microsoft.com/office/drawing/2014/main" id="{86383162-85CC-8231-9D76-0733503FD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413" y="1562696"/>
              <a:ext cx="37505" cy="41970"/>
            </a:xfrm>
            <a:custGeom>
              <a:avLst/>
              <a:gdLst>
                <a:gd name="T0" fmla="*/ 35368015 w 293"/>
                <a:gd name="T1" fmla="*/ 1462702037 h 326"/>
                <a:gd name="T2" fmla="*/ 223911489 w 293"/>
                <a:gd name="T3" fmla="*/ 875222163 h 326"/>
                <a:gd name="T4" fmla="*/ 424209789 w 293"/>
                <a:gd name="T5" fmla="*/ 551492606 h 326"/>
                <a:gd name="T6" fmla="*/ 695244346 w 293"/>
                <a:gd name="T7" fmla="*/ 323729557 h 326"/>
                <a:gd name="T8" fmla="*/ 1084086120 w 293"/>
                <a:gd name="T9" fmla="*/ 107909852 h 326"/>
                <a:gd name="T10" fmla="*/ 1555470633 w 293"/>
                <a:gd name="T11" fmla="*/ 0 h 326"/>
                <a:gd name="T12" fmla="*/ 2085733039 w 293"/>
                <a:gd name="T13" fmla="*/ 23991513 h 326"/>
                <a:gd name="T14" fmla="*/ 2147483647 w 293"/>
                <a:gd name="T15" fmla="*/ 203823948 h 326"/>
                <a:gd name="T16" fmla="*/ 2147483647 w 293"/>
                <a:gd name="T17" fmla="*/ 503561764 h 326"/>
                <a:gd name="T18" fmla="*/ 2147483647 w 293"/>
                <a:gd name="T19" fmla="*/ 947144517 h 326"/>
                <a:gd name="T20" fmla="*/ 2147483647 w 293"/>
                <a:gd name="T21" fmla="*/ 1474697793 h 326"/>
                <a:gd name="T22" fmla="*/ 2147483647 w 293"/>
                <a:gd name="T23" fmla="*/ 2074121241 h 326"/>
                <a:gd name="T24" fmla="*/ 2147483647 w 293"/>
                <a:gd name="T25" fmla="*/ 2147483647 h 326"/>
                <a:gd name="T26" fmla="*/ 2147483647 w 293"/>
                <a:gd name="T27" fmla="*/ 2147483647 h 326"/>
                <a:gd name="T28" fmla="*/ 2147483647 w 293"/>
                <a:gd name="T29" fmla="*/ 2147483647 h 326"/>
                <a:gd name="T30" fmla="*/ 2147483647 w 293"/>
                <a:gd name="T31" fmla="*/ 2147483647 h 326"/>
                <a:gd name="T32" fmla="*/ 2147483647 w 293"/>
                <a:gd name="T33" fmla="*/ 2147483647 h 326"/>
                <a:gd name="T34" fmla="*/ 2147483647 w 293"/>
                <a:gd name="T35" fmla="*/ 2147483647 h 326"/>
                <a:gd name="T36" fmla="*/ 1967873940 w 293"/>
                <a:gd name="T37" fmla="*/ 2147483647 h 326"/>
                <a:gd name="T38" fmla="*/ 1531909098 w 293"/>
                <a:gd name="T39" fmla="*/ 2147483647 h 326"/>
                <a:gd name="T40" fmla="*/ 1025208226 w 293"/>
                <a:gd name="T41" fmla="*/ 2147483647 h 326"/>
                <a:gd name="T42" fmla="*/ 600998437 w 293"/>
                <a:gd name="T43" fmla="*/ 2147483647 h 326"/>
                <a:gd name="T44" fmla="*/ 259227849 w 293"/>
                <a:gd name="T45" fmla="*/ 2147483647 h 326"/>
                <a:gd name="T46" fmla="*/ 70684375 w 293"/>
                <a:gd name="T47" fmla="*/ 2147483647 h 326"/>
                <a:gd name="T48" fmla="*/ 0 w 293"/>
                <a:gd name="T49" fmla="*/ 1954268045 h 326"/>
                <a:gd name="T50" fmla="*/ 659876331 w 293"/>
                <a:gd name="T51" fmla="*/ 2147483647 h 326"/>
                <a:gd name="T52" fmla="*/ 765928721 w 293"/>
                <a:gd name="T53" fmla="*/ 2147483647 h 326"/>
                <a:gd name="T54" fmla="*/ 942717370 w 293"/>
                <a:gd name="T55" fmla="*/ 2147483647 h 326"/>
                <a:gd name="T56" fmla="*/ 1213751700 w 293"/>
                <a:gd name="T57" fmla="*/ 2147483647 h 326"/>
                <a:gd name="T58" fmla="*/ 1496541083 w 293"/>
                <a:gd name="T59" fmla="*/ 2147483647 h 326"/>
                <a:gd name="T60" fmla="*/ 1850066497 w 293"/>
                <a:gd name="T61" fmla="*/ 2147483647 h 326"/>
                <a:gd name="T62" fmla="*/ 2147483647 w 293"/>
                <a:gd name="T63" fmla="*/ 2147483647 h 326"/>
                <a:gd name="T64" fmla="*/ 2147483647 w 293"/>
                <a:gd name="T65" fmla="*/ 2147483647 h 326"/>
                <a:gd name="T66" fmla="*/ 2147483647 w 293"/>
                <a:gd name="T67" fmla="*/ 2147483647 h 326"/>
                <a:gd name="T68" fmla="*/ 2147483647 w 293"/>
                <a:gd name="T69" fmla="*/ 2147483647 h 326"/>
                <a:gd name="T70" fmla="*/ 2147483647 w 293"/>
                <a:gd name="T71" fmla="*/ 1942272288 h 326"/>
                <a:gd name="T72" fmla="*/ 2147483647 w 293"/>
                <a:gd name="T73" fmla="*/ 1462702037 h 326"/>
                <a:gd name="T74" fmla="*/ 2147483647 w 293"/>
                <a:gd name="T75" fmla="*/ 1091041867 h 326"/>
                <a:gd name="T76" fmla="*/ 2147483647 w 293"/>
                <a:gd name="T77" fmla="*/ 791303823 h 326"/>
                <a:gd name="T78" fmla="*/ 2144662589 w 293"/>
                <a:gd name="T79" fmla="*/ 611471616 h 326"/>
                <a:gd name="T80" fmla="*/ 1850066497 w 293"/>
                <a:gd name="T81" fmla="*/ 527501093 h 326"/>
                <a:gd name="T82" fmla="*/ 1496541083 w 293"/>
                <a:gd name="T83" fmla="*/ 551492606 h 326"/>
                <a:gd name="T84" fmla="*/ 1213751700 w 293"/>
                <a:gd name="T85" fmla="*/ 659402458 h 326"/>
                <a:gd name="T86" fmla="*/ 942717370 w 293"/>
                <a:gd name="T87" fmla="*/ 887217919 h 326"/>
                <a:gd name="T88" fmla="*/ 765928721 w 293"/>
                <a:gd name="T89" fmla="*/ 1198899307 h 326"/>
                <a:gd name="T90" fmla="*/ 659876331 w 293"/>
                <a:gd name="T91" fmla="*/ 1618542731 h 3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3" h="326">
                  <a:moveTo>
                    <a:pt x="0" y="163"/>
                  </a:moveTo>
                  <a:lnTo>
                    <a:pt x="1" y="143"/>
                  </a:lnTo>
                  <a:lnTo>
                    <a:pt x="3" y="122"/>
                  </a:lnTo>
                  <a:lnTo>
                    <a:pt x="7" y="105"/>
                  </a:lnTo>
                  <a:lnTo>
                    <a:pt x="12" y="88"/>
                  </a:lnTo>
                  <a:lnTo>
                    <a:pt x="19" y="73"/>
                  </a:lnTo>
                  <a:lnTo>
                    <a:pt x="27" y="58"/>
                  </a:lnTo>
                  <a:lnTo>
                    <a:pt x="31" y="52"/>
                  </a:lnTo>
                  <a:lnTo>
                    <a:pt x="36" y="46"/>
                  </a:lnTo>
                  <a:lnTo>
                    <a:pt x="42" y="40"/>
                  </a:lnTo>
                  <a:lnTo>
                    <a:pt x="49" y="35"/>
                  </a:lnTo>
                  <a:lnTo>
                    <a:pt x="59" y="27"/>
                  </a:lnTo>
                  <a:lnTo>
                    <a:pt x="69" y="20"/>
                  </a:lnTo>
                  <a:lnTo>
                    <a:pt x="81" y="14"/>
                  </a:lnTo>
                  <a:lnTo>
                    <a:pt x="92" y="9"/>
                  </a:lnTo>
                  <a:lnTo>
                    <a:pt x="106" y="5"/>
                  </a:lnTo>
                  <a:lnTo>
                    <a:pt x="119" y="2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7" y="2"/>
                  </a:lnTo>
                  <a:lnTo>
                    <a:pt x="191" y="7"/>
                  </a:lnTo>
                  <a:lnTo>
                    <a:pt x="205" y="11"/>
                  </a:lnTo>
                  <a:lnTo>
                    <a:pt x="218" y="17"/>
                  </a:lnTo>
                  <a:lnTo>
                    <a:pt x="230" y="24"/>
                  </a:lnTo>
                  <a:lnTo>
                    <a:pt x="241" y="33"/>
                  </a:lnTo>
                  <a:lnTo>
                    <a:pt x="252" y="42"/>
                  </a:lnTo>
                  <a:lnTo>
                    <a:pt x="261" y="53"/>
                  </a:lnTo>
                  <a:lnTo>
                    <a:pt x="270" y="65"/>
                  </a:lnTo>
                  <a:lnTo>
                    <a:pt x="277" y="79"/>
                  </a:lnTo>
                  <a:lnTo>
                    <a:pt x="283" y="93"/>
                  </a:lnTo>
                  <a:lnTo>
                    <a:pt x="287" y="108"/>
                  </a:lnTo>
                  <a:lnTo>
                    <a:pt x="290" y="123"/>
                  </a:lnTo>
                  <a:lnTo>
                    <a:pt x="292" y="141"/>
                  </a:lnTo>
                  <a:lnTo>
                    <a:pt x="293" y="159"/>
                  </a:lnTo>
                  <a:lnTo>
                    <a:pt x="293" y="173"/>
                  </a:lnTo>
                  <a:lnTo>
                    <a:pt x="292" y="187"/>
                  </a:lnTo>
                  <a:lnTo>
                    <a:pt x="290" y="200"/>
                  </a:lnTo>
                  <a:lnTo>
                    <a:pt x="288" y="213"/>
                  </a:lnTo>
                  <a:lnTo>
                    <a:pt x="286" y="224"/>
                  </a:lnTo>
                  <a:lnTo>
                    <a:pt x="283" y="235"/>
                  </a:lnTo>
                  <a:lnTo>
                    <a:pt x="279" y="244"/>
                  </a:lnTo>
                  <a:lnTo>
                    <a:pt x="275" y="253"/>
                  </a:lnTo>
                  <a:lnTo>
                    <a:pt x="270" y="262"/>
                  </a:lnTo>
                  <a:lnTo>
                    <a:pt x="264" y="269"/>
                  </a:lnTo>
                  <a:lnTo>
                    <a:pt x="258" y="278"/>
                  </a:lnTo>
                  <a:lnTo>
                    <a:pt x="252" y="285"/>
                  </a:lnTo>
                  <a:lnTo>
                    <a:pt x="246" y="291"/>
                  </a:lnTo>
                  <a:lnTo>
                    <a:pt x="238" y="297"/>
                  </a:lnTo>
                  <a:lnTo>
                    <a:pt x="231" y="302"/>
                  </a:lnTo>
                  <a:lnTo>
                    <a:pt x="222" y="307"/>
                  </a:lnTo>
                  <a:lnTo>
                    <a:pt x="214" y="312"/>
                  </a:lnTo>
                  <a:lnTo>
                    <a:pt x="204" y="315"/>
                  </a:lnTo>
                  <a:lnTo>
                    <a:pt x="195" y="319"/>
                  </a:lnTo>
                  <a:lnTo>
                    <a:pt x="186" y="321"/>
                  </a:lnTo>
                  <a:lnTo>
                    <a:pt x="176" y="323"/>
                  </a:lnTo>
                  <a:lnTo>
                    <a:pt x="167" y="325"/>
                  </a:lnTo>
                  <a:lnTo>
                    <a:pt x="157" y="326"/>
                  </a:lnTo>
                  <a:lnTo>
                    <a:pt x="146" y="326"/>
                  </a:lnTo>
                  <a:lnTo>
                    <a:pt x="130" y="325"/>
                  </a:lnTo>
                  <a:lnTo>
                    <a:pt x="115" y="323"/>
                  </a:lnTo>
                  <a:lnTo>
                    <a:pt x="100" y="320"/>
                  </a:lnTo>
                  <a:lnTo>
                    <a:pt x="87" y="316"/>
                  </a:lnTo>
                  <a:lnTo>
                    <a:pt x="74" y="310"/>
                  </a:lnTo>
                  <a:lnTo>
                    <a:pt x="62" y="303"/>
                  </a:lnTo>
                  <a:lnTo>
                    <a:pt x="51" y="294"/>
                  </a:lnTo>
                  <a:lnTo>
                    <a:pt x="40" y="285"/>
                  </a:lnTo>
                  <a:lnTo>
                    <a:pt x="31" y="274"/>
                  </a:lnTo>
                  <a:lnTo>
                    <a:pt x="22" y="261"/>
                  </a:lnTo>
                  <a:lnTo>
                    <a:pt x="16" y="247"/>
                  </a:lnTo>
                  <a:lnTo>
                    <a:pt x="10" y="233"/>
                  </a:lnTo>
                  <a:lnTo>
                    <a:pt x="6" y="218"/>
                  </a:lnTo>
                  <a:lnTo>
                    <a:pt x="3" y="200"/>
                  </a:lnTo>
                  <a:lnTo>
                    <a:pt x="1" y="182"/>
                  </a:lnTo>
                  <a:lnTo>
                    <a:pt x="0" y="163"/>
                  </a:lnTo>
                  <a:close/>
                  <a:moveTo>
                    <a:pt x="55" y="163"/>
                  </a:moveTo>
                  <a:lnTo>
                    <a:pt x="55" y="178"/>
                  </a:lnTo>
                  <a:lnTo>
                    <a:pt x="56" y="191"/>
                  </a:lnTo>
                  <a:lnTo>
                    <a:pt x="58" y="203"/>
                  </a:lnTo>
                  <a:lnTo>
                    <a:pt x="61" y="216"/>
                  </a:lnTo>
                  <a:lnTo>
                    <a:pt x="65" y="227"/>
                  </a:lnTo>
                  <a:lnTo>
                    <a:pt x="69" y="236"/>
                  </a:lnTo>
                  <a:lnTo>
                    <a:pt x="74" y="245"/>
                  </a:lnTo>
                  <a:lnTo>
                    <a:pt x="80" y="253"/>
                  </a:lnTo>
                  <a:lnTo>
                    <a:pt x="87" y="260"/>
                  </a:lnTo>
                  <a:lnTo>
                    <a:pt x="94" y="266"/>
                  </a:lnTo>
                  <a:lnTo>
                    <a:pt x="103" y="271"/>
                  </a:lnTo>
                  <a:lnTo>
                    <a:pt x="110" y="276"/>
                  </a:lnTo>
                  <a:lnTo>
                    <a:pt x="119" y="279"/>
                  </a:lnTo>
                  <a:lnTo>
                    <a:pt x="127" y="281"/>
                  </a:lnTo>
                  <a:lnTo>
                    <a:pt x="137" y="283"/>
                  </a:lnTo>
                  <a:lnTo>
                    <a:pt x="146" y="283"/>
                  </a:lnTo>
                  <a:lnTo>
                    <a:pt x="157" y="283"/>
                  </a:lnTo>
                  <a:lnTo>
                    <a:pt x="166" y="281"/>
                  </a:lnTo>
                  <a:lnTo>
                    <a:pt x="174" y="279"/>
                  </a:lnTo>
                  <a:lnTo>
                    <a:pt x="183" y="276"/>
                  </a:lnTo>
                  <a:lnTo>
                    <a:pt x="191" y="271"/>
                  </a:lnTo>
                  <a:lnTo>
                    <a:pt x="198" y="266"/>
                  </a:lnTo>
                  <a:lnTo>
                    <a:pt x="205" y="260"/>
                  </a:lnTo>
                  <a:lnTo>
                    <a:pt x="213" y="253"/>
                  </a:lnTo>
                  <a:lnTo>
                    <a:pt x="219" y="245"/>
                  </a:lnTo>
                  <a:lnTo>
                    <a:pt x="224" y="236"/>
                  </a:lnTo>
                  <a:lnTo>
                    <a:pt x="228" y="226"/>
                  </a:lnTo>
                  <a:lnTo>
                    <a:pt x="232" y="215"/>
                  </a:lnTo>
                  <a:lnTo>
                    <a:pt x="235" y="203"/>
                  </a:lnTo>
                  <a:lnTo>
                    <a:pt x="237" y="190"/>
                  </a:lnTo>
                  <a:lnTo>
                    <a:pt x="238" y="176"/>
                  </a:lnTo>
                  <a:lnTo>
                    <a:pt x="238" y="162"/>
                  </a:lnTo>
                  <a:lnTo>
                    <a:pt x="238" y="148"/>
                  </a:lnTo>
                  <a:lnTo>
                    <a:pt x="237" y="134"/>
                  </a:lnTo>
                  <a:lnTo>
                    <a:pt x="235" y="122"/>
                  </a:lnTo>
                  <a:lnTo>
                    <a:pt x="232" y="111"/>
                  </a:lnTo>
                  <a:lnTo>
                    <a:pt x="228" y="100"/>
                  </a:lnTo>
                  <a:lnTo>
                    <a:pt x="224" y="91"/>
                  </a:lnTo>
                  <a:lnTo>
                    <a:pt x="219" y="82"/>
                  </a:lnTo>
                  <a:lnTo>
                    <a:pt x="213" y="74"/>
                  </a:lnTo>
                  <a:lnTo>
                    <a:pt x="205" y="66"/>
                  </a:lnTo>
                  <a:lnTo>
                    <a:pt x="198" y="60"/>
                  </a:lnTo>
                  <a:lnTo>
                    <a:pt x="190" y="55"/>
                  </a:lnTo>
                  <a:lnTo>
                    <a:pt x="182" y="51"/>
                  </a:lnTo>
                  <a:lnTo>
                    <a:pt x="174" y="48"/>
                  </a:lnTo>
                  <a:lnTo>
                    <a:pt x="166" y="46"/>
                  </a:lnTo>
                  <a:lnTo>
                    <a:pt x="157" y="44"/>
                  </a:lnTo>
                  <a:lnTo>
                    <a:pt x="146" y="44"/>
                  </a:lnTo>
                  <a:lnTo>
                    <a:pt x="137" y="44"/>
                  </a:lnTo>
                  <a:lnTo>
                    <a:pt x="127" y="46"/>
                  </a:lnTo>
                  <a:lnTo>
                    <a:pt x="119" y="48"/>
                  </a:lnTo>
                  <a:lnTo>
                    <a:pt x="110" y="51"/>
                  </a:lnTo>
                  <a:lnTo>
                    <a:pt x="103" y="55"/>
                  </a:lnTo>
                  <a:lnTo>
                    <a:pt x="94" y="60"/>
                  </a:lnTo>
                  <a:lnTo>
                    <a:pt x="87" y="66"/>
                  </a:lnTo>
                  <a:lnTo>
                    <a:pt x="80" y="74"/>
                  </a:lnTo>
                  <a:lnTo>
                    <a:pt x="74" y="82"/>
                  </a:lnTo>
                  <a:lnTo>
                    <a:pt x="69" y="91"/>
                  </a:lnTo>
                  <a:lnTo>
                    <a:pt x="65" y="100"/>
                  </a:lnTo>
                  <a:lnTo>
                    <a:pt x="61" y="111"/>
                  </a:lnTo>
                  <a:lnTo>
                    <a:pt x="58" y="122"/>
                  </a:lnTo>
                  <a:lnTo>
                    <a:pt x="56" y="135"/>
                  </a:lnTo>
                  <a:lnTo>
                    <a:pt x="55" y="149"/>
                  </a:lnTo>
                  <a:lnTo>
                    <a:pt x="55" y="1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8">
              <a:extLst>
                <a:ext uri="{FF2B5EF4-FFF2-40B4-BE49-F238E27FC236}">
                  <a16:creationId xmlns:a16="http://schemas.microsoft.com/office/drawing/2014/main" id="{ABAC9941-2123-67EF-4142-2D6545849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5954" y="1562696"/>
              <a:ext cx="34826" cy="56257"/>
            </a:xfrm>
            <a:custGeom>
              <a:avLst/>
              <a:gdLst>
                <a:gd name="T0" fmla="*/ 566073707 w 272"/>
                <a:gd name="T1" fmla="*/ 94617310 h 439"/>
                <a:gd name="T2" fmla="*/ 672180177 w 272"/>
                <a:gd name="T3" fmla="*/ 437481694 h 439"/>
                <a:gd name="T4" fmla="*/ 837298116 w 272"/>
                <a:gd name="T5" fmla="*/ 271966331 h 439"/>
                <a:gd name="T6" fmla="*/ 1025989276 w 272"/>
                <a:gd name="T7" fmla="*/ 153733650 h 439"/>
                <a:gd name="T8" fmla="*/ 1226441439 w 272"/>
                <a:gd name="T9" fmla="*/ 47282684 h 439"/>
                <a:gd name="T10" fmla="*/ 1462331394 w 272"/>
                <a:gd name="T11" fmla="*/ 11833657 h 439"/>
                <a:gd name="T12" fmla="*/ 1757129252 w 272"/>
                <a:gd name="T13" fmla="*/ 0 h 439"/>
                <a:gd name="T14" fmla="*/ 2075552228 w 272"/>
                <a:gd name="T15" fmla="*/ 59116340 h 439"/>
                <a:gd name="T16" fmla="*/ 2147483647 w 272"/>
                <a:gd name="T17" fmla="*/ 189182677 h 439"/>
                <a:gd name="T18" fmla="*/ 2147483647 w 272"/>
                <a:gd name="T19" fmla="*/ 378365354 h 439"/>
                <a:gd name="T20" fmla="*/ 2147483647 w 272"/>
                <a:gd name="T21" fmla="*/ 626664371 h 439"/>
                <a:gd name="T22" fmla="*/ 2147483647 w 272"/>
                <a:gd name="T23" fmla="*/ 934131672 h 439"/>
                <a:gd name="T24" fmla="*/ 2147483647 w 272"/>
                <a:gd name="T25" fmla="*/ 1277047999 h 439"/>
                <a:gd name="T26" fmla="*/ 2147483647 w 272"/>
                <a:gd name="T27" fmla="*/ 1655413353 h 439"/>
                <a:gd name="T28" fmla="*/ 2147483647 w 272"/>
                <a:gd name="T29" fmla="*/ 2045612364 h 439"/>
                <a:gd name="T30" fmla="*/ 2147483647 w 272"/>
                <a:gd name="T31" fmla="*/ 2147483647 h 439"/>
                <a:gd name="T32" fmla="*/ 2147483647 w 272"/>
                <a:gd name="T33" fmla="*/ 2147483647 h 439"/>
                <a:gd name="T34" fmla="*/ 2147483647 w 272"/>
                <a:gd name="T35" fmla="*/ 2147483647 h 439"/>
                <a:gd name="T36" fmla="*/ 2147483647 w 272"/>
                <a:gd name="T37" fmla="*/ 2147483647 h 439"/>
                <a:gd name="T38" fmla="*/ 2147483647 w 272"/>
                <a:gd name="T39" fmla="*/ 2147483647 h 439"/>
                <a:gd name="T40" fmla="*/ 2110938123 w 272"/>
                <a:gd name="T41" fmla="*/ 2147483647 h 439"/>
                <a:gd name="T42" fmla="*/ 1804327820 w 272"/>
                <a:gd name="T43" fmla="*/ 2147483647 h 439"/>
                <a:gd name="T44" fmla="*/ 1509478293 w 272"/>
                <a:gd name="T45" fmla="*/ 2147483647 h 439"/>
                <a:gd name="T46" fmla="*/ 1297213684 w 272"/>
                <a:gd name="T47" fmla="*/ 2147483647 h 439"/>
                <a:gd name="T48" fmla="*/ 1096709623 w 272"/>
                <a:gd name="T49" fmla="*/ 2147483647 h 439"/>
                <a:gd name="T50" fmla="*/ 919831136 w 272"/>
                <a:gd name="T51" fmla="*/ 2147483647 h 439"/>
                <a:gd name="T52" fmla="*/ 754765095 w 272"/>
                <a:gd name="T53" fmla="*/ 2147483647 h 439"/>
                <a:gd name="T54" fmla="*/ 625033279 w 272"/>
                <a:gd name="T55" fmla="*/ 2147483647 h 439"/>
                <a:gd name="T56" fmla="*/ 566073707 w 272"/>
                <a:gd name="T57" fmla="*/ 1950995282 h 439"/>
                <a:gd name="T58" fmla="*/ 601459830 w 272"/>
                <a:gd name="T59" fmla="*/ 2147483647 h 439"/>
                <a:gd name="T60" fmla="*/ 731139749 w 272"/>
                <a:gd name="T61" fmla="*/ 2147483647 h 439"/>
                <a:gd name="T62" fmla="*/ 931643809 w 272"/>
                <a:gd name="T63" fmla="*/ 2147483647 h 439"/>
                <a:gd name="T64" fmla="*/ 1179294541 w 272"/>
                <a:gd name="T65" fmla="*/ 2147483647 h 439"/>
                <a:gd name="T66" fmla="*/ 1450518721 w 272"/>
                <a:gd name="T67" fmla="*/ 2147483647 h 439"/>
                <a:gd name="T68" fmla="*/ 1757129252 w 272"/>
                <a:gd name="T69" fmla="*/ 2147483647 h 439"/>
                <a:gd name="T70" fmla="*/ 2028353433 w 272"/>
                <a:gd name="T71" fmla="*/ 2147483647 h 439"/>
                <a:gd name="T72" fmla="*/ 2147483647 w 272"/>
                <a:gd name="T73" fmla="*/ 2147483647 h 439"/>
                <a:gd name="T74" fmla="*/ 2147483647 w 272"/>
                <a:gd name="T75" fmla="*/ 2147483647 h 439"/>
                <a:gd name="T76" fmla="*/ 2147483647 w 272"/>
                <a:gd name="T77" fmla="*/ 2147483647 h 439"/>
                <a:gd name="T78" fmla="*/ 2147483647 w 272"/>
                <a:gd name="T79" fmla="*/ 1738197007 h 439"/>
                <a:gd name="T80" fmla="*/ 2147483647 w 272"/>
                <a:gd name="T81" fmla="*/ 1277047999 h 439"/>
                <a:gd name="T82" fmla="*/ 2147483647 w 272"/>
                <a:gd name="T83" fmla="*/ 945965329 h 439"/>
                <a:gd name="T84" fmla="*/ 2122699126 w 272"/>
                <a:gd name="T85" fmla="*/ 685832655 h 439"/>
                <a:gd name="T86" fmla="*/ 1863287391 w 272"/>
                <a:gd name="T87" fmla="*/ 543932661 h 439"/>
                <a:gd name="T88" fmla="*/ 1592011314 w 272"/>
                <a:gd name="T89" fmla="*/ 496598035 h 439"/>
                <a:gd name="T90" fmla="*/ 1297213684 w 272"/>
                <a:gd name="T91" fmla="*/ 543932661 h 439"/>
                <a:gd name="T92" fmla="*/ 1037750052 w 272"/>
                <a:gd name="T93" fmla="*/ 697614368 h 439"/>
                <a:gd name="T94" fmla="*/ 801911993 w 272"/>
                <a:gd name="T95" fmla="*/ 969580699 h 439"/>
                <a:gd name="T96" fmla="*/ 636794283 w 272"/>
                <a:gd name="T97" fmla="*/ 1324330683 h 439"/>
                <a:gd name="T98" fmla="*/ 566073707 w 272"/>
                <a:gd name="T99" fmla="*/ 1785479690 h 4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2" h="439">
                  <a:moveTo>
                    <a:pt x="0" y="439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48" y="48"/>
                  </a:lnTo>
                  <a:lnTo>
                    <a:pt x="53" y="42"/>
                  </a:lnTo>
                  <a:lnTo>
                    <a:pt x="57" y="37"/>
                  </a:lnTo>
                  <a:lnTo>
                    <a:pt x="62" y="32"/>
                  </a:lnTo>
                  <a:lnTo>
                    <a:pt x="66" y="27"/>
                  </a:lnTo>
                  <a:lnTo>
                    <a:pt x="71" y="23"/>
                  </a:lnTo>
                  <a:lnTo>
                    <a:pt x="77" y="19"/>
                  </a:lnTo>
                  <a:lnTo>
                    <a:pt x="82" y="16"/>
                  </a:lnTo>
                  <a:lnTo>
                    <a:pt x="87" y="13"/>
                  </a:lnTo>
                  <a:lnTo>
                    <a:pt x="93" y="10"/>
                  </a:lnTo>
                  <a:lnTo>
                    <a:pt x="98" y="7"/>
                  </a:lnTo>
                  <a:lnTo>
                    <a:pt x="104" y="4"/>
                  </a:lnTo>
                  <a:lnTo>
                    <a:pt x="111" y="3"/>
                  </a:lnTo>
                  <a:lnTo>
                    <a:pt x="117" y="1"/>
                  </a:lnTo>
                  <a:lnTo>
                    <a:pt x="124" y="1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9" y="0"/>
                  </a:lnTo>
                  <a:lnTo>
                    <a:pt x="159" y="1"/>
                  </a:lnTo>
                  <a:lnTo>
                    <a:pt x="168" y="3"/>
                  </a:lnTo>
                  <a:lnTo>
                    <a:pt x="176" y="5"/>
                  </a:lnTo>
                  <a:lnTo>
                    <a:pt x="185" y="9"/>
                  </a:lnTo>
                  <a:lnTo>
                    <a:pt x="194" y="12"/>
                  </a:lnTo>
                  <a:lnTo>
                    <a:pt x="202" y="16"/>
                  </a:lnTo>
                  <a:lnTo>
                    <a:pt x="210" y="21"/>
                  </a:lnTo>
                  <a:lnTo>
                    <a:pt x="217" y="26"/>
                  </a:lnTo>
                  <a:lnTo>
                    <a:pt x="224" y="32"/>
                  </a:lnTo>
                  <a:lnTo>
                    <a:pt x="230" y="39"/>
                  </a:lnTo>
                  <a:lnTo>
                    <a:pt x="236" y="45"/>
                  </a:lnTo>
                  <a:lnTo>
                    <a:pt x="243" y="53"/>
                  </a:lnTo>
                  <a:lnTo>
                    <a:pt x="248" y="61"/>
                  </a:lnTo>
                  <a:lnTo>
                    <a:pt x="252" y="69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3" y="98"/>
                  </a:lnTo>
                  <a:lnTo>
                    <a:pt x="266" y="108"/>
                  </a:lnTo>
                  <a:lnTo>
                    <a:pt x="268" y="118"/>
                  </a:lnTo>
                  <a:lnTo>
                    <a:pt x="269" y="128"/>
                  </a:lnTo>
                  <a:lnTo>
                    <a:pt x="271" y="140"/>
                  </a:lnTo>
                  <a:lnTo>
                    <a:pt x="271" y="150"/>
                  </a:lnTo>
                  <a:lnTo>
                    <a:pt x="272" y="161"/>
                  </a:lnTo>
                  <a:lnTo>
                    <a:pt x="271" y="173"/>
                  </a:lnTo>
                  <a:lnTo>
                    <a:pt x="271" y="184"/>
                  </a:lnTo>
                  <a:lnTo>
                    <a:pt x="269" y="195"/>
                  </a:lnTo>
                  <a:lnTo>
                    <a:pt x="267" y="207"/>
                  </a:lnTo>
                  <a:lnTo>
                    <a:pt x="265" y="217"/>
                  </a:lnTo>
                  <a:lnTo>
                    <a:pt x="262" y="228"/>
                  </a:lnTo>
                  <a:lnTo>
                    <a:pt x="259" y="237"/>
                  </a:lnTo>
                  <a:lnTo>
                    <a:pt x="255" y="247"/>
                  </a:lnTo>
                  <a:lnTo>
                    <a:pt x="250" y="256"/>
                  </a:lnTo>
                  <a:lnTo>
                    <a:pt x="245" y="265"/>
                  </a:lnTo>
                  <a:lnTo>
                    <a:pt x="239" y="274"/>
                  </a:lnTo>
                  <a:lnTo>
                    <a:pt x="233" y="281"/>
                  </a:lnTo>
                  <a:lnTo>
                    <a:pt x="227" y="288"/>
                  </a:lnTo>
                  <a:lnTo>
                    <a:pt x="220" y="295"/>
                  </a:lnTo>
                  <a:lnTo>
                    <a:pt x="212" y="301"/>
                  </a:lnTo>
                  <a:lnTo>
                    <a:pt x="205" y="306"/>
                  </a:lnTo>
                  <a:lnTo>
                    <a:pt x="196" y="311"/>
                  </a:lnTo>
                  <a:lnTo>
                    <a:pt x="188" y="315"/>
                  </a:lnTo>
                  <a:lnTo>
                    <a:pt x="179" y="318"/>
                  </a:lnTo>
                  <a:lnTo>
                    <a:pt x="170" y="321"/>
                  </a:lnTo>
                  <a:lnTo>
                    <a:pt x="162" y="323"/>
                  </a:lnTo>
                  <a:lnTo>
                    <a:pt x="153" y="325"/>
                  </a:lnTo>
                  <a:lnTo>
                    <a:pt x="145" y="326"/>
                  </a:lnTo>
                  <a:lnTo>
                    <a:pt x="136" y="326"/>
                  </a:lnTo>
                  <a:lnTo>
                    <a:pt x="128" y="326"/>
                  </a:lnTo>
                  <a:lnTo>
                    <a:pt x="122" y="325"/>
                  </a:lnTo>
                  <a:lnTo>
                    <a:pt x="116" y="324"/>
                  </a:lnTo>
                  <a:lnTo>
                    <a:pt x="110" y="323"/>
                  </a:lnTo>
                  <a:lnTo>
                    <a:pt x="104" y="322"/>
                  </a:lnTo>
                  <a:lnTo>
                    <a:pt x="99" y="320"/>
                  </a:lnTo>
                  <a:lnTo>
                    <a:pt x="93" y="318"/>
                  </a:lnTo>
                  <a:lnTo>
                    <a:pt x="88" y="315"/>
                  </a:lnTo>
                  <a:lnTo>
                    <a:pt x="83" y="312"/>
                  </a:lnTo>
                  <a:lnTo>
                    <a:pt x="78" y="309"/>
                  </a:lnTo>
                  <a:lnTo>
                    <a:pt x="72" y="306"/>
                  </a:lnTo>
                  <a:lnTo>
                    <a:pt x="68" y="303"/>
                  </a:lnTo>
                  <a:lnTo>
                    <a:pt x="64" y="299"/>
                  </a:lnTo>
                  <a:lnTo>
                    <a:pt x="60" y="295"/>
                  </a:lnTo>
                  <a:lnTo>
                    <a:pt x="56" y="291"/>
                  </a:lnTo>
                  <a:lnTo>
                    <a:pt x="53" y="287"/>
                  </a:lnTo>
                  <a:lnTo>
                    <a:pt x="53" y="439"/>
                  </a:lnTo>
                  <a:lnTo>
                    <a:pt x="0" y="439"/>
                  </a:lnTo>
                  <a:close/>
                  <a:moveTo>
                    <a:pt x="48" y="165"/>
                  </a:moveTo>
                  <a:lnTo>
                    <a:pt x="48" y="179"/>
                  </a:lnTo>
                  <a:lnTo>
                    <a:pt x="50" y="193"/>
                  </a:lnTo>
                  <a:lnTo>
                    <a:pt x="51" y="206"/>
                  </a:lnTo>
                  <a:lnTo>
                    <a:pt x="54" y="218"/>
                  </a:lnTo>
                  <a:lnTo>
                    <a:pt x="57" y="228"/>
                  </a:lnTo>
                  <a:lnTo>
                    <a:pt x="62" y="238"/>
                  </a:lnTo>
                  <a:lnTo>
                    <a:pt x="66" y="246"/>
                  </a:lnTo>
                  <a:lnTo>
                    <a:pt x="72" y="254"/>
                  </a:lnTo>
                  <a:lnTo>
                    <a:pt x="79" y="260"/>
                  </a:lnTo>
                  <a:lnTo>
                    <a:pt x="86" y="266"/>
                  </a:lnTo>
                  <a:lnTo>
                    <a:pt x="92" y="271"/>
                  </a:lnTo>
                  <a:lnTo>
                    <a:pt x="100" y="276"/>
                  </a:lnTo>
                  <a:lnTo>
                    <a:pt x="107" y="279"/>
                  </a:lnTo>
                  <a:lnTo>
                    <a:pt x="115" y="281"/>
                  </a:lnTo>
                  <a:lnTo>
                    <a:pt x="123" y="283"/>
                  </a:lnTo>
                  <a:lnTo>
                    <a:pt x="132" y="283"/>
                  </a:lnTo>
                  <a:lnTo>
                    <a:pt x="141" y="283"/>
                  </a:lnTo>
                  <a:lnTo>
                    <a:pt x="149" y="281"/>
                  </a:lnTo>
                  <a:lnTo>
                    <a:pt x="157" y="279"/>
                  </a:lnTo>
                  <a:lnTo>
                    <a:pt x="164" y="276"/>
                  </a:lnTo>
                  <a:lnTo>
                    <a:pt x="172" y="271"/>
                  </a:lnTo>
                  <a:lnTo>
                    <a:pt x="179" y="266"/>
                  </a:lnTo>
                  <a:lnTo>
                    <a:pt x="185" y="260"/>
                  </a:lnTo>
                  <a:lnTo>
                    <a:pt x="193" y="253"/>
                  </a:lnTo>
                  <a:lnTo>
                    <a:pt x="198" y="245"/>
                  </a:lnTo>
                  <a:lnTo>
                    <a:pt x="204" y="236"/>
                  </a:lnTo>
                  <a:lnTo>
                    <a:pt x="208" y="226"/>
                  </a:lnTo>
                  <a:lnTo>
                    <a:pt x="211" y="215"/>
                  </a:lnTo>
                  <a:lnTo>
                    <a:pt x="214" y="202"/>
                  </a:lnTo>
                  <a:lnTo>
                    <a:pt x="216" y="190"/>
                  </a:lnTo>
                  <a:lnTo>
                    <a:pt x="217" y="176"/>
                  </a:lnTo>
                  <a:lnTo>
                    <a:pt x="217" y="161"/>
                  </a:lnTo>
                  <a:lnTo>
                    <a:pt x="217" y="147"/>
                  </a:lnTo>
                  <a:lnTo>
                    <a:pt x="216" y="132"/>
                  </a:lnTo>
                  <a:lnTo>
                    <a:pt x="214" y="120"/>
                  </a:lnTo>
                  <a:lnTo>
                    <a:pt x="211" y="108"/>
                  </a:lnTo>
                  <a:lnTo>
                    <a:pt x="208" y="98"/>
                  </a:lnTo>
                  <a:lnTo>
                    <a:pt x="204" y="88"/>
                  </a:lnTo>
                  <a:lnTo>
                    <a:pt x="199" y="80"/>
                  </a:lnTo>
                  <a:lnTo>
                    <a:pt x="193" y="71"/>
                  </a:lnTo>
                  <a:lnTo>
                    <a:pt x="187" y="64"/>
                  </a:lnTo>
                  <a:lnTo>
                    <a:pt x="180" y="58"/>
                  </a:lnTo>
                  <a:lnTo>
                    <a:pt x="173" y="53"/>
                  </a:lnTo>
                  <a:lnTo>
                    <a:pt x="166" y="49"/>
                  </a:lnTo>
                  <a:lnTo>
                    <a:pt x="158" y="46"/>
                  </a:lnTo>
                  <a:lnTo>
                    <a:pt x="151" y="43"/>
                  </a:lnTo>
                  <a:lnTo>
                    <a:pt x="143" y="42"/>
                  </a:lnTo>
                  <a:lnTo>
                    <a:pt x="135" y="42"/>
                  </a:lnTo>
                  <a:lnTo>
                    <a:pt x="125" y="42"/>
                  </a:lnTo>
                  <a:lnTo>
                    <a:pt x="117" y="43"/>
                  </a:lnTo>
                  <a:lnTo>
                    <a:pt x="110" y="46"/>
                  </a:lnTo>
                  <a:lnTo>
                    <a:pt x="102" y="49"/>
                  </a:lnTo>
                  <a:lnTo>
                    <a:pt x="95" y="54"/>
                  </a:lnTo>
                  <a:lnTo>
                    <a:pt x="88" y="59"/>
                  </a:lnTo>
                  <a:lnTo>
                    <a:pt x="81" y="65"/>
                  </a:lnTo>
                  <a:lnTo>
                    <a:pt x="74" y="74"/>
                  </a:lnTo>
                  <a:lnTo>
                    <a:pt x="68" y="82"/>
                  </a:lnTo>
                  <a:lnTo>
                    <a:pt x="62" y="91"/>
                  </a:lnTo>
                  <a:lnTo>
                    <a:pt x="58" y="101"/>
                  </a:lnTo>
                  <a:lnTo>
                    <a:pt x="54" y="112"/>
                  </a:lnTo>
                  <a:lnTo>
                    <a:pt x="52" y="124"/>
                  </a:lnTo>
                  <a:lnTo>
                    <a:pt x="50" y="136"/>
                  </a:lnTo>
                  <a:lnTo>
                    <a:pt x="48" y="151"/>
                  </a:lnTo>
                  <a:lnTo>
                    <a:pt x="48" y="1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485D7F-B930-E001-0BF5-86E02CC6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1412-2897-2A4E-2B7C-EA7591329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>
            <a:extLst>
              <a:ext uri="{FF2B5EF4-FFF2-40B4-BE49-F238E27FC236}">
                <a16:creationId xmlns:a16="http://schemas.microsoft.com/office/drawing/2014/main" id="{AA05A257-7BE1-F16C-F6B4-743F0EA1C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827" y="1153419"/>
            <a:ext cx="1158840" cy="26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SG, DT, PSR</a:t>
            </a:r>
            <a:b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and SS forms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A057E331-8CF7-AA72-7BBF-34DAEBDE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261" y="3182731"/>
            <a:ext cx="1007734" cy="26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PT, TH and </a:t>
            </a:r>
            <a:b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CON forms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2294" name="Picture 15" descr="C:\Documents and Settings\HP_Owner\My Documents\ChRiS\Bridges 2006\inserts\major forms\slide 10.wmf">
            <a:extLst>
              <a:ext uri="{FF2B5EF4-FFF2-40B4-BE49-F238E27FC236}">
                <a16:creationId xmlns:a16="http://schemas.microsoft.com/office/drawing/2014/main" id="{28E8A853-A911-A9C3-E11A-3F819912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01" y="1133972"/>
            <a:ext cx="3276526" cy="179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C:\Documents and Settings\HP_Owner\My Documents\ChRiS\Bridges 2006\inserts\major forms\slide 10b.wmf">
            <a:extLst>
              <a:ext uri="{FF2B5EF4-FFF2-40B4-BE49-F238E27FC236}">
                <a16:creationId xmlns:a16="http://schemas.microsoft.com/office/drawing/2014/main" id="{83155F32-6AEF-E1C4-FE9E-FB650587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38" y="3147881"/>
            <a:ext cx="3326523" cy="1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0280C-FF1B-6DB4-D1AF-70B310E7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Joints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C22F8-6414-3653-AEE4-724BC3969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9B737F-15B0-56C0-6BEC-19A48072005F}"/>
              </a:ext>
            </a:extLst>
          </p:cNvPr>
          <p:cNvSpPr txBox="1">
            <a:spLocks/>
          </p:cNvSpPr>
          <p:nvPr/>
        </p:nvSpPr>
        <p:spPr bwMode="auto">
          <a:xfrm>
            <a:off x="543868" y="1951224"/>
            <a:ext cx="8219256" cy="5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rgbClr val="0081A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Curbs/ Medians / Wheel / Guards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6E331-99F5-6B7F-C666-80BD0278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Drainage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B0AF69A-0B2F-A33D-57F0-CC0EBE47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079" y="1188127"/>
            <a:ext cx="147582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SG, DT, PSR, CON</a:t>
            </a:r>
            <a:b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and SS forms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08043D53-0F4E-7CB2-382C-A00D96791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081" y="2835838"/>
            <a:ext cx="1396106" cy="4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SG, DT, PSR, CON and SS forms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805" name="Rectangle 13">
            <a:extLst>
              <a:ext uri="{FF2B5EF4-FFF2-40B4-BE49-F238E27FC236}">
                <a16:creationId xmlns:a16="http://schemas.microsoft.com/office/drawing/2014/main" id="{E3E737A8-C9A8-B364-105E-6441BD6A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079" y="3470390"/>
            <a:ext cx="1200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 and TH forms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806" name="Rectangle 14">
            <a:extLst>
              <a:ext uri="{FF2B5EF4-FFF2-40B4-BE49-F238E27FC236}">
                <a16:creationId xmlns:a16="http://schemas.microsoft.com/office/drawing/2014/main" id="{6E3D92B2-4B65-057A-CF48-CDEF6982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586" y="1609194"/>
            <a:ext cx="23574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PT, TH form - No Drainage Element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321" name="Picture 16" descr="C:\Documents and Settings\HP_Owner\My Documents\ChRiS\Bridges 2006\inserts\major forms\slide 11a.wmf">
            <a:extLst>
              <a:ext uri="{FF2B5EF4-FFF2-40B4-BE49-F238E27FC236}">
                <a16:creationId xmlns:a16="http://schemas.microsoft.com/office/drawing/2014/main" id="{C3B88C44-EDF4-4A55-894A-5E585C2C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093027"/>
            <a:ext cx="3926850" cy="4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7" descr="C:\Documents and Settings\HP_Owner\My Documents\ChRiS\Bridges 2006\inserts\major forms\slide 11b.wmf">
            <a:extLst>
              <a:ext uri="{FF2B5EF4-FFF2-40B4-BE49-F238E27FC236}">
                <a16:creationId xmlns:a16="http://schemas.microsoft.com/office/drawing/2014/main" id="{9CAF3AF2-C20A-756C-5D3F-E97560D9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835056"/>
            <a:ext cx="3932206" cy="4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 descr="C:\Documents and Settings\HP_Owner\My Documents\ChRiS\Bridges 2006\inserts\major forms\slide 11c.wmf">
            <a:extLst>
              <a:ext uri="{FF2B5EF4-FFF2-40B4-BE49-F238E27FC236}">
                <a16:creationId xmlns:a16="http://schemas.microsoft.com/office/drawing/2014/main" id="{4C415B07-15C0-E025-2C33-E7A51122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59348"/>
            <a:ext cx="3932205" cy="7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94C3E-9A03-3710-8D73-525CA1EC2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E85E-FFE4-72BE-2517-1CEB8BE4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48" y="1173478"/>
            <a:ext cx="8229600" cy="3146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Pony and Through Trusses (PT &amp; TH)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BDEBE4DD-7530-12F6-09BB-363154A5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686" y="2573851"/>
            <a:ext cx="716890" cy="18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TH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9E383A18-BC13-E7B0-9422-DAEA77905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686" y="2116004"/>
            <a:ext cx="716890" cy="18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TH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1" name="Rectangle 15">
            <a:extLst>
              <a:ext uri="{FF2B5EF4-FFF2-40B4-BE49-F238E27FC236}">
                <a16:creationId xmlns:a16="http://schemas.microsoft.com/office/drawing/2014/main" id="{4ACA4E97-4202-BF6E-AC51-E54AF469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686" y="1695266"/>
            <a:ext cx="716890" cy="18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TH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4343" name="Picture 16" descr="C:\Documents and Settings\HP_Owner\My Documents\ChRiS\Bridges 2006\inserts\major forms\slide 12.wmf">
            <a:extLst>
              <a:ext uri="{FF2B5EF4-FFF2-40B4-BE49-F238E27FC236}">
                <a16:creationId xmlns:a16="http://schemas.microsoft.com/office/drawing/2014/main" id="{4BE8901C-A219-3235-EA19-4237E86E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4" y="1563638"/>
            <a:ext cx="3232894" cy="30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Line 17">
            <a:extLst>
              <a:ext uri="{FF2B5EF4-FFF2-40B4-BE49-F238E27FC236}">
                <a16:creationId xmlns:a16="http://schemas.microsoft.com/office/drawing/2014/main" id="{D989A25B-2ED0-0C9C-7251-30FB1C5B8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7202" y="2665760"/>
            <a:ext cx="2867556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834" name="Line 18">
            <a:extLst>
              <a:ext uri="{FF2B5EF4-FFF2-40B4-BE49-F238E27FC236}">
                <a16:creationId xmlns:a16="http://schemas.microsoft.com/office/drawing/2014/main" id="{AC870815-95AF-3FEA-6C71-291D4A06DD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7002" y="2211710"/>
            <a:ext cx="253668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835" name="Line 19">
            <a:extLst>
              <a:ext uri="{FF2B5EF4-FFF2-40B4-BE49-F238E27FC236}">
                <a16:creationId xmlns:a16="http://schemas.microsoft.com/office/drawing/2014/main" id="{F100BE18-9832-FEF4-7187-2B6086CA6B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4122" y="1779662"/>
            <a:ext cx="1980636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0B867-6F63-8539-AAC1-6A9FE921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Truss Members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EED9C-5C95-7AD2-0B56-7C47BB972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C:\Documents and Settings\HP_Owner\My Documents\ChRiS\Bridges 2006\inserts\major forms\slide 13.wmf">
            <a:extLst>
              <a:ext uri="{FF2B5EF4-FFF2-40B4-BE49-F238E27FC236}">
                <a16:creationId xmlns:a16="http://schemas.microsoft.com/office/drawing/2014/main" id="{E1A2D456-C95C-78A5-63E6-337D5CAC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1630"/>
            <a:ext cx="677905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4E7AE-DE25-7085-7A01-A0C66D8E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Truss, Other Trusses &amp; Arches (SS)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C51B3-C8FB-0FB3-FE25-6BBD3BFF5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3">
            <a:extLst>
              <a:ext uri="{FF2B5EF4-FFF2-40B4-BE49-F238E27FC236}">
                <a16:creationId xmlns:a16="http://schemas.microsoft.com/office/drawing/2014/main" id="{980393E6-791C-63E5-85F3-30BAC93FC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721" y="1275606"/>
            <a:ext cx="840601" cy="4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PSR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44AB53B6-B6B1-7D26-15E5-307DCD454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742" y="2315470"/>
            <a:ext cx="840601" cy="4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SG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58E39C45-3F3D-A9F3-3687-25202FBD5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743" y="4143745"/>
            <a:ext cx="840601" cy="4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CON and SS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6391" name="Picture 17" descr="C:\Documents and Settings\HP_Owner\My Documents\ChRiS\Bridges 2006\inserts\major forms\slide 14a.wmf">
            <a:extLst>
              <a:ext uri="{FF2B5EF4-FFF2-40B4-BE49-F238E27FC236}">
                <a16:creationId xmlns:a16="http://schemas.microsoft.com/office/drawing/2014/main" id="{C21D0648-4145-F465-EDEF-29B0D157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06" y="1329619"/>
            <a:ext cx="5060659" cy="77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C:\Documents and Settings\HP_Owner\My Documents\ChRiS\Bridges 2006\inserts\major forms\slide 14b.wmf">
            <a:extLst>
              <a:ext uri="{FF2B5EF4-FFF2-40B4-BE49-F238E27FC236}">
                <a16:creationId xmlns:a16="http://schemas.microsoft.com/office/drawing/2014/main" id="{FBE5F884-7669-794D-5723-36DB225F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08" y="2276147"/>
            <a:ext cx="5055165" cy="17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9" descr="C:\Documents and Settings\HP_Owner\My Documents\ChRiS\Bridges 2006\inserts\major forms\slide 14c.wmf">
            <a:extLst>
              <a:ext uri="{FF2B5EF4-FFF2-40B4-BE49-F238E27FC236}">
                <a16:creationId xmlns:a16="http://schemas.microsoft.com/office/drawing/2014/main" id="{4A7B8C5B-FBB9-CD6B-5097-682A6E62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93" y="4226138"/>
            <a:ext cx="518516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7F0DF-7B67-3A67-6507-54D5BA23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Girders/ Beams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0C92F-E6AA-59D4-624B-D939FEBE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33258D-CC24-B3AD-365D-E946D6FD9294}"/>
              </a:ext>
            </a:extLst>
          </p:cNvPr>
          <p:cNvSpPr txBox="1">
            <a:spLocks/>
          </p:cNvSpPr>
          <p:nvPr/>
        </p:nvSpPr>
        <p:spPr bwMode="auto">
          <a:xfrm>
            <a:off x="539552" y="2075576"/>
            <a:ext cx="8219256" cy="5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rgbClr val="0081A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Paint</a:t>
            </a:r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2388C184-AC0D-C3C9-6BD0-73B54F396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3229985"/>
            <a:ext cx="157559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SG, DT, PT, TH, SS</a:t>
            </a:r>
            <a:b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others none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id="{84BEB796-BF70-C6B7-FCE2-02A0A9746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465" y="1486332"/>
            <a:ext cx="151194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SG, DT, PSR, CON, SS</a:t>
            </a:r>
            <a:b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none on PT, TH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7415" name="Picture 14" descr="C:\Documents and Settings\HP_Owner\My Documents\ChRiS\Bridges 2006\inserts\major forms\slide 15a.wmf">
            <a:extLst>
              <a:ext uri="{FF2B5EF4-FFF2-40B4-BE49-F238E27FC236}">
                <a16:creationId xmlns:a16="http://schemas.microsoft.com/office/drawing/2014/main" id="{71D32D30-203E-FB76-0D79-B05A930EA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3392"/>
            <a:ext cx="3605012" cy="34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 descr="C:\Documents and Settings\HP_Owner\My Documents\ChRiS\Bridges 2006\inserts\major forms\slide 15b.wmf">
            <a:extLst>
              <a:ext uri="{FF2B5EF4-FFF2-40B4-BE49-F238E27FC236}">
                <a16:creationId xmlns:a16="http://schemas.microsoft.com/office/drawing/2014/main" id="{96BEA51B-8CAB-11A4-0A1D-5F5D2B33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5" y="3144980"/>
            <a:ext cx="5083137" cy="5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BB430-0ECB-37D1-7F3F-65D9F57A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Diaphragm / Cross Frames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1C6EA-C1DE-68A6-4DF3-C8E6FA6F6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>
            <a:extLst>
              <a:ext uri="{FF2B5EF4-FFF2-40B4-BE49-F238E27FC236}">
                <a16:creationId xmlns:a16="http://schemas.microsoft.com/office/drawing/2014/main" id="{697036C0-700E-3CA9-ECD5-3372F009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602784"/>
            <a:ext cx="1157288" cy="21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Not on PT and TH</a:t>
            </a:r>
            <a:endParaRPr lang="en-US" sz="1600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8437" name="Picture 12" descr="C:\Documents and Settings\HP_Owner\My Documents\ChRiS\Bridges 2006\inserts\major forms\slide 16.wmf">
            <a:extLst>
              <a:ext uri="{FF2B5EF4-FFF2-40B4-BE49-F238E27FC236}">
                <a16:creationId xmlns:a16="http://schemas.microsoft.com/office/drawing/2014/main" id="{DD5D5572-B4FC-4C22-819F-54EF0820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2011"/>
            <a:ext cx="4092006" cy="12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Line 13">
            <a:extLst>
              <a:ext uri="{FF2B5EF4-FFF2-40B4-BE49-F238E27FC236}">
                <a16:creationId xmlns:a16="http://schemas.microsoft.com/office/drawing/2014/main" id="{ED4677B4-51D6-21B4-5BEC-411AE9AAEB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3928" y="2715766"/>
            <a:ext cx="2299380" cy="0"/>
          </a:xfrm>
          <a:prstGeom prst="line">
            <a:avLst/>
          </a:prstGeom>
          <a:ln w="381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5A54-19E2-51EE-A7F1-4B9C679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AEA7C-47DA-D7F3-06BC-4FEC59DFE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>
            <a:extLst>
              <a:ext uri="{FF2B5EF4-FFF2-40B4-BE49-F238E27FC236}">
                <a16:creationId xmlns:a16="http://schemas.microsoft.com/office/drawing/2014/main" id="{A1412B87-838A-C682-827C-3F2A5424D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452" y="1502491"/>
            <a:ext cx="149091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SG, PSR, and CON forms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958" name="Rectangle 22">
            <a:extLst>
              <a:ext uri="{FF2B5EF4-FFF2-40B4-BE49-F238E27FC236}">
                <a16:creationId xmlns:a16="http://schemas.microsoft.com/office/drawing/2014/main" id="{D047EC93-E5A5-D394-3922-F3D612F2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131" y="2359881"/>
            <a:ext cx="857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DT and SS forms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961" name="Rectangle 25">
            <a:extLst>
              <a:ext uri="{FF2B5EF4-FFF2-40B4-BE49-F238E27FC236}">
                <a16:creationId xmlns:a16="http://schemas.microsoft.com/office/drawing/2014/main" id="{F3DE8F8D-677A-231E-3516-F3E768D4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455" y="3426697"/>
            <a:ext cx="141890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 and TH forms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C68D65-E55F-D58B-B94E-1E4031522DB6}"/>
              </a:ext>
            </a:extLst>
          </p:cNvPr>
          <p:cNvGrpSpPr/>
          <p:nvPr/>
        </p:nvGrpSpPr>
        <p:grpSpPr>
          <a:xfrm>
            <a:off x="2743091" y="1419762"/>
            <a:ext cx="3657818" cy="376358"/>
            <a:chOff x="3114675" y="1200150"/>
            <a:chExt cx="2100263" cy="216099"/>
          </a:xfrm>
        </p:grpSpPr>
        <p:sp>
          <p:nvSpPr>
            <p:cNvPr id="19463" name="Rectangle 31">
              <a:extLst>
                <a:ext uri="{FF2B5EF4-FFF2-40B4-BE49-F238E27FC236}">
                  <a16:creationId xmlns:a16="http://schemas.microsoft.com/office/drawing/2014/main" id="{1FF3ED1A-DA9B-3428-A8E0-36943B039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136" y="1203722"/>
              <a:ext cx="212527" cy="104478"/>
            </a:xfrm>
            <a:prstGeom prst="rect">
              <a:avLst/>
            </a:prstGeom>
            <a:solidFill>
              <a:srgbClr val="A9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4" name="Freeform 32">
              <a:extLst>
                <a:ext uri="{FF2B5EF4-FFF2-40B4-BE49-F238E27FC236}">
                  <a16:creationId xmlns:a16="http://schemas.microsoft.com/office/drawing/2014/main" id="{6EE7D7B0-8848-0918-CFCA-C546980F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564" y="1200150"/>
              <a:ext cx="216098" cy="8037"/>
            </a:xfrm>
            <a:custGeom>
              <a:avLst/>
              <a:gdLst>
                <a:gd name="T0" fmla="*/ 696129854 w 1697"/>
                <a:gd name="T1" fmla="*/ 398363494 h 61"/>
                <a:gd name="T2" fmla="*/ 336456707 w 1697"/>
                <a:gd name="T3" fmla="*/ 783889102 h 61"/>
                <a:gd name="T4" fmla="*/ 2147483647 w 1697"/>
                <a:gd name="T5" fmla="*/ 783889102 h 61"/>
                <a:gd name="T6" fmla="*/ 2147483647 w 1697"/>
                <a:gd name="T7" fmla="*/ 0 h 61"/>
                <a:gd name="T8" fmla="*/ 336456707 w 1697"/>
                <a:gd name="T9" fmla="*/ 0 h 61"/>
                <a:gd name="T10" fmla="*/ 0 w 1697"/>
                <a:gd name="T11" fmla="*/ 398363494 h 61"/>
                <a:gd name="T12" fmla="*/ 336456707 w 1697"/>
                <a:gd name="T13" fmla="*/ 0 h 61"/>
                <a:gd name="T14" fmla="*/ 0 w 1697"/>
                <a:gd name="T15" fmla="*/ 0 h 61"/>
                <a:gd name="T16" fmla="*/ 0 w 1697"/>
                <a:gd name="T17" fmla="*/ 398363494 h 61"/>
                <a:gd name="T18" fmla="*/ 696129854 w 1697"/>
                <a:gd name="T19" fmla="*/ 398363494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97" h="61">
                  <a:moveTo>
                    <a:pt x="60" y="31"/>
                  </a:moveTo>
                  <a:lnTo>
                    <a:pt x="29" y="61"/>
                  </a:lnTo>
                  <a:lnTo>
                    <a:pt x="1697" y="61"/>
                  </a:lnTo>
                  <a:lnTo>
                    <a:pt x="1697" y="0"/>
                  </a:lnTo>
                  <a:lnTo>
                    <a:pt x="29" y="0"/>
                  </a:lnTo>
                  <a:lnTo>
                    <a:pt x="0" y="3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33">
              <a:extLst>
                <a:ext uri="{FF2B5EF4-FFF2-40B4-BE49-F238E27FC236}">
                  <a16:creationId xmlns:a16="http://schemas.microsoft.com/office/drawing/2014/main" id="{9772A666-0AB2-1704-E52C-58547CA6C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563" y="1203722"/>
              <a:ext cx="7144" cy="108050"/>
            </a:xfrm>
            <a:custGeom>
              <a:avLst/>
              <a:gdLst>
                <a:gd name="T0" fmla="*/ 274999450 w 60"/>
                <a:gd name="T1" fmla="*/ 2147483647 h 846"/>
                <a:gd name="T2" fmla="*/ 568995348 w 60"/>
                <a:gd name="T3" fmla="*/ 2147483647 h 846"/>
                <a:gd name="T4" fmla="*/ 568995348 w 60"/>
                <a:gd name="T5" fmla="*/ 0 h 846"/>
                <a:gd name="T6" fmla="*/ 0 w 60"/>
                <a:gd name="T7" fmla="*/ 0 h 846"/>
                <a:gd name="T8" fmla="*/ 0 w 60"/>
                <a:gd name="T9" fmla="*/ 2147483647 h 846"/>
                <a:gd name="T10" fmla="*/ 274999450 w 60"/>
                <a:gd name="T11" fmla="*/ 2147483647 h 846"/>
                <a:gd name="T12" fmla="*/ 0 w 60"/>
                <a:gd name="T13" fmla="*/ 2147483647 h 846"/>
                <a:gd name="T14" fmla="*/ 0 w 60"/>
                <a:gd name="T15" fmla="*/ 2147483647 h 846"/>
                <a:gd name="T16" fmla="*/ 274999450 w 60"/>
                <a:gd name="T17" fmla="*/ 2147483647 h 846"/>
                <a:gd name="T18" fmla="*/ 274999450 w 60"/>
                <a:gd name="T19" fmla="*/ 2147483647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46">
                  <a:moveTo>
                    <a:pt x="29" y="786"/>
                  </a:moveTo>
                  <a:lnTo>
                    <a:pt x="60" y="817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817"/>
                  </a:lnTo>
                  <a:lnTo>
                    <a:pt x="29" y="846"/>
                  </a:lnTo>
                  <a:lnTo>
                    <a:pt x="0" y="817"/>
                  </a:lnTo>
                  <a:lnTo>
                    <a:pt x="0" y="846"/>
                  </a:lnTo>
                  <a:lnTo>
                    <a:pt x="29" y="846"/>
                  </a:lnTo>
                  <a:lnTo>
                    <a:pt x="29" y="7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34">
              <a:extLst>
                <a:ext uri="{FF2B5EF4-FFF2-40B4-BE49-F238E27FC236}">
                  <a16:creationId xmlns:a16="http://schemas.microsoft.com/office/drawing/2014/main" id="{45241432-1F0E-656D-C69C-D9FA593F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36" y="1304628"/>
              <a:ext cx="216098" cy="7144"/>
            </a:xfrm>
            <a:custGeom>
              <a:avLst/>
              <a:gdLst>
                <a:gd name="T0" fmla="*/ 2147483647 w 1699"/>
                <a:gd name="T1" fmla="*/ 293995898 h 60"/>
                <a:gd name="T2" fmla="*/ 2147483647 w 1699"/>
                <a:gd name="T3" fmla="*/ 0 h 60"/>
                <a:gd name="T4" fmla="*/ 0 w 1699"/>
                <a:gd name="T5" fmla="*/ 0 h 60"/>
                <a:gd name="T6" fmla="*/ 0 w 1699"/>
                <a:gd name="T7" fmla="*/ 568995348 h 60"/>
                <a:gd name="T8" fmla="*/ 2147483647 w 1699"/>
                <a:gd name="T9" fmla="*/ 568995348 h 60"/>
                <a:gd name="T10" fmla="*/ 2147483647 w 1699"/>
                <a:gd name="T11" fmla="*/ 293995898 h 60"/>
                <a:gd name="T12" fmla="*/ 2147483647 w 1699"/>
                <a:gd name="T13" fmla="*/ 568995348 h 60"/>
                <a:gd name="T14" fmla="*/ 2147483647 w 1699"/>
                <a:gd name="T15" fmla="*/ 568995348 h 60"/>
                <a:gd name="T16" fmla="*/ 2147483647 w 1699"/>
                <a:gd name="T17" fmla="*/ 293995898 h 60"/>
                <a:gd name="T18" fmla="*/ 2147483647 w 1699"/>
                <a:gd name="T19" fmla="*/ 2939958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99" h="60">
                  <a:moveTo>
                    <a:pt x="1639" y="31"/>
                  </a:moveTo>
                  <a:lnTo>
                    <a:pt x="1668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1668" y="60"/>
                  </a:lnTo>
                  <a:lnTo>
                    <a:pt x="1699" y="31"/>
                  </a:lnTo>
                  <a:lnTo>
                    <a:pt x="1668" y="60"/>
                  </a:lnTo>
                  <a:lnTo>
                    <a:pt x="1699" y="60"/>
                  </a:lnTo>
                  <a:lnTo>
                    <a:pt x="1699" y="31"/>
                  </a:lnTo>
                  <a:lnTo>
                    <a:pt x="1639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35">
              <a:extLst>
                <a:ext uri="{FF2B5EF4-FFF2-40B4-BE49-F238E27FC236}">
                  <a16:creationId xmlns:a16="http://schemas.microsoft.com/office/drawing/2014/main" id="{E85F71AF-420F-DB32-BB7E-2BB2036A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090" y="1200150"/>
              <a:ext cx="7144" cy="108050"/>
            </a:xfrm>
            <a:custGeom>
              <a:avLst/>
              <a:gdLst>
                <a:gd name="T0" fmla="*/ 274999450 w 60"/>
                <a:gd name="T1" fmla="*/ 709012664 h 848"/>
                <a:gd name="T2" fmla="*/ 0 w 60"/>
                <a:gd name="T3" fmla="*/ 360304309 h 848"/>
                <a:gd name="T4" fmla="*/ 0 w 60"/>
                <a:gd name="T5" fmla="*/ 2147483647 h 848"/>
                <a:gd name="T6" fmla="*/ 568995348 w 60"/>
                <a:gd name="T7" fmla="*/ 2147483647 h 848"/>
                <a:gd name="T8" fmla="*/ 568995348 w 60"/>
                <a:gd name="T9" fmla="*/ 360304309 h 848"/>
                <a:gd name="T10" fmla="*/ 274999450 w 60"/>
                <a:gd name="T11" fmla="*/ 0 h 848"/>
                <a:gd name="T12" fmla="*/ 568995348 w 60"/>
                <a:gd name="T13" fmla="*/ 360304309 h 848"/>
                <a:gd name="T14" fmla="*/ 568995348 w 60"/>
                <a:gd name="T15" fmla="*/ 0 h 848"/>
                <a:gd name="T16" fmla="*/ 274999450 w 60"/>
                <a:gd name="T17" fmla="*/ 0 h 848"/>
                <a:gd name="T18" fmla="*/ 274999450 w 60"/>
                <a:gd name="T19" fmla="*/ 709012664 h 8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48">
                  <a:moveTo>
                    <a:pt x="29" y="61"/>
                  </a:moveTo>
                  <a:lnTo>
                    <a:pt x="0" y="31"/>
                  </a:lnTo>
                  <a:lnTo>
                    <a:pt x="0" y="848"/>
                  </a:lnTo>
                  <a:lnTo>
                    <a:pt x="60" y="848"/>
                  </a:lnTo>
                  <a:lnTo>
                    <a:pt x="60" y="31"/>
                  </a:lnTo>
                  <a:lnTo>
                    <a:pt x="29" y="0"/>
                  </a:lnTo>
                  <a:lnTo>
                    <a:pt x="60" y="31"/>
                  </a:lnTo>
                  <a:lnTo>
                    <a:pt x="60" y="0"/>
                  </a:lnTo>
                  <a:lnTo>
                    <a:pt x="29" y="0"/>
                  </a:lnTo>
                  <a:lnTo>
                    <a:pt x="29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Rectangle 36">
              <a:extLst>
                <a:ext uri="{FF2B5EF4-FFF2-40B4-BE49-F238E27FC236}">
                  <a16:creationId xmlns:a16="http://schemas.microsoft.com/office/drawing/2014/main" id="{AFE8038B-84F2-B9BC-71C1-2BB46465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136" y="1308200"/>
              <a:ext cx="415230" cy="104477"/>
            </a:xfrm>
            <a:prstGeom prst="rect">
              <a:avLst/>
            </a:prstGeom>
            <a:solidFill>
              <a:srgbClr val="A9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9" name="Freeform 37">
              <a:extLst>
                <a:ext uri="{FF2B5EF4-FFF2-40B4-BE49-F238E27FC236}">
                  <a16:creationId xmlns:a16="http://schemas.microsoft.com/office/drawing/2014/main" id="{B39DD774-6153-6970-F20D-C1AAA37EF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36" y="1408213"/>
              <a:ext cx="418802" cy="8036"/>
            </a:xfrm>
            <a:custGeom>
              <a:avLst/>
              <a:gdLst>
                <a:gd name="T0" fmla="*/ 2147483647 w 3284"/>
                <a:gd name="T1" fmla="*/ 385416652 h 61"/>
                <a:gd name="T2" fmla="*/ 2147483647 w 3284"/>
                <a:gd name="T3" fmla="*/ 0 h 61"/>
                <a:gd name="T4" fmla="*/ 0 w 3284"/>
                <a:gd name="T5" fmla="*/ 0 h 61"/>
                <a:gd name="T6" fmla="*/ 0 w 3284"/>
                <a:gd name="T7" fmla="*/ 783724627 h 61"/>
                <a:gd name="T8" fmla="*/ 2147483647 w 3284"/>
                <a:gd name="T9" fmla="*/ 783724627 h 61"/>
                <a:gd name="T10" fmla="*/ 2147483647 w 3284"/>
                <a:gd name="T11" fmla="*/ 385416652 h 61"/>
                <a:gd name="T12" fmla="*/ 2147483647 w 3284"/>
                <a:gd name="T13" fmla="*/ 783724627 h 61"/>
                <a:gd name="T14" fmla="*/ 2147483647 w 3284"/>
                <a:gd name="T15" fmla="*/ 783724627 h 61"/>
                <a:gd name="T16" fmla="*/ 2147483647 w 3284"/>
                <a:gd name="T17" fmla="*/ 385416652 h 61"/>
                <a:gd name="T18" fmla="*/ 2147483647 w 3284"/>
                <a:gd name="T19" fmla="*/ 3854166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4" h="61">
                  <a:moveTo>
                    <a:pt x="3223" y="30"/>
                  </a:moveTo>
                  <a:lnTo>
                    <a:pt x="325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254" y="61"/>
                  </a:lnTo>
                  <a:lnTo>
                    <a:pt x="3284" y="30"/>
                  </a:lnTo>
                  <a:lnTo>
                    <a:pt x="3254" y="61"/>
                  </a:lnTo>
                  <a:lnTo>
                    <a:pt x="3284" y="61"/>
                  </a:lnTo>
                  <a:lnTo>
                    <a:pt x="3284" y="30"/>
                  </a:lnTo>
                  <a:lnTo>
                    <a:pt x="3223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38">
              <a:extLst>
                <a:ext uri="{FF2B5EF4-FFF2-40B4-BE49-F238E27FC236}">
                  <a16:creationId xmlns:a16="http://schemas.microsoft.com/office/drawing/2014/main" id="{2C131B0C-866E-DE1B-4C0C-C2CB1CA8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902" y="1304628"/>
              <a:ext cx="8036" cy="108049"/>
            </a:xfrm>
            <a:custGeom>
              <a:avLst/>
              <a:gdLst>
                <a:gd name="T0" fmla="*/ 398307741 w 61"/>
                <a:gd name="T1" fmla="*/ 702308671 h 846"/>
                <a:gd name="T2" fmla="*/ 0 w 61"/>
                <a:gd name="T3" fmla="*/ 362882541 h 846"/>
                <a:gd name="T4" fmla="*/ 0 w 61"/>
                <a:gd name="T5" fmla="*/ 2147483647 h 846"/>
                <a:gd name="T6" fmla="*/ 783724627 w 61"/>
                <a:gd name="T7" fmla="*/ 2147483647 h 846"/>
                <a:gd name="T8" fmla="*/ 783724627 w 61"/>
                <a:gd name="T9" fmla="*/ 362882541 h 846"/>
                <a:gd name="T10" fmla="*/ 398307741 w 61"/>
                <a:gd name="T11" fmla="*/ 0 h 846"/>
                <a:gd name="T12" fmla="*/ 783724627 w 61"/>
                <a:gd name="T13" fmla="*/ 362882541 h 846"/>
                <a:gd name="T14" fmla="*/ 783724627 w 61"/>
                <a:gd name="T15" fmla="*/ 0 h 846"/>
                <a:gd name="T16" fmla="*/ 398307741 w 61"/>
                <a:gd name="T17" fmla="*/ 0 h 846"/>
                <a:gd name="T18" fmla="*/ 398307741 w 61"/>
                <a:gd name="T19" fmla="*/ 702308671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46">
                  <a:moveTo>
                    <a:pt x="31" y="60"/>
                  </a:moveTo>
                  <a:lnTo>
                    <a:pt x="0" y="31"/>
                  </a:lnTo>
                  <a:lnTo>
                    <a:pt x="0" y="846"/>
                  </a:lnTo>
                  <a:lnTo>
                    <a:pt x="61" y="846"/>
                  </a:lnTo>
                  <a:lnTo>
                    <a:pt x="61" y="31"/>
                  </a:lnTo>
                  <a:lnTo>
                    <a:pt x="31" y="0"/>
                  </a:lnTo>
                  <a:lnTo>
                    <a:pt x="61" y="31"/>
                  </a:lnTo>
                  <a:lnTo>
                    <a:pt x="61" y="0"/>
                  </a:lnTo>
                  <a:lnTo>
                    <a:pt x="31" y="0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39">
              <a:extLst>
                <a:ext uri="{FF2B5EF4-FFF2-40B4-BE49-F238E27FC236}">
                  <a16:creationId xmlns:a16="http://schemas.microsoft.com/office/drawing/2014/main" id="{09087E4B-74D5-5F9A-AD38-F54D86B46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564" y="1304628"/>
              <a:ext cx="418802" cy="7144"/>
            </a:xfrm>
            <a:custGeom>
              <a:avLst/>
              <a:gdLst>
                <a:gd name="T0" fmla="*/ 699830989 w 3283"/>
                <a:gd name="T1" fmla="*/ 293995898 h 60"/>
                <a:gd name="T2" fmla="*/ 338266314 w 3283"/>
                <a:gd name="T3" fmla="*/ 568995348 h 60"/>
                <a:gd name="T4" fmla="*/ 2147483647 w 3283"/>
                <a:gd name="T5" fmla="*/ 568995348 h 60"/>
                <a:gd name="T6" fmla="*/ 2147483647 w 3283"/>
                <a:gd name="T7" fmla="*/ 0 h 60"/>
                <a:gd name="T8" fmla="*/ 338266314 w 3283"/>
                <a:gd name="T9" fmla="*/ 0 h 60"/>
                <a:gd name="T10" fmla="*/ 0 w 3283"/>
                <a:gd name="T11" fmla="*/ 293995898 h 60"/>
                <a:gd name="T12" fmla="*/ 338266314 w 3283"/>
                <a:gd name="T13" fmla="*/ 0 h 60"/>
                <a:gd name="T14" fmla="*/ 0 w 3283"/>
                <a:gd name="T15" fmla="*/ 0 h 60"/>
                <a:gd name="T16" fmla="*/ 0 w 3283"/>
                <a:gd name="T17" fmla="*/ 293995898 h 60"/>
                <a:gd name="T18" fmla="*/ 699830989 w 3283"/>
                <a:gd name="T19" fmla="*/ 2939958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3" h="60">
                  <a:moveTo>
                    <a:pt x="60" y="31"/>
                  </a:moveTo>
                  <a:lnTo>
                    <a:pt x="29" y="60"/>
                  </a:lnTo>
                  <a:lnTo>
                    <a:pt x="3283" y="60"/>
                  </a:lnTo>
                  <a:lnTo>
                    <a:pt x="3283" y="0"/>
                  </a:lnTo>
                  <a:lnTo>
                    <a:pt x="29" y="0"/>
                  </a:lnTo>
                  <a:lnTo>
                    <a:pt x="0" y="3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40">
              <a:extLst>
                <a:ext uri="{FF2B5EF4-FFF2-40B4-BE49-F238E27FC236}">
                  <a16:creationId xmlns:a16="http://schemas.microsoft.com/office/drawing/2014/main" id="{8A1E9D21-4F35-4AA1-2BEB-6F0CD789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563" y="1308200"/>
              <a:ext cx="7144" cy="108049"/>
            </a:xfrm>
            <a:custGeom>
              <a:avLst/>
              <a:gdLst>
                <a:gd name="T0" fmla="*/ 274999450 w 60"/>
                <a:gd name="T1" fmla="*/ 2147483647 h 846"/>
                <a:gd name="T2" fmla="*/ 568995348 w 60"/>
                <a:gd name="T3" fmla="*/ 2147483647 h 846"/>
                <a:gd name="T4" fmla="*/ 568995348 w 60"/>
                <a:gd name="T5" fmla="*/ 0 h 846"/>
                <a:gd name="T6" fmla="*/ 0 w 60"/>
                <a:gd name="T7" fmla="*/ 0 h 846"/>
                <a:gd name="T8" fmla="*/ 0 w 60"/>
                <a:gd name="T9" fmla="*/ 2147483647 h 846"/>
                <a:gd name="T10" fmla="*/ 274999450 w 60"/>
                <a:gd name="T11" fmla="*/ 2147483647 h 846"/>
                <a:gd name="T12" fmla="*/ 0 w 60"/>
                <a:gd name="T13" fmla="*/ 2147483647 h 846"/>
                <a:gd name="T14" fmla="*/ 0 w 60"/>
                <a:gd name="T15" fmla="*/ 2147483647 h 846"/>
                <a:gd name="T16" fmla="*/ 274999450 w 60"/>
                <a:gd name="T17" fmla="*/ 2147483647 h 846"/>
                <a:gd name="T18" fmla="*/ 274999450 w 60"/>
                <a:gd name="T19" fmla="*/ 2147483647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46">
                  <a:moveTo>
                    <a:pt x="29" y="785"/>
                  </a:moveTo>
                  <a:lnTo>
                    <a:pt x="60" y="815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815"/>
                  </a:lnTo>
                  <a:lnTo>
                    <a:pt x="29" y="846"/>
                  </a:lnTo>
                  <a:lnTo>
                    <a:pt x="0" y="815"/>
                  </a:lnTo>
                  <a:lnTo>
                    <a:pt x="0" y="846"/>
                  </a:lnTo>
                  <a:lnTo>
                    <a:pt x="29" y="846"/>
                  </a:lnTo>
                  <a:lnTo>
                    <a:pt x="29" y="7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Rectangle 41">
              <a:extLst>
                <a:ext uri="{FF2B5EF4-FFF2-40B4-BE49-F238E27FC236}">
                  <a16:creationId xmlns:a16="http://schemas.microsoft.com/office/drawing/2014/main" id="{0C0D3D05-185A-0EB0-D02E-00C7A1EE2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662" y="1203722"/>
              <a:ext cx="202704" cy="104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4" name="Freeform 42">
              <a:extLst>
                <a:ext uri="{FF2B5EF4-FFF2-40B4-BE49-F238E27FC236}">
                  <a16:creationId xmlns:a16="http://schemas.microsoft.com/office/drawing/2014/main" id="{AF5BC647-5589-0407-7E1F-7ECD52ADF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662" y="1200150"/>
              <a:ext cx="206276" cy="8037"/>
            </a:xfrm>
            <a:custGeom>
              <a:avLst/>
              <a:gdLst>
                <a:gd name="T0" fmla="*/ 2147483647 w 1617"/>
                <a:gd name="T1" fmla="*/ 398363494 h 61"/>
                <a:gd name="T2" fmla="*/ 2147483647 w 1617"/>
                <a:gd name="T3" fmla="*/ 0 h 61"/>
                <a:gd name="T4" fmla="*/ 0 w 1617"/>
                <a:gd name="T5" fmla="*/ 0 h 61"/>
                <a:gd name="T6" fmla="*/ 0 w 1617"/>
                <a:gd name="T7" fmla="*/ 783889102 h 61"/>
                <a:gd name="T8" fmla="*/ 2147483647 w 1617"/>
                <a:gd name="T9" fmla="*/ 783889102 h 61"/>
                <a:gd name="T10" fmla="*/ 2147483647 w 1617"/>
                <a:gd name="T11" fmla="*/ 398363494 h 61"/>
                <a:gd name="T12" fmla="*/ 2147483647 w 1617"/>
                <a:gd name="T13" fmla="*/ 398363494 h 61"/>
                <a:gd name="T14" fmla="*/ 2147483647 w 1617"/>
                <a:gd name="T15" fmla="*/ 0 h 61"/>
                <a:gd name="T16" fmla="*/ 2147483647 w 1617"/>
                <a:gd name="T17" fmla="*/ 0 h 61"/>
                <a:gd name="T18" fmla="*/ 2147483647 w 1617"/>
                <a:gd name="T19" fmla="*/ 398363494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61">
                  <a:moveTo>
                    <a:pt x="1617" y="31"/>
                  </a:moveTo>
                  <a:lnTo>
                    <a:pt x="1586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586" y="61"/>
                  </a:lnTo>
                  <a:lnTo>
                    <a:pt x="1556" y="31"/>
                  </a:lnTo>
                  <a:lnTo>
                    <a:pt x="1617" y="31"/>
                  </a:lnTo>
                  <a:lnTo>
                    <a:pt x="1617" y="0"/>
                  </a:lnTo>
                  <a:lnTo>
                    <a:pt x="1586" y="0"/>
                  </a:lnTo>
                  <a:lnTo>
                    <a:pt x="1617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43">
              <a:extLst>
                <a:ext uri="{FF2B5EF4-FFF2-40B4-BE49-F238E27FC236}">
                  <a16:creationId xmlns:a16="http://schemas.microsoft.com/office/drawing/2014/main" id="{8C27517D-C26E-A9F2-BA43-AE4C9BB23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902" y="1203722"/>
              <a:ext cx="8036" cy="108050"/>
            </a:xfrm>
            <a:custGeom>
              <a:avLst/>
              <a:gdLst>
                <a:gd name="T0" fmla="*/ 385416652 w 61"/>
                <a:gd name="T1" fmla="*/ 2147483647 h 846"/>
                <a:gd name="T2" fmla="*/ 783724627 w 61"/>
                <a:gd name="T3" fmla="*/ 2147483647 h 846"/>
                <a:gd name="T4" fmla="*/ 783724627 w 61"/>
                <a:gd name="T5" fmla="*/ 0 h 846"/>
                <a:gd name="T6" fmla="*/ 0 w 61"/>
                <a:gd name="T7" fmla="*/ 0 h 846"/>
                <a:gd name="T8" fmla="*/ 0 w 61"/>
                <a:gd name="T9" fmla="*/ 2147483647 h 846"/>
                <a:gd name="T10" fmla="*/ 385416652 w 61"/>
                <a:gd name="T11" fmla="*/ 2147483647 h 846"/>
                <a:gd name="T12" fmla="*/ 385416652 w 61"/>
                <a:gd name="T13" fmla="*/ 2147483647 h 846"/>
                <a:gd name="T14" fmla="*/ 783724627 w 61"/>
                <a:gd name="T15" fmla="*/ 2147483647 h 846"/>
                <a:gd name="T16" fmla="*/ 783724627 w 61"/>
                <a:gd name="T17" fmla="*/ 2147483647 h 846"/>
                <a:gd name="T18" fmla="*/ 385416652 w 61"/>
                <a:gd name="T19" fmla="*/ 2147483647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46">
                  <a:moveTo>
                    <a:pt x="30" y="846"/>
                  </a:moveTo>
                  <a:lnTo>
                    <a:pt x="61" y="817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817"/>
                  </a:lnTo>
                  <a:lnTo>
                    <a:pt x="30" y="786"/>
                  </a:lnTo>
                  <a:lnTo>
                    <a:pt x="30" y="846"/>
                  </a:lnTo>
                  <a:lnTo>
                    <a:pt x="61" y="846"/>
                  </a:lnTo>
                  <a:lnTo>
                    <a:pt x="61" y="817"/>
                  </a:lnTo>
                  <a:lnTo>
                    <a:pt x="30" y="8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44">
              <a:extLst>
                <a:ext uri="{FF2B5EF4-FFF2-40B4-BE49-F238E27FC236}">
                  <a16:creationId xmlns:a16="http://schemas.microsoft.com/office/drawing/2014/main" id="{F1DBEEB7-911C-5889-8CA3-495EB64A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090" y="1304628"/>
              <a:ext cx="206276" cy="7144"/>
            </a:xfrm>
            <a:custGeom>
              <a:avLst/>
              <a:gdLst>
                <a:gd name="T0" fmla="*/ 0 w 1615"/>
                <a:gd name="T1" fmla="*/ 293995898 h 60"/>
                <a:gd name="T2" fmla="*/ 339516502 w 1615"/>
                <a:gd name="T3" fmla="*/ 568995348 h 60"/>
                <a:gd name="T4" fmla="*/ 2147483647 w 1615"/>
                <a:gd name="T5" fmla="*/ 568995348 h 60"/>
                <a:gd name="T6" fmla="*/ 2147483647 w 1615"/>
                <a:gd name="T7" fmla="*/ 0 h 60"/>
                <a:gd name="T8" fmla="*/ 339516502 w 1615"/>
                <a:gd name="T9" fmla="*/ 0 h 60"/>
                <a:gd name="T10" fmla="*/ 702441037 w 1615"/>
                <a:gd name="T11" fmla="*/ 293995898 h 60"/>
                <a:gd name="T12" fmla="*/ 0 w 1615"/>
                <a:gd name="T13" fmla="*/ 293995898 h 60"/>
                <a:gd name="T14" fmla="*/ 0 w 1615"/>
                <a:gd name="T15" fmla="*/ 568995348 h 60"/>
                <a:gd name="T16" fmla="*/ 339516502 w 1615"/>
                <a:gd name="T17" fmla="*/ 568995348 h 60"/>
                <a:gd name="T18" fmla="*/ 0 w 1615"/>
                <a:gd name="T19" fmla="*/ 2939958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5" h="60">
                  <a:moveTo>
                    <a:pt x="0" y="31"/>
                  </a:moveTo>
                  <a:lnTo>
                    <a:pt x="29" y="60"/>
                  </a:lnTo>
                  <a:lnTo>
                    <a:pt x="1615" y="60"/>
                  </a:lnTo>
                  <a:lnTo>
                    <a:pt x="1615" y="0"/>
                  </a:lnTo>
                  <a:lnTo>
                    <a:pt x="29" y="0"/>
                  </a:lnTo>
                  <a:lnTo>
                    <a:pt x="60" y="31"/>
                  </a:lnTo>
                  <a:lnTo>
                    <a:pt x="0" y="31"/>
                  </a:lnTo>
                  <a:lnTo>
                    <a:pt x="0" y="60"/>
                  </a:lnTo>
                  <a:lnTo>
                    <a:pt x="29" y="6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45">
              <a:extLst>
                <a:ext uri="{FF2B5EF4-FFF2-40B4-BE49-F238E27FC236}">
                  <a16:creationId xmlns:a16="http://schemas.microsoft.com/office/drawing/2014/main" id="{572053A0-BE90-4907-3DD5-161522A24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090" y="1200150"/>
              <a:ext cx="7144" cy="108050"/>
            </a:xfrm>
            <a:custGeom>
              <a:avLst/>
              <a:gdLst>
                <a:gd name="T0" fmla="*/ 274999450 w 60"/>
                <a:gd name="T1" fmla="*/ 0 h 848"/>
                <a:gd name="T2" fmla="*/ 0 w 60"/>
                <a:gd name="T3" fmla="*/ 360304309 h 848"/>
                <a:gd name="T4" fmla="*/ 0 w 60"/>
                <a:gd name="T5" fmla="*/ 2147483647 h 848"/>
                <a:gd name="T6" fmla="*/ 568995348 w 60"/>
                <a:gd name="T7" fmla="*/ 2147483647 h 848"/>
                <a:gd name="T8" fmla="*/ 568995348 w 60"/>
                <a:gd name="T9" fmla="*/ 360304309 h 848"/>
                <a:gd name="T10" fmla="*/ 274999450 w 60"/>
                <a:gd name="T11" fmla="*/ 709012664 h 848"/>
                <a:gd name="T12" fmla="*/ 274999450 w 60"/>
                <a:gd name="T13" fmla="*/ 0 h 848"/>
                <a:gd name="T14" fmla="*/ 0 w 60"/>
                <a:gd name="T15" fmla="*/ 0 h 848"/>
                <a:gd name="T16" fmla="*/ 0 w 60"/>
                <a:gd name="T17" fmla="*/ 360304309 h 848"/>
                <a:gd name="T18" fmla="*/ 274999450 w 60"/>
                <a:gd name="T19" fmla="*/ 0 h 8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48">
                  <a:moveTo>
                    <a:pt x="29" y="0"/>
                  </a:moveTo>
                  <a:lnTo>
                    <a:pt x="0" y="31"/>
                  </a:lnTo>
                  <a:lnTo>
                    <a:pt x="0" y="848"/>
                  </a:lnTo>
                  <a:lnTo>
                    <a:pt x="60" y="848"/>
                  </a:lnTo>
                  <a:lnTo>
                    <a:pt x="60" y="31"/>
                  </a:lnTo>
                  <a:lnTo>
                    <a:pt x="29" y="6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Rectangle 46">
              <a:extLst>
                <a:ext uri="{FF2B5EF4-FFF2-40B4-BE49-F238E27FC236}">
                  <a16:creationId xmlns:a16="http://schemas.microsoft.com/office/drawing/2014/main" id="{FEFBBE2A-5752-E8D7-5919-4218B1BAD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47" y="1203722"/>
              <a:ext cx="1677889" cy="104478"/>
            </a:xfrm>
            <a:prstGeom prst="rect">
              <a:avLst/>
            </a:prstGeom>
            <a:solidFill>
              <a:srgbClr val="A9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9" name="Freeform 47">
              <a:extLst>
                <a:ext uri="{FF2B5EF4-FFF2-40B4-BE49-F238E27FC236}">
                  <a16:creationId xmlns:a16="http://schemas.microsoft.com/office/drawing/2014/main" id="{FCDE74BD-5E2D-581B-8DC8-999ED978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247" y="1200150"/>
              <a:ext cx="1681460" cy="8037"/>
            </a:xfrm>
            <a:custGeom>
              <a:avLst/>
              <a:gdLst>
                <a:gd name="T0" fmla="*/ 2147483647 w 13179"/>
                <a:gd name="T1" fmla="*/ 398363494 h 61"/>
                <a:gd name="T2" fmla="*/ 2147483647 w 13179"/>
                <a:gd name="T3" fmla="*/ 0 h 61"/>
                <a:gd name="T4" fmla="*/ 0 w 13179"/>
                <a:gd name="T5" fmla="*/ 0 h 61"/>
                <a:gd name="T6" fmla="*/ 0 w 13179"/>
                <a:gd name="T7" fmla="*/ 783889102 h 61"/>
                <a:gd name="T8" fmla="*/ 2147483647 w 13179"/>
                <a:gd name="T9" fmla="*/ 783889102 h 61"/>
                <a:gd name="T10" fmla="*/ 2147483647 w 13179"/>
                <a:gd name="T11" fmla="*/ 398363494 h 61"/>
                <a:gd name="T12" fmla="*/ 2147483647 w 13179"/>
                <a:gd name="T13" fmla="*/ 398363494 h 61"/>
                <a:gd name="T14" fmla="*/ 2147483647 w 13179"/>
                <a:gd name="T15" fmla="*/ 0 h 61"/>
                <a:gd name="T16" fmla="*/ 2147483647 w 13179"/>
                <a:gd name="T17" fmla="*/ 0 h 61"/>
                <a:gd name="T18" fmla="*/ 2147483647 w 13179"/>
                <a:gd name="T19" fmla="*/ 398363494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79" h="61">
                  <a:moveTo>
                    <a:pt x="13179" y="31"/>
                  </a:moveTo>
                  <a:lnTo>
                    <a:pt x="13148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3148" y="61"/>
                  </a:lnTo>
                  <a:lnTo>
                    <a:pt x="13119" y="31"/>
                  </a:lnTo>
                  <a:lnTo>
                    <a:pt x="13179" y="31"/>
                  </a:lnTo>
                  <a:lnTo>
                    <a:pt x="13179" y="0"/>
                  </a:lnTo>
                  <a:lnTo>
                    <a:pt x="13148" y="0"/>
                  </a:lnTo>
                  <a:lnTo>
                    <a:pt x="13179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48">
              <a:extLst>
                <a:ext uri="{FF2B5EF4-FFF2-40B4-BE49-F238E27FC236}">
                  <a16:creationId xmlns:a16="http://schemas.microsoft.com/office/drawing/2014/main" id="{19C35877-A0EE-DBE2-D081-3E147A979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563" y="1203722"/>
              <a:ext cx="7144" cy="108050"/>
            </a:xfrm>
            <a:custGeom>
              <a:avLst/>
              <a:gdLst>
                <a:gd name="T0" fmla="*/ 274999450 w 60"/>
                <a:gd name="T1" fmla="*/ 2147483647 h 846"/>
                <a:gd name="T2" fmla="*/ 568995348 w 60"/>
                <a:gd name="T3" fmla="*/ 2147483647 h 846"/>
                <a:gd name="T4" fmla="*/ 568995348 w 60"/>
                <a:gd name="T5" fmla="*/ 0 h 846"/>
                <a:gd name="T6" fmla="*/ 0 w 60"/>
                <a:gd name="T7" fmla="*/ 0 h 846"/>
                <a:gd name="T8" fmla="*/ 0 w 60"/>
                <a:gd name="T9" fmla="*/ 2147483647 h 846"/>
                <a:gd name="T10" fmla="*/ 274999450 w 60"/>
                <a:gd name="T11" fmla="*/ 2147483647 h 846"/>
                <a:gd name="T12" fmla="*/ 274999450 w 60"/>
                <a:gd name="T13" fmla="*/ 2147483647 h 846"/>
                <a:gd name="T14" fmla="*/ 568995348 w 60"/>
                <a:gd name="T15" fmla="*/ 2147483647 h 846"/>
                <a:gd name="T16" fmla="*/ 568995348 w 60"/>
                <a:gd name="T17" fmla="*/ 2147483647 h 846"/>
                <a:gd name="T18" fmla="*/ 274999450 w 60"/>
                <a:gd name="T19" fmla="*/ 2147483647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46">
                  <a:moveTo>
                    <a:pt x="29" y="846"/>
                  </a:moveTo>
                  <a:lnTo>
                    <a:pt x="60" y="817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817"/>
                  </a:lnTo>
                  <a:lnTo>
                    <a:pt x="29" y="786"/>
                  </a:lnTo>
                  <a:lnTo>
                    <a:pt x="29" y="846"/>
                  </a:lnTo>
                  <a:lnTo>
                    <a:pt x="60" y="846"/>
                  </a:lnTo>
                  <a:lnTo>
                    <a:pt x="60" y="817"/>
                  </a:lnTo>
                  <a:lnTo>
                    <a:pt x="29" y="8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49">
              <a:extLst>
                <a:ext uri="{FF2B5EF4-FFF2-40B4-BE49-F238E27FC236}">
                  <a16:creationId xmlns:a16="http://schemas.microsoft.com/office/drawing/2014/main" id="{C54A7C1D-F00A-4673-C6F4-303549D75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6" y="1304628"/>
              <a:ext cx="1681460" cy="7144"/>
            </a:xfrm>
            <a:custGeom>
              <a:avLst/>
              <a:gdLst>
                <a:gd name="T0" fmla="*/ 0 w 13179"/>
                <a:gd name="T1" fmla="*/ 293995898 h 60"/>
                <a:gd name="T2" fmla="*/ 361726680 w 13179"/>
                <a:gd name="T3" fmla="*/ 568995348 h 60"/>
                <a:gd name="T4" fmla="*/ 2147483647 w 13179"/>
                <a:gd name="T5" fmla="*/ 568995348 h 60"/>
                <a:gd name="T6" fmla="*/ 2147483647 w 13179"/>
                <a:gd name="T7" fmla="*/ 0 h 60"/>
                <a:gd name="T8" fmla="*/ 361726680 w 13179"/>
                <a:gd name="T9" fmla="*/ 0 h 60"/>
                <a:gd name="T10" fmla="*/ 711826106 w 13179"/>
                <a:gd name="T11" fmla="*/ 293995898 h 60"/>
                <a:gd name="T12" fmla="*/ 0 w 13179"/>
                <a:gd name="T13" fmla="*/ 293995898 h 60"/>
                <a:gd name="T14" fmla="*/ 0 w 13179"/>
                <a:gd name="T15" fmla="*/ 568995348 h 60"/>
                <a:gd name="T16" fmla="*/ 361726680 w 13179"/>
                <a:gd name="T17" fmla="*/ 568995348 h 60"/>
                <a:gd name="T18" fmla="*/ 0 w 13179"/>
                <a:gd name="T19" fmla="*/ 2939958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79" h="60">
                  <a:moveTo>
                    <a:pt x="0" y="31"/>
                  </a:moveTo>
                  <a:lnTo>
                    <a:pt x="31" y="60"/>
                  </a:lnTo>
                  <a:lnTo>
                    <a:pt x="13179" y="60"/>
                  </a:lnTo>
                  <a:lnTo>
                    <a:pt x="13179" y="0"/>
                  </a:lnTo>
                  <a:lnTo>
                    <a:pt x="31" y="0"/>
                  </a:lnTo>
                  <a:lnTo>
                    <a:pt x="61" y="31"/>
                  </a:lnTo>
                  <a:lnTo>
                    <a:pt x="0" y="31"/>
                  </a:lnTo>
                  <a:lnTo>
                    <a:pt x="0" y="60"/>
                  </a:lnTo>
                  <a:lnTo>
                    <a:pt x="31" y="6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50">
              <a:extLst>
                <a:ext uri="{FF2B5EF4-FFF2-40B4-BE49-F238E27FC236}">
                  <a16:creationId xmlns:a16="http://schemas.microsoft.com/office/drawing/2014/main" id="{9C368ECE-78EA-AB4C-A376-B625A6FCD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1200150"/>
              <a:ext cx="8037" cy="108050"/>
            </a:xfrm>
            <a:custGeom>
              <a:avLst/>
              <a:gdLst>
                <a:gd name="T0" fmla="*/ 398363494 w 61"/>
                <a:gd name="T1" fmla="*/ 0 h 848"/>
                <a:gd name="T2" fmla="*/ 0 w 61"/>
                <a:gd name="T3" fmla="*/ 360304309 h 848"/>
                <a:gd name="T4" fmla="*/ 0 w 61"/>
                <a:gd name="T5" fmla="*/ 2147483647 h 848"/>
                <a:gd name="T6" fmla="*/ 783889102 w 61"/>
                <a:gd name="T7" fmla="*/ 2147483647 h 848"/>
                <a:gd name="T8" fmla="*/ 783889102 w 61"/>
                <a:gd name="T9" fmla="*/ 360304309 h 848"/>
                <a:gd name="T10" fmla="*/ 398363494 w 61"/>
                <a:gd name="T11" fmla="*/ 709012664 h 848"/>
                <a:gd name="T12" fmla="*/ 398363494 w 61"/>
                <a:gd name="T13" fmla="*/ 0 h 848"/>
                <a:gd name="T14" fmla="*/ 0 w 61"/>
                <a:gd name="T15" fmla="*/ 0 h 848"/>
                <a:gd name="T16" fmla="*/ 0 w 61"/>
                <a:gd name="T17" fmla="*/ 360304309 h 848"/>
                <a:gd name="T18" fmla="*/ 398363494 w 61"/>
                <a:gd name="T19" fmla="*/ 0 h 8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48">
                  <a:moveTo>
                    <a:pt x="31" y="0"/>
                  </a:moveTo>
                  <a:lnTo>
                    <a:pt x="0" y="31"/>
                  </a:lnTo>
                  <a:lnTo>
                    <a:pt x="0" y="848"/>
                  </a:lnTo>
                  <a:lnTo>
                    <a:pt x="61" y="848"/>
                  </a:lnTo>
                  <a:lnTo>
                    <a:pt x="61" y="31"/>
                  </a:lnTo>
                  <a:lnTo>
                    <a:pt x="31" y="6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Rectangle 51">
              <a:extLst>
                <a:ext uri="{FF2B5EF4-FFF2-40B4-BE49-F238E27FC236}">
                  <a16:creationId xmlns:a16="http://schemas.microsoft.com/office/drawing/2014/main" id="{885F8B0D-D0E4-8999-6FB5-C96005A76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247" y="1308200"/>
              <a:ext cx="1041202" cy="104477"/>
            </a:xfrm>
            <a:prstGeom prst="rect">
              <a:avLst/>
            </a:prstGeom>
            <a:solidFill>
              <a:srgbClr val="A9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4" name="Freeform 52">
              <a:extLst>
                <a:ext uri="{FF2B5EF4-FFF2-40B4-BE49-F238E27FC236}">
                  <a16:creationId xmlns:a16="http://schemas.microsoft.com/office/drawing/2014/main" id="{F1AAC5E1-1C5B-FD33-796B-DA5FED960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247" y="1408213"/>
              <a:ext cx="1045667" cy="8036"/>
            </a:xfrm>
            <a:custGeom>
              <a:avLst/>
              <a:gdLst>
                <a:gd name="T0" fmla="*/ 2147483647 w 8191"/>
                <a:gd name="T1" fmla="*/ 385416652 h 61"/>
                <a:gd name="T2" fmla="*/ 2147483647 w 8191"/>
                <a:gd name="T3" fmla="*/ 0 h 61"/>
                <a:gd name="T4" fmla="*/ 0 w 8191"/>
                <a:gd name="T5" fmla="*/ 0 h 61"/>
                <a:gd name="T6" fmla="*/ 0 w 8191"/>
                <a:gd name="T7" fmla="*/ 783724627 h 61"/>
                <a:gd name="T8" fmla="*/ 2147483647 w 8191"/>
                <a:gd name="T9" fmla="*/ 783724627 h 61"/>
                <a:gd name="T10" fmla="*/ 2147483647 w 8191"/>
                <a:gd name="T11" fmla="*/ 385416652 h 61"/>
                <a:gd name="T12" fmla="*/ 2147483647 w 8191"/>
                <a:gd name="T13" fmla="*/ 783724627 h 61"/>
                <a:gd name="T14" fmla="*/ 2147483647 w 8191"/>
                <a:gd name="T15" fmla="*/ 783724627 h 61"/>
                <a:gd name="T16" fmla="*/ 2147483647 w 8191"/>
                <a:gd name="T17" fmla="*/ 385416652 h 61"/>
                <a:gd name="T18" fmla="*/ 2147483647 w 8191"/>
                <a:gd name="T19" fmla="*/ 3854166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91" h="61">
                  <a:moveTo>
                    <a:pt x="8130" y="30"/>
                  </a:moveTo>
                  <a:lnTo>
                    <a:pt x="8161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8161" y="61"/>
                  </a:lnTo>
                  <a:lnTo>
                    <a:pt x="8191" y="30"/>
                  </a:lnTo>
                  <a:lnTo>
                    <a:pt x="8161" y="61"/>
                  </a:lnTo>
                  <a:lnTo>
                    <a:pt x="8191" y="61"/>
                  </a:lnTo>
                  <a:lnTo>
                    <a:pt x="8191" y="30"/>
                  </a:lnTo>
                  <a:lnTo>
                    <a:pt x="813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53">
              <a:extLst>
                <a:ext uri="{FF2B5EF4-FFF2-40B4-BE49-F238E27FC236}">
                  <a16:creationId xmlns:a16="http://schemas.microsoft.com/office/drawing/2014/main" id="{22488A7C-7470-E6AF-DE3C-29F587FF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877" y="1304628"/>
              <a:ext cx="8037" cy="108049"/>
            </a:xfrm>
            <a:custGeom>
              <a:avLst/>
              <a:gdLst>
                <a:gd name="T0" fmla="*/ 398363494 w 61"/>
                <a:gd name="T1" fmla="*/ 702308671 h 846"/>
                <a:gd name="T2" fmla="*/ 0 w 61"/>
                <a:gd name="T3" fmla="*/ 362882541 h 846"/>
                <a:gd name="T4" fmla="*/ 0 w 61"/>
                <a:gd name="T5" fmla="*/ 2147483647 h 846"/>
                <a:gd name="T6" fmla="*/ 783889102 w 61"/>
                <a:gd name="T7" fmla="*/ 2147483647 h 846"/>
                <a:gd name="T8" fmla="*/ 783889102 w 61"/>
                <a:gd name="T9" fmla="*/ 362882541 h 846"/>
                <a:gd name="T10" fmla="*/ 398363494 w 61"/>
                <a:gd name="T11" fmla="*/ 0 h 846"/>
                <a:gd name="T12" fmla="*/ 783889102 w 61"/>
                <a:gd name="T13" fmla="*/ 362882541 h 846"/>
                <a:gd name="T14" fmla="*/ 783889102 w 61"/>
                <a:gd name="T15" fmla="*/ 0 h 846"/>
                <a:gd name="T16" fmla="*/ 398363494 w 61"/>
                <a:gd name="T17" fmla="*/ 0 h 846"/>
                <a:gd name="T18" fmla="*/ 398363494 w 61"/>
                <a:gd name="T19" fmla="*/ 702308671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46">
                  <a:moveTo>
                    <a:pt x="31" y="60"/>
                  </a:moveTo>
                  <a:lnTo>
                    <a:pt x="0" y="31"/>
                  </a:lnTo>
                  <a:lnTo>
                    <a:pt x="0" y="846"/>
                  </a:lnTo>
                  <a:lnTo>
                    <a:pt x="61" y="846"/>
                  </a:lnTo>
                  <a:lnTo>
                    <a:pt x="61" y="31"/>
                  </a:lnTo>
                  <a:lnTo>
                    <a:pt x="31" y="0"/>
                  </a:lnTo>
                  <a:lnTo>
                    <a:pt x="61" y="31"/>
                  </a:lnTo>
                  <a:lnTo>
                    <a:pt x="61" y="0"/>
                  </a:lnTo>
                  <a:lnTo>
                    <a:pt x="31" y="0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54">
              <a:extLst>
                <a:ext uri="{FF2B5EF4-FFF2-40B4-BE49-F238E27FC236}">
                  <a16:creationId xmlns:a16="http://schemas.microsoft.com/office/drawing/2014/main" id="{86F47E84-FBAC-CECC-A876-8AA396D43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6" y="1304628"/>
              <a:ext cx="1044773" cy="7144"/>
            </a:xfrm>
            <a:custGeom>
              <a:avLst/>
              <a:gdLst>
                <a:gd name="T0" fmla="*/ 711005281 w 8192"/>
                <a:gd name="T1" fmla="*/ 293995898 h 60"/>
                <a:gd name="T2" fmla="*/ 361337433 w 8192"/>
                <a:gd name="T3" fmla="*/ 568995348 h 60"/>
                <a:gd name="T4" fmla="*/ 2147483647 w 8192"/>
                <a:gd name="T5" fmla="*/ 568995348 h 60"/>
                <a:gd name="T6" fmla="*/ 2147483647 w 8192"/>
                <a:gd name="T7" fmla="*/ 0 h 60"/>
                <a:gd name="T8" fmla="*/ 361337433 w 8192"/>
                <a:gd name="T9" fmla="*/ 0 h 60"/>
                <a:gd name="T10" fmla="*/ 0 w 8192"/>
                <a:gd name="T11" fmla="*/ 293995898 h 60"/>
                <a:gd name="T12" fmla="*/ 361337433 w 8192"/>
                <a:gd name="T13" fmla="*/ 0 h 60"/>
                <a:gd name="T14" fmla="*/ 0 w 8192"/>
                <a:gd name="T15" fmla="*/ 0 h 60"/>
                <a:gd name="T16" fmla="*/ 0 w 8192"/>
                <a:gd name="T17" fmla="*/ 293995898 h 60"/>
                <a:gd name="T18" fmla="*/ 711005281 w 8192"/>
                <a:gd name="T19" fmla="*/ 2939958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92" h="60">
                  <a:moveTo>
                    <a:pt x="61" y="31"/>
                  </a:moveTo>
                  <a:lnTo>
                    <a:pt x="31" y="60"/>
                  </a:lnTo>
                  <a:lnTo>
                    <a:pt x="8192" y="60"/>
                  </a:lnTo>
                  <a:lnTo>
                    <a:pt x="8192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55">
              <a:extLst>
                <a:ext uri="{FF2B5EF4-FFF2-40B4-BE49-F238E27FC236}">
                  <a16:creationId xmlns:a16="http://schemas.microsoft.com/office/drawing/2014/main" id="{B541B223-E9C9-B92E-640C-58EBA1D4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1308200"/>
              <a:ext cx="8037" cy="108049"/>
            </a:xfrm>
            <a:custGeom>
              <a:avLst/>
              <a:gdLst>
                <a:gd name="T0" fmla="*/ 398363494 w 61"/>
                <a:gd name="T1" fmla="*/ 2147483647 h 846"/>
                <a:gd name="T2" fmla="*/ 783889102 w 61"/>
                <a:gd name="T3" fmla="*/ 2147483647 h 846"/>
                <a:gd name="T4" fmla="*/ 783889102 w 61"/>
                <a:gd name="T5" fmla="*/ 0 h 846"/>
                <a:gd name="T6" fmla="*/ 0 w 61"/>
                <a:gd name="T7" fmla="*/ 0 h 846"/>
                <a:gd name="T8" fmla="*/ 0 w 61"/>
                <a:gd name="T9" fmla="*/ 2147483647 h 846"/>
                <a:gd name="T10" fmla="*/ 398363494 w 61"/>
                <a:gd name="T11" fmla="*/ 2147483647 h 846"/>
                <a:gd name="T12" fmla="*/ 0 w 61"/>
                <a:gd name="T13" fmla="*/ 2147483647 h 846"/>
                <a:gd name="T14" fmla="*/ 0 w 61"/>
                <a:gd name="T15" fmla="*/ 2147483647 h 846"/>
                <a:gd name="T16" fmla="*/ 398363494 w 61"/>
                <a:gd name="T17" fmla="*/ 2147483647 h 846"/>
                <a:gd name="T18" fmla="*/ 398363494 w 61"/>
                <a:gd name="T19" fmla="*/ 2147483647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46">
                  <a:moveTo>
                    <a:pt x="31" y="785"/>
                  </a:moveTo>
                  <a:lnTo>
                    <a:pt x="61" y="81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815"/>
                  </a:lnTo>
                  <a:lnTo>
                    <a:pt x="31" y="846"/>
                  </a:lnTo>
                  <a:lnTo>
                    <a:pt x="0" y="815"/>
                  </a:lnTo>
                  <a:lnTo>
                    <a:pt x="0" y="846"/>
                  </a:lnTo>
                  <a:lnTo>
                    <a:pt x="31" y="846"/>
                  </a:lnTo>
                  <a:lnTo>
                    <a:pt x="31" y="7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Rectangle 56">
              <a:extLst>
                <a:ext uri="{FF2B5EF4-FFF2-40B4-BE49-F238E27FC236}">
                  <a16:creationId xmlns:a16="http://schemas.microsoft.com/office/drawing/2014/main" id="{08874F12-D21A-9B7D-B472-5DCE6B417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448" y="1308200"/>
              <a:ext cx="635794" cy="104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9" name="Freeform 57">
              <a:extLst>
                <a:ext uri="{FF2B5EF4-FFF2-40B4-BE49-F238E27FC236}">
                  <a16:creationId xmlns:a16="http://schemas.microsoft.com/office/drawing/2014/main" id="{4BFED175-101B-EB44-BD5A-82621A2A7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876" y="1408213"/>
              <a:ext cx="639366" cy="8036"/>
            </a:xfrm>
            <a:custGeom>
              <a:avLst/>
              <a:gdLst>
                <a:gd name="T0" fmla="*/ 0 w 5012"/>
                <a:gd name="T1" fmla="*/ 385416652 h 61"/>
                <a:gd name="T2" fmla="*/ 361565371 w 5012"/>
                <a:gd name="T3" fmla="*/ 783724627 h 61"/>
                <a:gd name="T4" fmla="*/ 2147483647 w 5012"/>
                <a:gd name="T5" fmla="*/ 783724627 h 61"/>
                <a:gd name="T6" fmla="*/ 2147483647 w 5012"/>
                <a:gd name="T7" fmla="*/ 0 h 61"/>
                <a:gd name="T8" fmla="*/ 361565371 w 5012"/>
                <a:gd name="T9" fmla="*/ 0 h 61"/>
                <a:gd name="T10" fmla="*/ 711507068 w 5012"/>
                <a:gd name="T11" fmla="*/ 385416652 h 61"/>
                <a:gd name="T12" fmla="*/ 0 w 5012"/>
                <a:gd name="T13" fmla="*/ 385416652 h 61"/>
                <a:gd name="T14" fmla="*/ 0 w 5012"/>
                <a:gd name="T15" fmla="*/ 783724627 h 61"/>
                <a:gd name="T16" fmla="*/ 361565371 w 5012"/>
                <a:gd name="T17" fmla="*/ 783724627 h 61"/>
                <a:gd name="T18" fmla="*/ 0 w 5012"/>
                <a:gd name="T19" fmla="*/ 3854166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12" h="61">
                  <a:moveTo>
                    <a:pt x="0" y="30"/>
                  </a:moveTo>
                  <a:lnTo>
                    <a:pt x="31" y="61"/>
                  </a:lnTo>
                  <a:lnTo>
                    <a:pt x="5012" y="61"/>
                  </a:lnTo>
                  <a:lnTo>
                    <a:pt x="5012" y="0"/>
                  </a:lnTo>
                  <a:lnTo>
                    <a:pt x="31" y="0"/>
                  </a:lnTo>
                  <a:lnTo>
                    <a:pt x="61" y="30"/>
                  </a:lnTo>
                  <a:lnTo>
                    <a:pt x="0" y="30"/>
                  </a:lnTo>
                  <a:lnTo>
                    <a:pt x="0" y="61"/>
                  </a:lnTo>
                  <a:lnTo>
                    <a:pt x="31" y="6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58">
              <a:extLst>
                <a:ext uri="{FF2B5EF4-FFF2-40B4-BE49-F238E27FC236}">
                  <a16:creationId xmlns:a16="http://schemas.microsoft.com/office/drawing/2014/main" id="{28E32737-AADF-A2C3-D10D-A69F28696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877" y="1304628"/>
              <a:ext cx="8037" cy="108049"/>
            </a:xfrm>
            <a:custGeom>
              <a:avLst/>
              <a:gdLst>
                <a:gd name="T0" fmla="*/ 398363494 w 61"/>
                <a:gd name="T1" fmla="*/ 0 h 846"/>
                <a:gd name="T2" fmla="*/ 0 w 61"/>
                <a:gd name="T3" fmla="*/ 362882541 h 846"/>
                <a:gd name="T4" fmla="*/ 0 w 61"/>
                <a:gd name="T5" fmla="*/ 2147483647 h 846"/>
                <a:gd name="T6" fmla="*/ 783889102 w 61"/>
                <a:gd name="T7" fmla="*/ 2147483647 h 846"/>
                <a:gd name="T8" fmla="*/ 783889102 w 61"/>
                <a:gd name="T9" fmla="*/ 362882541 h 846"/>
                <a:gd name="T10" fmla="*/ 398363494 w 61"/>
                <a:gd name="T11" fmla="*/ 702308671 h 846"/>
                <a:gd name="T12" fmla="*/ 398363494 w 61"/>
                <a:gd name="T13" fmla="*/ 0 h 846"/>
                <a:gd name="T14" fmla="*/ 0 w 61"/>
                <a:gd name="T15" fmla="*/ 0 h 846"/>
                <a:gd name="T16" fmla="*/ 0 w 61"/>
                <a:gd name="T17" fmla="*/ 362882541 h 846"/>
                <a:gd name="T18" fmla="*/ 398363494 w 61"/>
                <a:gd name="T19" fmla="*/ 0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46">
                  <a:moveTo>
                    <a:pt x="31" y="0"/>
                  </a:moveTo>
                  <a:lnTo>
                    <a:pt x="0" y="31"/>
                  </a:lnTo>
                  <a:lnTo>
                    <a:pt x="0" y="846"/>
                  </a:lnTo>
                  <a:lnTo>
                    <a:pt x="61" y="846"/>
                  </a:lnTo>
                  <a:lnTo>
                    <a:pt x="61" y="31"/>
                  </a:lnTo>
                  <a:lnTo>
                    <a:pt x="31" y="6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59">
              <a:extLst>
                <a:ext uri="{FF2B5EF4-FFF2-40B4-BE49-F238E27FC236}">
                  <a16:creationId xmlns:a16="http://schemas.microsoft.com/office/drawing/2014/main" id="{D14E4510-A682-E5A4-DC4E-E35E938F2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448" y="1304628"/>
              <a:ext cx="639366" cy="7144"/>
            </a:xfrm>
            <a:custGeom>
              <a:avLst/>
              <a:gdLst>
                <a:gd name="T0" fmla="*/ 2147483647 w 5011"/>
                <a:gd name="T1" fmla="*/ 293995898 h 60"/>
                <a:gd name="T2" fmla="*/ 2147483647 w 5011"/>
                <a:gd name="T3" fmla="*/ 0 h 60"/>
                <a:gd name="T4" fmla="*/ 0 w 5011"/>
                <a:gd name="T5" fmla="*/ 0 h 60"/>
                <a:gd name="T6" fmla="*/ 0 w 5011"/>
                <a:gd name="T7" fmla="*/ 568995348 h 60"/>
                <a:gd name="T8" fmla="*/ 2147483647 w 5011"/>
                <a:gd name="T9" fmla="*/ 568995348 h 60"/>
                <a:gd name="T10" fmla="*/ 2147483647 w 5011"/>
                <a:gd name="T11" fmla="*/ 293995898 h 60"/>
                <a:gd name="T12" fmla="*/ 2147483647 w 5011"/>
                <a:gd name="T13" fmla="*/ 293995898 h 60"/>
                <a:gd name="T14" fmla="*/ 2147483647 w 5011"/>
                <a:gd name="T15" fmla="*/ 0 h 60"/>
                <a:gd name="T16" fmla="*/ 2147483647 w 5011"/>
                <a:gd name="T17" fmla="*/ 0 h 60"/>
                <a:gd name="T18" fmla="*/ 2147483647 w 5011"/>
                <a:gd name="T19" fmla="*/ 2939958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11" h="60">
                  <a:moveTo>
                    <a:pt x="5011" y="31"/>
                  </a:moveTo>
                  <a:lnTo>
                    <a:pt x="4981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4981" y="60"/>
                  </a:lnTo>
                  <a:lnTo>
                    <a:pt x="4950" y="31"/>
                  </a:lnTo>
                  <a:lnTo>
                    <a:pt x="5011" y="31"/>
                  </a:lnTo>
                  <a:lnTo>
                    <a:pt x="5011" y="0"/>
                  </a:lnTo>
                  <a:lnTo>
                    <a:pt x="4981" y="0"/>
                  </a:lnTo>
                  <a:lnTo>
                    <a:pt x="5011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60">
              <a:extLst>
                <a:ext uri="{FF2B5EF4-FFF2-40B4-BE49-F238E27FC236}">
                  <a16:creationId xmlns:a16="http://schemas.microsoft.com/office/drawing/2014/main" id="{108A607C-D1E8-C5A7-3B06-9AD8FDB2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778" y="1308200"/>
              <a:ext cx="8036" cy="108049"/>
            </a:xfrm>
            <a:custGeom>
              <a:avLst/>
              <a:gdLst>
                <a:gd name="T0" fmla="*/ 398307741 w 61"/>
                <a:gd name="T1" fmla="*/ 2147483647 h 846"/>
                <a:gd name="T2" fmla="*/ 783724627 w 61"/>
                <a:gd name="T3" fmla="*/ 2147483647 h 846"/>
                <a:gd name="T4" fmla="*/ 783724627 w 61"/>
                <a:gd name="T5" fmla="*/ 0 h 846"/>
                <a:gd name="T6" fmla="*/ 0 w 61"/>
                <a:gd name="T7" fmla="*/ 0 h 846"/>
                <a:gd name="T8" fmla="*/ 0 w 61"/>
                <a:gd name="T9" fmla="*/ 2147483647 h 846"/>
                <a:gd name="T10" fmla="*/ 398307741 w 61"/>
                <a:gd name="T11" fmla="*/ 2147483647 h 846"/>
                <a:gd name="T12" fmla="*/ 398307741 w 61"/>
                <a:gd name="T13" fmla="*/ 2147483647 h 846"/>
                <a:gd name="T14" fmla="*/ 783724627 w 61"/>
                <a:gd name="T15" fmla="*/ 2147483647 h 846"/>
                <a:gd name="T16" fmla="*/ 783724627 w 61"/>
                <a:gd name="T17" fmla="*/ 2147483647 h 846"/>
                <a:gd name="T18" fmla="*/ 398307741 w 61"/>
                <a:gd name="T19" fmla="*/ 2147483647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46">
                  <a:moveTo>
                    <a:pt x="31" y="846"/>
                  </a:moveTo>
                  <a:lnTo>
                    <a:pt x="61" y="81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815"/>
                  </a:lnTo>
                  <a:lnTo>
                    <a:pt x="31" y="785"/>
                  </a:lnTo>
                  <a:lnTo>
                    <a:pt x="31" y="846"/>
                  </a:lnTo>
                  <a:lnTo>
                    <a:pt x="61" y="846"/>
                  </a:lnTo>
                  <a:lnTo>
                    <a:pt x="61" y="815"/>
                  </a:lnTo>
                  <a:lnTo>
                    <a:pt x="31" y="8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61">
              <a:extLst>
                <a:ext uri="{FF2B5EF4-FFF2-40B4-BE49-F238E27FC236}">
                  <a16:creationId xmlns:a16="http://schemas.microsoft.com/office/drawing/2014/main" id="{0C76E779-ED75-4FB2-B4A5-F9A9B5D63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180" y="1230511"/>
              <a:ext cx="41077" cy="50006"/>
            </a:xfrm>
            <a:custGeom>
              <a:avLst/>
              <a:gdLst>
                <a:gd name="T0" fmla="*/ 1545653912 w 324"/>
                <a:gd name="T1" fmla="*/ 0 h 392"/>
                <a:gd name="T2" fmla="*/ 1912014477 w 324"/>
                <a:gd name="T3" fmla="*/ 11674929 h 392"/>
                <a:gd name="T4" fmla="*/ 2147483647 w 324"/>
                <a:gd name="T5" fmla="*/ 34973532 h 392"/>
                <a:gd name="T6" fmla="*/ 2147483647 w 324"/>
                <a:gd name="T7" fmla="*/ 93297148 h 392"/>
                <a:gd name="T8" fmla="*/ 2147483647 w 324"/>
                <a:gd name="T9" fmla="*/ 198269452 h 392"/>
                <a:gd name="T10" fmla="*/ 2147483647 w 324"/>
                <a:gd name="T11" fmla="*/ 338266768 h 392"/>
                <a:gd name="T12" fmla="*/ 2147483647 w 324"/>
                <a:gd name="T13" fmla="*/ 559886077 h 392"/>
                <a:gd name="T14" fmla="*/ 2147483647 w 324"/>
                <a:gd name="T15" fmla="*/ 839829229 h 392"/>
                <a:gd name="T16" fmla="*/ 2147483647 w 324"/>
                <a:gd name="T17" fmla="*/ 1178044516 h 392"/>
                <a:gd name="T18" fmla="*/ 2147483647 w 324"/>
                <a:gd name="T19" fmla="*/ 1551336296 h 392"/>
                <a:gd name="T20" fmla="*/ 2147483647 w 324"/>
                <a:gd name="T21" fmla="*/ 1971225057 h 392"/>
                <a:gd name="T22" fmla="*/ 2147483647 w 324"/>
                <a:gd name="T23" fmla="*/ 2147483647 h 392"/>
                <a:gd name="T24" fmla="*/ 2147483647 w 324"/>
                <a:gd name="T25" fmla="*/ 2147483647 h 392"/>
                <a:gd name="T26" fmla="*/ 2147483647 w 324"/>
                <a:gd name="T27" fmla="*/ 2147483647 h 392"/>
                <a:gd name="T28" fmla="*/ 2147483647 w 324"/>
                <a:gd name="T29" fmla="*/ 2147483647 h 392"/>
                <a:gd name="T30" fmla="*/ 2147483647 w 324"/>
                <a:gd name="T31" fmla="*/ 2147483647 h 392"/>
                <a:gd name="T32" fmla="*/ 2147483647 w 324"/>
                <a:gd name="T33" fmla="*/ 2147483647 h 392"/>
                <a:gd name="T34" fmla="*/ 2147483647 w 324"/>
                <a:gd name="T35" fmla="*/ 2147483647 h 392"/>
                <a:gd name="T36" fmla="*/ 2147483647 w 324"/>
                <a:gd name="T37" fmla="*/ 2147483647 h 392"/>
                <a:gd name="T38" fmla="*/ 2147483647 w 324"/>
                <a:gd name="T39" fmla="*/ 2147483647 h 392"/>
                <a:gd name="T40" fmla="*/ 2147483647 w 324"/>
                <a:gd name="T41" fmla="*/ 2147483647 h 392"/>
                <a:gd name="T42" fmla="*/ 2147483647 w 324"/>
                <a:gd name="T43" fmla="*/ 2147483647 h 392"/>
                <a:gd name="T44" fmla="*/ 2147483647 w 324"/>
                <a:gd name="T45" fmla="*/ 2147483647 h 392"/>
                <a:gd name="T46" fmla="*/ 1912014477 w 324"/>
                <a:gd name="T47" fmla="*/ 2147483647 h 392"/>
                <a:gd name="T48" fmla="*/ 1625814401 w 324"/>
                <a:gd name="T49" fmla="*/ 2147483647 h 392"/>
                <a:gd name="T50" fmla="*/ 1557083676 w 324"/>
                <a:gd name="T51" fmla="*/ 2147483647 h 392"/>
                <a:gd name="T52" fmla="*/ 1866244931 w 324"/>
                <a:gd name="T53" fmla="*/ 2147483647 h 392"/>
                <a:gd name="T54" fmla="*/ 2106675461 w 324"/>
                <a:gd name="T55" fmla="*/ 2147483647 h 392"/>
                <a:gd name="T56" fmla="*/ 2147483647 w 324"/>
                <a:gd name="T57" fmla="*/ 2147483647 h 392"/>
                <a:gd name="T58" fmla="*/ 2147483647 w 324"/>
                <a:gd name="T59" fmla="*/ 2147483647 h 392"/>
                <a:gd name="T60" fmla="*/ 2147483647 w 324"/>
                <a:gd name="T61" fmla="*/ 2147483647 h 392"/>
                <a:gd name="T62" fmla="*/ 2147483647 w 324"/>
                <a:gd name="T63" fmla="*/ 2147483647 h 392"/>
                <a:gd name="T64" fmla="*/ 2147483647 w 324"/>
                <a:gd name="T65" fmla="*/ 2147483647 h 392"/>
                <a:gd name="T66" fmla="*/ 2147483647 w 324"/>
                <a:gd name="T67" fmla="*/ 2147483647 h 392"/>
                <a:gd name="T68" fmla="*/ 2147483647 w 324"/>
                <a:gd name="T69" fmla="*/ 2147483647 h 392"/>
                <a:gd name="T70" fmla="*/ 2147483647 w 324"/>
                <a:gd name="T71" fmla="*/ 2147483647 h 392"/>
                <a:gd name="T72" fmla="*/ 2147483647 w 324"/>
                <a:gd name="T73" fmla="*/ 2076197361 h 392"/>
                <a:gd name="T74" fmla="*/ 2147483647 w 324"/>
                <a:gd name="T75" fmla="*/ 1621283361 h 392"/>
                <a:gd name="T76" fmla="*/ 2147483647 w 324"/>
                <a:gd name="T77" fmla="*/ 1248043061 h 392"/>
                <a:gd name="T78" fmla="*/ 2147483647 w 324"/>
                <a:gd name="T79" fmla="*/ 979775064 h 392"/>
                <a:gd name="T80" fmla="*/ 2147483647 w 324"/>
                <a:gd name="T81" fmla="*/ 769830684 h 392"/>
                <a:gd name="T82" fmla="*/ 2147483647 w 324"/>
                <a:gd name="T83" fmla="*/ 641508296 h 392"/>
                <a:gd name="T84" fmla="*/ 2083765220 w 324"/>
                <a:gd name="T85" fmla="*/ 583184680 h 392"/>
                <a:gd name="T86" fmla="*/ 1786084442 w 324"/>
                <a:gd name="T87" fmla="*/ 548211148 h 392"/>
                <a:gd name="T88" fmla="*/ 595361556 w 324"/>
                <a:gd name="T89" fmla="*/ 548211148 h 3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24" h="392">
                  <a:moveTo>
                    <a:pt x="0" y="392"/>
                  </a:moveTo>
                  <a:lnTo>
                    <a:pt x="0" y="0"/>
                  </a:lnTo>
                  <a:lnTo>
                    <a:pt x="135" y="0"/>
                  </a:lnTo>
                  <a:lnTo>
                    <a:pt x="146" y="0"/>
                  </a:lnTo>
                  <a:lnTo>
                    <a:pt x="157" y="0"/>
                  </a:lnTo>
                  <a:lnTo>
                    <a:pt x="167" y="1"/>
                  </a:lnTo>
                  <a:lnTo>
                    <a:pt x="176" y="1"/>
                  </a:lnTo>
                  <a:lnTo>
                    <a:pt x="184" y="2"/>
                  </a:lnTo>
                  <a:lnTo>
                    <a:pt x="192" y="3"/>
                  </a:lnTo>
                  <a:lnTo>
                    <a:pt x="199" y="4"/>
                  </a:lnTo>
                  <a:lnTo>
                    <a:pt x="205" y="5"/>
                  </a:lnTo>
                  <a:lnTo>
                    <a:pt x="213" y="8"/>
                  </a:lnTo>
                  <a:lnTo>
                    <a:pt x="221" y="11"/>
                  </a:lnTo>
                  <a:lnTo>
                    <a:pt x="229" y="14"/>
                  </a:lnTo>
                  <a:lnTo>
                    <a:pt x="237" y="17"/>
                  </a:lnTo>
                  <a:lnTo>
                    <a:pt x="243" y="20"/>
                  </a:lnTo>
                  <a:lnTo>
                    <a:pt x="250" y="24"/>
                  </a:lnTo>
                  <a:lnTo>
                    <a:pt x="256" y="29"/>
                  </a:lnTo>
                  <a:lnTo>
                    <a:pt x="263" y="34"/>
                  </a:lnTo>
                  <a:lnTo>
                    <a:pt x="270" y="40"/>
                  </a:lnTo>
                  <a:lnTo>
                    <a:pt x="277" y="48"/>
                  </a:lnTo>
                  <a:lnTo>
                    <a:pt x="284" y="56"/>
                  </a:lnTo>
                  <a:lnTo>
                    <a:pt x="290" y="64"/>
                  </a:lnTo>
                  <a:lnTo>
                    <a:pt x="296" y="72"/>
                  </a:lnTo>
                  <a:lnTo>
                    <a:pt x="301" y="82"/>
                  </a:lnTo>
                  <a:lnTo>
                    <a:pt x="305" y="91"/>
                  </a:lnTo>
                  <a:lnTo>
                    <a:pt x="309" y="101"/>
                  </a:lnTo>
                  <a:lnTo>
                    <a:pt x="313" y="111"/>
                  </a:lnTo>
                  <a:lnTo>
                    <a:pt x="316" y="122"/>
                  </a:lnTo>
                  <a:lnTo>
                    <a:pt x="318" y="133"/>
                  </a:lnTo>
                  <a:lnTo>
                    <a:pt x="321" y="144"/>
                  </a:lnTo>
                  <a:lnTo>
                    <a:pt x="322" y="157"/>
                  </a:lnTo>
                  <a:lnTo>
                    <a:pt x="323" y="169"/>
                  </a:lnTo>
                  <a:lnTo>
                    <a:pt x="324" y="181"/>
                  </a:lnTo>
                  <a:lnTo>
                    <a:pt x="324" y="193"/>
                  </a:lnTo>
                  <a:lnTo>
                    <a:pt x="324" y="205"/>
                  </a:lnTo>
                  <a:lnTo>
                    <a:pt x="324" y="215"/>
                  </a:lnTo>
                  <a:lnTo>
                    <a:pt x="323" y="226"/>
                  </a:lnTo>
                  <a:lnTo>
                    <a:pt x="322" y="236"/>
                  </a:lnTo>
                  <a:lnTo>
                    <a:pt x="320" y="246"/>
                  </a:lnTo>
                  <a:lnTo>
                    <a:pt x="319" y="255"/>
                  </a:lnTo>
                  <a:lnTo>
                    <a:pt x="316" y="264"/>
                  </a:lnTo>
                  <a:lnTo>
                    <a:pt x="314" y="273"/>
                  </a:lnTo>
                  <a:lnTo>
                    <a:pt x="311" y="282"/>
                  </a:lnTo>
                  <a:lnTo>
                    <a:pt x="309" y="289"/>
                  </a:lnTo>
                  <a:lnTo>
                    <a:pt x="306" y="297"/>
                  </a:lnTo>
                  <a:lnTo>
                    <a:pt x="303" y="304"/>
                  </a:lnTo>
                  <a:lnTo>
                    <a:pt x="299" y="312"/>
                  </a:lnTo>
                  <a:lnTo>
                    <a:pt x="296" y="318"/>
                  </a:lnTo>
                  <a:lnTo>
                    <a:pt x="291" y="324"/>
                  </a:lnTo>
                  <a:lnTo>
                    <a:pt x="287" y="330"/>
                  </a:lnTo>
                  <a:lnTo>
                    <a:pt x="283" y="335"/>
                  </a:lnTo>
                  <a:lnTo>
                    <a:pt x="279" y="340"/>
                  </a:lnTo>
                  <a:lnTo>
                    <a:pt x="275" y="346"/>
                  </a:lnTo>
                  <a:lnTo>
                    <a:pt x="270" y="351"/>
                  </a:lnTo>
                  <a:lnTo>
                    <a:pt x="266" y="355"/>
                  </a:lnTo>
                  <a:lnTo>
                    <a:pt x="262" y="359"/>
                  </a:lnTo>
                  <a:lnTo>
                    <a:pt x="256" y="362"/>
                  </a:lnTo>
                  <a:lnTo>
                    <a:pt x="251" y="365"/>
                  </a:lnTo>
                  <a:lnTo>
                    <a:pt x="247" y="369"/>
                  </a:lnTo>
                  <a:lnTo>
                    <a:pt x="241" y="371"/>
                  </a:lnTo>
                  <a:lnTo>
                    <a:pt x="236" y="374"/>
                  </a:lnTo>
                  <a:lnTo>
                    <a:pt x="231" y="377"/>
                  </a:lnTo>
                  <a:lnTo>
                    <a:pt x="225" y="379"/>
                  </a:lnTo>
                  <a:lnTo>
                    <a:pt x="218" y="381"/>
                  </a:lnTo>
                  <a:lnTo>
                    <a:pt x="211" y="384"/>
                  </a:lnTo>
                  <a:lnTo>
                    <a:pt x="205" y="386"/>
                  </a:lnTo>
                  <a:lnTo>
                    <a:pt x="198" y="387"/>
                  </a:lnTo>
                  <a:lnTo>
                    <a:pt x="191" y="389"/>
                  </a:lnTo>
                  <a:lnTo>
                    <a:pt x="183" y="390"/>
                  </a:lnTo>
                  <a:lnTo>
                    <a:pt x="175" y="391"/>
                  </a:lnTo>
                  <a:lnTo>
                    <a:pt x="167" y="391"/>
                  </a:lnTo>
                  <a:lnTo>
                    <a:pt x="159" y="392"/>
                  </a:lnTo>
                  <a:lnTo>
                    <a:pt x="150" y="392"/>
                  </a:lnTo>
                  <a:lnTo>
                    <a:pt x="142" y="392"/>
                  </a:lnTo>
                  <a:lnTo>
                    <a:pt x="0" y="392"/>
                  </a:lnTo>
                  <a:close/>
                  <a:moveTo>
                    <a:pt x="52" y="346"/>
                  </a:moveTo>
                  <a:lnTo>
                    <a:pt x="136" y="346"/>
                  </a:lnTo>
                  <a:lnTo>
                    <a:pt x="145" y="346"/>
                  </a:lnTo>
                  <a:lnTo>
                    <a:pt x="155" y="346"/>
                  </a:lnTo>
                  <a:lnTo>
                    <a:pt x="163" y="345"/>
                  </a:lnTo>
                  <a:lnTo>
                    <a:pt x="171" y="343"/>
                  </a:lnTo>
                  <a:lnTo>
                    <a:pt x="178" y="342"/>
                  </a:lnTo>
                  <a:lnTo>
                    <a:pt x="184" y="341"/>
                  </a:lnTo>
                  <a:lnTo>
                    <a:pt x="191" y="340"/>
                  </a:lnTo>
                  <a:lnTo>
                    <a:pt x="197" y="338"/>
                  </a:lnTo>
                  <a:lnTo>
                    <a:pt x="202" y="336"/>
                  </a:lnTo>
                  <a:lnTo>
                    <a:pt x="207" y="334"/>
                  </a:lnTo>
                  <a:lnTo>
                    <a:pt x="212" y="332"/>
                  </a:lnTo>
                  <a:lnTo>
                    <a:pt x="216" y="330"/>
                  </a:lnTo>
                  <a:lnTo>
                    <a:pt x="220" y="327"/>
                  </a:lnTo>
                  <a:lnTo>
                    <a:pt x="225" y="324"/>
                  </a:lnTo>
                  <a:lnTo>
                    <a:pt x="229" y="321"/>
                  </a:lnTo>
                  <a:lnTo>
                    <a:pt x="232" y="318"/>
                  </a:lnTo>
                  <a:lnTo>
                    <a:pt x="237" y="314"/>
                  </a:lnTo>
                  <a:lnTo>
                    <a:pt x="241" y="309"/>
                  </a:lnTo>
                  <a:lnTo>
                    <a:pt x="245" y="302"/>
                  </a:lnTo>
                  <a:lnTo>
                    <a:pt x="248" y="296"/>
                  </a:lnTo>
                  <a:lnTo>
                    <a:pt x="252" y="290"/>
                  </a:lnTo>
                  <a:lnTo>
                    <a:pt x="255" y="283"/>
                  </a:lnTo>
                  <a:lnTo>
                    <a:pt x="259" y="276"/>
                  </a:lnTo>
                  <a:lnTo>
                    <a:pt x="261" y="268"/>
                  </a:lnTo>
                  <a:lnTo>
                    <a:pt x="264" y="260"/>
                  </a:lnTo>
                  <a:lnTo>
                    <a:pt x="266" y="252"/>
                  </a:lnTo>
                  <a:lnTo>
                    <a:pt x="267" y="244"/>
                  </a:lnTo>
                  <a:lnTo>
                    <a:pt x="269" y="235"/>
                  </a:lnTo>
                  <a:lnTo>
                    <a:pt x="270" y="224"/>
                  </a:lnTo>
                  <a:lnTo>
                    <a:pt x="271" y="214"/>
                  </a:lnTo>
                  <a:lnTo>
                    <a:pt x="271" y="204"/>
                  </a:lnTo>
                  <a:lnTo>
                    <a:pt x="271" y="193"/>
                  </a:lnTo>
                  <a:lnTo>
                    <a:pt x="271" y="178"/>
                  </a:lnTo>
                  <a:lnTo>
                    <a:pt x="270" y="164"/>
                  </a:lnTo>
                  <a:lnTo>
                    <a:pt x="268" y="151"/>
                  </a:lnTo>
                  <a:lnTo>
                    <a:pt x="266" y="139"/>
                  </a:lnTo>
                  <a:lnTo>
                    <a:pt x="264" y="128"/>
                  </a:lnTo>
                  <a:lnTo>
                    <a:pt x="260" y="116"/>
                  </a:lnTo>
                  <a:lnTo>
                    <a:pt x="255" y="107"/>
                  </a:lnTo>
                  <a:lnTo>
                    <a:pt x="251" y="99"/>
                  </a:lnTo>
                  <a:lnTo>
                    <a:pt x="246" y="91"/>
                  </a:lnTo>
                  <a:lnTo>
                    <a:pt x="240" y="84"/>
                  </a:lnTo>
                  <a:lnTo>
                    <a:pt x="235" y="77"/>
                  </a:lnTo>
                  <a:lnTo>
                    <a:pt x="229" y="71"/>
                  </a:lnTo>
                  <a:lnTo>
                    <a:pt x="223" y="66"/>
                  </a:lnTo>
                  <a:lnTo>
                    <a:pt x="215" y="61"/>
                  </a:lnTo>
                  <a:lnTo>
                    <a:pt x="209" y="58"/>
                  </a:lnTo>
                  <a:lnTo>
                    <a:pt x="202" y="55"/>
                  </a:lnTo>
                  <a:lnTo>
                    <a:pt x="196" y="53"/>
                  </a:lnTo>
                  <a:lnTo>
                    <a:pt x="190" y="51"/>
                  </a:lnTo>
                  <a:lnTo>
                    <a:pt x="182" y="50"/>
                  </a:lnTo>
                  <a:lnTo>
                    <a:pt x="174" y="49"/>
                  </a:lnTo>
                  <a:lnTo>
                    <a:pt x="166" y="48"/>
                  </a:lnTo>
                  <a:lnTo>
                    <a:pt x="156" y="47"/>
                  </a:lnTo>
                  <a:lnTo>
                    <a:pt x="145" y="47"/>
                  </a:lnTo>
                  <a:lnTo>
                    <a:pt x="135" y="47"/>
                  </a:lnTo>
                  <a:lnTo>
                    <a:pt x="52" y="47"/>
                  </a:lnTo>
                  <a:lnTo>
                    <a:pt x="52" y="3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62">
              <a:extLst>
                <a:ext uri="{FF2B5EF4-FFF2-40B4-BE49-F238E27FC236}">
                  <a16:creationId xmlns:a16="http://schemas.microsoft.com/office/drawing/2014/main" id="{D0F88619-F91F-5708-C7CE-1EC288162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9508" y="1243906"/>
              <a:ext cx="33933" cy="37505"/>
            </a:xfrm>
            <a:custGeom>
              <a:avLst/>
              <a:gdLst>
                <a:gd name="T0" fmla="*/ 2147483647 w 262"/>
                <a:gd name="T1" fmla="*/ 2147483647 h 296"/>
                <a:gd name="T2" fmla="*/ 2147483647 w 262"/>
                <a:gd name="T3" fmla="*/ 2147483647 h 296"/>
                <a:gd name="T4" fmla="*/ 2147483647 w 262"/>
                <a:gd name="T5" fmla="*/ 2147483647 h 296"/>
                <a:gd name="T6" fmla="*/ 2147483647 w 262"/>
                <a:gd name="T7" fmla="*/ 2147483647 h 296"/>
                <a:gd name="T8" fmla="*/ 2075081224 w 262"/>
                <a:gd name="T9" fmla="*/ 2147483647 h 296"/>
                <a:gd name="T10" fmla="*/ 1660086208 w 262"/>
                <a:gd name="T11" fmla="*/ 2147483647 h 296"/>
                <a:gd name="T12" fmla="*/ 1122999378 w 262"/>
                <a:gd name="T13" fmla="*/ 2147483647 h 296"/>
                <a:gd name="T14" fmla="*/ 683564909 w 262"/>
                <a:gd name="T15" fmla="*/ 2147483647 h 296"/>
                <a:gd name="T16" fmla="*/ 341782339 w 262"/>
                <a:gd name="T17" fmla="*/ 2147483647 h 296"/>
                <a:gd name="T18" fmla="*/ 109845378 w 262"/>
                <a:gd name="T19" fmla="*/ 2147483647 h 296"/>
                <a:gd name="T20" fmla="*/ 12193248 w 262"/>
                <a:gd name="T21" fmla="*/ 1920119264 h 296"/>
                <a:gd name="T22" fmla="*/ 24386496 w 262"/>
                <a:gd name="T23" fmla="*/ 1325761645 h 296"/>
                <a:gd name="T24" fmla="*/ 170864806 w 262"/>
                <a:gd name="T25" fmla="*/ 834302698 h 296"/>
                <a:gd name="T26" fmla="*/ 451627717 w 262"/>
                <a:gd name="T27" fmla="*/ 445742873 h 296"/>
                <a:gd name="T28" fmla="*/ 830042989 w 262"/>
                <a:gd name="T29" fmla="*/ 171447329 h 296"/>
                <a:gd name="T30" fmla="*/ 1281670936 w 262"/>
                <a:gd name="T31" fmla="*/ 22883265 h 296"/>
                <a:gd name="T32" fmla="*/ 1794318082 w 262"/>
                <a:gd name="T33" fmla="*/ 0 h 296"/>
                <a:gd name="T34" fmla="*/ 2147483647 w 262"/>
                <a:gd name="T35" fmla="*/ 102848215 h 296"/>
                <a:gd name="T36" fmla="*/ 2147483647 w 262"/>
                <a:gd name="T37" fmla="*/ 342894658 h 296"/>
                <a:gd name="T38" fmla="*/ 2147483647 w 262"/>
                <a:gd name="T39" fmla="*/ 685738635 h 296"/>
                <a:gd name="T40" fmla="*/ 2147483647 w 262"/>
                <a:gd name="T41" fmla="*/ 1131481508 h 296"/>
                <a:gd name="T42" fmla="*/ 2147483647 w 262"/>
                <a:gd name="T43" fmla="*/ 1680072595 h 296"/>
                <a:gd name="T44" fmla="*/ 2147483647 w 262"/>
                <a:gd name="T45" fmla="*/ 1725788444 h 296"/>
                <a:gd name="T46" fmla="*/ 2147483647 w 262"/>
                <a:gd name="T47" fmla="*/ 1782971492 h 296"/>
                <a:gd name="T48" fmla="*/ 598106027 w 262"/>
                <a:gd name="T49" fmla="*/ 1828687341 h 296"/>
                <a:gd name="T50" fmla="*/ 659125456 w 262"/>
                <a:gd name="T51" fmla="*/ 2147483647 h 296"/>
                <a:gd name="T52" fmla="*/ 805603535 w 262"/>
                <a:gd name="T53" fmla="*/ 2147483647 h 296"/>
                <a:gd name="T54" fmla="*/ 1000907795 w 262"/>
                <a:gd name="T55" fmla="*/ 2147483647 h 296"/>
                <a:gd name="T56" fmla="*/ 1257284440 w 262"/>
                <a:gd name="T57" fmla="*/ 2147483647 h 296"/>
                <a:gd name="T58" fmla="*/ 1537994394 w 262"/>
                <a:gd name="T59" fmla="*/ 2147483647 h 296"/>
                <a:gd name="T60" fmla="*/ 1806564287 w 262"/>
                <a:gd name="T61" fmla="*/ 2147483647 h 296"/>
                <a:gd name="T62" fmla="*/ 2014061795 w 262"/>
                <a:gd name="T63" fmla="*/ 2147483647 h 296"/>
                <a:gd name="T64" fmla="*/ 2147483647 w 262"/>
                <a:gd name="T65" fmla="*/ 2147483647 h 296"/>
                <a:gd name="T66" fmla="*/ 2147483647 w 262"/>
                <a:gd name="T67" fmla="*/ 2147483647 h 296"/>
                <a:gd name="T68" fmla="*/ 2147483647 w 262"/>
                <a:gd name="T69" fmla="*/ 2147483647 h 296"/>
                <a:gd name="T70" fmla="*/ 634738729 w 262"/>
                <a:gd name="T71" fmla="*/ 1371477494 h 296"/>
                <a:gd name="T72" fmla="*/ 2147483647 w 262"/>
                <a:gd name="T73" fmla="*/ 1188613873 h 296"/>
                <a:gd name="T74" fmla="*/ 2147483647 w 262"/>
                <a:gd name="T75" fmla="*/ 948617887 h 296"/>
                <a:gd name="T76" fmla="*/ 2147483647 w 262"/>
                <a:gd name="T77" fmla="*/ 765754266 h 296"/>
                <a:gd name="T78" fmla="*/ 2123907173 w 262"/>
                <a:gd name="T79" fmla="*/ 571474353 h 296"/>
                <a:gd name="T80" fmla="*/ 1843144032 w 262"/>
                <a:gd name="T81" fmla="*/ 468575457 h 296"/>
                <a:gd name="T82" fmla="*/ 1525801146 w 262"/>
                <a:gd name="T83" fmla="*/ 445742873 h 296"/>
                <a:gd name="T84" fmla="*/ 1257284440 w 262"/>
                <a:gd name="T85" fmla="*/ 514291305 h 296"/>
                <a:gd name="T86" fmla="*/ 1013154000 w 262"/>
                <a:gd name="T87" fmla="*/ 651439077 h 296"/>
                <a:gd name="T88" fmla="*/ 830042989 w 262"/>
                <a:gd name="T89" fmla="*/ 834302698 h 296"/>
                <a:gd name="T90" fmla="*/ 695758157 w 262"/>
                <a:gd name="T91" fmla="*/ 1085765659 h 296"/>
                <a:gd name="T92" fmla="*/ 634738729 w 262"/>
                <a:gd name="T93" fmla="*/ 1371477494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2" h="296">
                  <a:moveTo>
                    <a:pt x="211" y="198"/>
                  </a:moveTo>
                  <a:lnTo>
                    <a:pt x="260" y="204"/>
                  </a:lnTo>
                  <a:lnTo>
                    <a:pt x="257" y="215"/>
                  </a:lnTo>
                  <a:lnTo>
                    <a:pt x="253" y="225"/>
                  </a:lnTo>
                  <a:lnTo>
                    <a:pt x="249" y="234"/>
                  </a:lnTo>
                  <a:lnTo>
                    <a:pt x="244" y="244"/>
                  </a:lnTo>
                  <a:lnTo>
                    <a:pt x="237" y="252"/>
                  </a:lnTo>
                  <a:lnTo>
                    <a:pt x="231" y="259"/>
                  </a:lnTo>
                  <a:lnTo>
                    <a:pt x="224" y="266"/>
                  </a:lnTo>
                  <a:lnTo>
                    <a:pt x="217" y="272"/>
                  </a:lnTo>
                  <a:lnTo>
                    <a:pt x="209" y="277"/>
                  </a:lnTo>
                  <a:lnTo>
                    <a:pt x="199" y="283"/>
                  </a:lnTo>
                  <a:lnTo>
                    <a:pt x="190" y="287"/>
                  </a:lnTo>
                  <a:lnTo>
                    <a:pt x="180" y="290"/>
                  </a:lnTo>
                  <a:lnTo>
                    <a:pt x="170" y="293"/>
                  </a:lnTo>
                  <a:lnTo>
                    <a:pt x="159" y="295"/>
                  </a:lnTo>
                  <a:lnTo>
                    <a:pt x="147" y="296"/>
                  </a:lnTo>
                  <a:lnTo>
                    <a:pt x="136" y="296"/>
                  </a:lnTo>
                  <a:lnTo>
                    <a:pt x="120" y="296"/>
                  </a:lnTo>
                  <a:lnTo>
                    <a:pt x="106" y="294"/>
                  </a:lnTo>
                  <a:lnTo>
                    <a:pt x="92" y="291"/>
                  </a:lnTo>
                  <a:lnTo>
                    <a:pt x="79" y="287"/>
                  </a:lnTo>
                  <a:lnTo>
                    <a:pt x="68" y="282"/>
                  </a:lnTo>
                  <a:lnTo>
                    <a:pt x="56" y="274"/>
                  </a:lnTo>
                  <a:lnTo>
                    <a:pt x="46" y="267"/>
                  </a:lnTo>
                  <a:lnTo>
                    <a:pt x="37" y="258"/>
                  </a:lnTo>
                  <a:lnTo>
                    <a:pt x="28" y="248"/>
                  </a:lnTo>
                  <a:lnTo>
                    <a:pt x="20" y="237"/>
                  </a:lnTo>
                  <a:lnTo>
                    <a:pt x="14" y="225"/>
                  </a:lnTo>
                  <a:lnTo>
                    <a:pt x="9" y="212"/>
                  </a:lnTo>
                  <a:lnTo>
                    <a:pt x="5" y="198"/>
                  </a:lnTo>
                  <a:lnTo>
                    <a:pt x="2" y="183"/>
                  </a:lnTo>
                  <a:lnTo>
                    <a:pt x="1" y="168"/>
                  </a:lnTo>
                  <a:lnTo>
                    <a:pt x="0" y="150"/>
                  </a:lnTo>
                  <a:lnTo>
                    <a:pt x="1" y="133"/>
                  </a:lnTo>
                  <a:lnTo>
                    <a:pt x="2" y="116"/>
                  </a:lnTo>
                  <a:lnTo>
                    <a:pt x="5" y="101"/>
                  </a:lnTo>
                  <a:lnTo>
                    <a:pt x="9" y="86"/>
                  </a:lnTo>
                  <a:lnTo>
                    <a:pt x="14" y="73"/>
                  </a:lnTo>
                  <a:lnTo>
                    <a:pt x="20" y="61"/>
                  </a:lnTo>
                  <a:lnTo>
                    <a:pt x="29" y="49"/>
                  </a:lnTo>
                  <a:lnTo>
                    <a:pt x="37" y="39"/>
                  </a:lnTo>
                  <a:lnTo>
                    <a:pt x="46" y="30"/>
                  </a:lnTo>
                  <a:lnTo>
                    <a:pt x="56" y="22"/>
                  </a:lnTo>
                  <a:lnTo>
                    <a:pt x="68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5" y="2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5"/>
                  </a:lnTo>
                  <a:lnTo>
                    <a:pt x="184" y="9"/>
                  </a:lnTo>
                  <a:lnTo>
                    <a:pt x="195" y="14"/>
                  </a:lnTo>
                  <a:lnTo>
                    <a:pt x="207" y="22"/>
                  </a:lnTo>
                  <a:lnTo>
                    <a:pt x="216" y="30"/>
                  </a:lnTo>
                  <a:lnTo>
                    <a:pt x="226" y="38"/>
                  </a:lnTo>
                  <a:lnTo>
                    <a:pt x="234" y="48"/>
                  </a:lnTo>
                  <a:lnTo>
                    <a:pt x="242" y="60"/>
                  </a:lnTo>
                  <a:lnTo>
                    <a:pt x="248" y="72"/>
                  </a:lnTo>
                  <a:lnTo>
                    <a:pt x="253" y="85"/>
                  </a:lnTo>
                  <a:lnTo>
                    <a:pt x="257" y="99"/>
                  </a:lnTo>
                  <a:lnTo>
                    <a:pt x="260" y="114"/>
                  </a:lnTo>
                  <a:lnTo>
                    <a:pt x="261" y="131"/>
                  </a:lnTo>
                  <a:lnTo>
                    <a:pt x="262" y="147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51"/>
                  </a:lnTo>
                  <a:lnTo>
                    <a:pt x="262" y="153"/>
                  </a:lnTo>
                  <a:lnTo>
                    <a:pt x="262" y="154"/>
                  </a:lnTo>
                  <a:lnTo>
                    <a:pt x="262" y="156"/>
                  </a:lnTo>
                  <a:lnTo>
                    <a:pt x="262" y="158"/>
                  </a:lnTo>
                  <a:lnTo>
                    <a:pt x="261" y="160"/>
                  </a:lnTo>
                  <a:lnTo>
                    <a:pt x="49" y="160"/>
                  </a:lnTo>
                  <a:lnTo>
                    <a:pt x="50" y="172"/>
                  </a:lnTo>
                  <a:lnTo>
                    <a:pt x="52" y="182"/>
                  </a:lnTo>
                  <a:lnTo>
                    <a:pt x="54" y="192"/>
                  </a:lnTo>
                  <a:lnTo>
                    <a:pt x="57" y="201"/>
                  </a:lnTo>
                  <a:lnTo>
                    <a:pt x="62" y="211"/>
                  </a:lnTo>
                  <a:lnTo>
                    <a:pt x="66" y="218"/>
                  </a:lnTo>
                  <a:lnTo>
                    <a:pt x="71" y="225"/>
                  </a:lnTo>
                  <a:lnTo>
                    <a:pt x="76" y="232"/>
                  </a:lnTo>
                  <a:lnTo>
                    <a:pt x="82" y="237"/>
                  </a:lnTo>
                  <a:lnTo>
                    <a:pt x="88" y="243"/>
                  </a:lnTo>
                  <a:lnTo>
                    <a:pt x="95" y="247"/>
                  </a:lnTo>
                  <a:lnTo>
                    <a:pt x="103" y="251"/>
                  </a:lnTo>
                  <a:lnTo>
                    <a:pt x="111" y="254"/>
                  </a:lnTo>
                  <a:lnTo>
                    <a:pt x="118" y="255"/>
                  </a:lnTo>
                  <a:lnTo>
                    <a:pt x="126" y="257"/>
                  </a:lnTo>
                  <a:lnTo>
                    <a:pt x="136" y="257"/>
                  </a:lnTo>
                  <a:lnTo>
                    <a:pt x="142" y="257"/>
                  </a:lnTo>
                  <a:lnTo>
                    <a:pt x="148" y="256"/>
                  </a:lnTo>
                  <a:lnTo>
                    <a:pt x="154" y="255"/>
                  </a:lnTo>
                  <a:lnTo>
                    <a:pt x="160" y="254"/>
                  </a:lnTo>
                  <a:lnTo>
                    <a:pt x="165" y="252"/>
                  </a:lnTo>
                  <a:lnTo>
                    <a:pt x="171" y="249"/>
                  </a:lnTo>
                  <a:lnTo>
                    <a:pt x="176" y="247"/>
                  </a:lnTo>
                  <a:lnTo>
                    <a:pt x="181" y="243"/>
                  </a:lnTo>
                  <a:lnTo>
                    <a:pt x="185" y="239"/>
                  </a:lnTo>
                  <a:lnTo>
                    <a:pt x="190" y="235"/>
                  </a:lnTo>
                  <a:lnTo>
                    <a:pt x="193" y="230"/>
                  </a:lnTo>
                  <a:lnTo>
                    <a:pt x="197" y="225"/>
                  </a:lnTo>
                  <a:lnTo>
                    <a:pt x="201" y="219"/>
                  </a:lnTo>
                  <a:lnTo>
                    <a:pt x="205" y="213"/>
                  </a:lnTo>
                  <a:lnTo>
                    <a:pt x="208" y="206"/>
                  </a:lnTo>
                  <a:lnTo>
                    <a:pt x="211" y="198"/>
                  </a:lnTo>
                  <a:close/>
                  <a:moveTo>
                    <a:pt x="52" y="120"/>
                  </a:moveTo>
                  <a:lnTo>
                    <a:pt x="211" y="120"/>
                  </a:lnTo>
                  <a:lnTo>
                    <a:pt x="210" y="112"/>
                  </a:lnTo>
                  <a:lnTo>
                    <a:pt x="209" y="104"/>
                  </a:lnTo>
                  <a:lnTo>
                    <a:pt x="207" y="97"/>
                  </a:lnTo>
                  <a:lnTo>
                    <a:pt x="205" y="89"/>
                  </a:lnTo>
                  <a:lnTo>
                    <a:pt x="202" y="83"/>
                  </a:lnTo>
                  <a:lnTo>
                    <a:pt x="199" y="77"/>
                  </a:lnTo>
                  <a:lnTo>
                    <a:pt x="196" y="72"/>
                  </a:lnTo>
                  <a:lnTo>
                    <a:pt x="193" y="67"/>
                  </a:lnTo>
                  <a:lnTo>
                    <a:pt x="187" y="61"/>
                  </a:lnTo>
                  <a:lnTo>
                    <a:pt x="181" y="55"/>
                  </a:lnTo>
                  <a:lnTo>
                    <a:pt x="174" y="50"/>
                  </a:lnTo>
                  <a:lnTo>
                    <a:pt x="166" y="46"/>
                  </a:lnTo>
                  <a:lnTo>
                    <a:pt x="158" y="43"/>
                  </a:lnTo>
                  <a:lnTo>
                    <a:pt x="151" y="41"/>
                  </a:lnTo>
                  <a:lnTo>
                    <a:pt x="142" y="40"/>
                  </a:lnTo>
                  <a:lnTo>
                    <a:pt x="134" y="39"/>
                  </a:lnTo>
                  <a:lnTo>
                    <a:pt x="125" y="39"/>
                  </a:lnTo>
                  <a:lnTo>
                    <a:pt x="117" y="40"/>
                  </a:lnTo>
                  <a:lnTo>
                    <a:pt x="110" y="42"/>
                  </a:lnTo>
                  <a:lnTo>
                    <a:pt x="103" y="45"/>
                  </a:lnTo>
                  <a:lnTo>
                    <a:pt x="95" y="48"/>
                  </a:lnTo>
                  <a:lnTo>
                    <a:pt x="89" y="51"/>
                  </a:lnTo>
                  <a:lnTo>
                    <a:pt x="83" y="57"/>
                  </a:lnTo>
                  <a:lnTo>
                    <a:pt x="77" y="62"/>
                  </a:lnTo>
                  <a:lnTo>
                    <a:pt x="72" y="67"/>
                  </a:lnTo>
                  <a:lnTo>
                    <a:pt x="68" y="73"/>
                  </a:lnTo>
                  <a:lnTo>
                    <a:pt x="64" y="80"/>
                  </a:lnTo>
                  <a:lnTo>
                    <a:pt x="59" y="87"/>
                  </a:lnTo>
                  <a:lnTo>
                    <a:pt x="57" y="95"/>
                  </a:lnTo>
                  <a:lnTo>
                    <a:pt x="54" y="103"/>
                  </a:lnTo>
                  <a:lnTo>
                    <a:pt x="53" y="112"/>
                  </a:lnTo>
                  <a:lnTo>
                    <a:pt x="52" y="1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63">
              <a:extLst>
                <a:ext uri="{FF2B5EF4-FFF2-40B4-BE49-F238E27FC236}">
                  <a16:creationId xmlns:a16="http://schemas.microsoft.com/office/drawing/2014/main" id="{9FD26C21-A031-374F-3677-CDFBF4684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798" y="1243906"/>
              <a:ext cx="31254" cy="37505"/>
            </a:xfrm>
            <a:custGeom>
              <a:avLst/>
              <a:gdLst>
                <a:gd name="T0" fmla="*/ 2147483647 w 247"/>
                <a:gd name="T1" fmla="*/ 2147483647 h 296"/>
                <a:gd name="T2" fmla="*/ 2147483647 w 247"/>
                <a:gd name="T3" fmla="*/ 2147483647 h 296"/>
                <a:gd name="T4" fmla="*/ 2147483647 w 247"/>
                <a:gd name="T5" fmla="*/ 2147483647 h 296"/>
                <a:gd name="T6" fmla="*/ 2147483647 w 247"/>
                <a:gd name="T7" fmla="*/ 2147483647 h 296"/>
                <a:gd name="T8" fmla="*/ 1843962638 w 247"/>
                <a:gd name="T9" fmla="*/ 2147483647 h 296"/>
                <a:gd name="T10" fmla="*/ 1468349121 w 247"/>
                <a:gd name="T11" fmla="*/ 2147483647 h 296"/>
                <a:gd name="T12" fmla="*/ 1013038327 w 247"/>
                <a:gd name="T13" fmla="*/ 2147483647 h 296"/>
                <a:gd name="T14" fmla="*/ 626039549 w 247"/>
                <a:gd name="T15" fmla="*/ 2147483647 h 296"/>
                <a:gd name="T16" fmla="*/ 307352338 w 247"/>
                <a:gd name="T17" fmla="*/ 2147483647 h 296"/>
                <a:gd name="T18" fmla="*/ 102467575 w 247"/>
                <a:gd name="T19" fmla="*/ 2147483647 h 296"/>
                <a:gd name="T20" fmla="*/ 0 w 247"/>
                <a:gd name="T21" fmla="*/ 1897235773 h 296"/>
                <a:gd name="T22" fmla="*/ 0 w 247"/>
                <a:gd name="T23" fmla="*/ 1440076609 h 296"/>
                <a:gd name="T24" fmla="*/ 68311792 w 247"/>
                <a:gd name="T25" fmla="*/ 1097181950 h 296"/>
                <a:gd name="T26" fmla="*/ 170728754 w 247"/>
                <a:gd name="T27" fmla="*/ 788586849 h 296"/>
                <a:gd name="T28" fmla="*/ 330072472 w 247"/>
                <a:gd name="T29" fmla="*/ 514291305 h 296"/>
                <a:gd name="T30" fmla="*/ 535007848 w 247"/>
                <a:gd name="T31" fmla="*/ 308595101 h 296"/>
                <a:gd name="T32" fmla="*/ 785383042 w 247"/>
                <a:gd name="T33" fmla="*/ 137147772 h 296"/>
                <a:gd name="T34" fmla="*/ 1069964857 w 247"/>
                <a:gd name="T35" fmla="*/ 45715849 h 296"/>
                <a:gd name="T36" fmla="*/ 1377317195 w 247"/>
                <a:gd name="T37" fmla="*/ 0 h 296"/>
                <a:gd name="T38" fmla="*/ 1730160189 w 247"/>
                <a:gd name="T39" fmla="*/ 11416292 h 296"/>
                <a:gd name="T40" fmla="*/ 2048898013 w 247"/>
                <a:gd name="T41" fmla="*/ 102848215 h 296"/>
                <a:gd name="T42" fmla="*/ 2147483647 w 247"/>
                <a:gd name="T43" fmla="*/ 262879252 h 296"/>
                <a:gd name="T44" fmla="*/ 2147483647 w 247"/>
                <a:gd name="T45" fmla="*/ 491458722 h 296"/>
                <a:gd name="T46" fmla="*/ 2147483647 w 247"/>
                <a:gd name="T47" fmla="*/ 788586849 h 296"/>
                <a:gd name="T48" fmla="*/ 2147483647 w 247"/>
                <a:gd name="T49" fmla="*/ 1108648924 h 296"/>
                <a:gd name="T50" fmla="*/ 2147483647 w 247"/>
                <a:gd name="T51" fmla="*/ 880069454 h 296"/>
                <a:gd name="T52" fmla="*/ 2048898013 w 247"/>
                <a:gd name="T53" fmla="*/ 708622125 h 296"/>
                <a:gd name="T54" fmla="*/ 1912274430 w 247"/>
                <a:gd name="T55" fmla="*/ 571474353 h 296"/>
                <a:gd name="T56" fmla="*/ 1752930937 w 247"/>
                <a:gd name="T57" fmla="*/ 491458722 h 296"/>
                <a:gd name="T58" fmla="*/ 1559431435 w 247"/>
                <a:gd name="T59" fmla="*/ 445742873 h 296"/>
                <a:gd name="T60" fmla="*/ 1297620142 w 247"/>
                <a:gd name="T61" fmla="*/ 468575457 h 296"/>
                <a:gd name="T62" fmla="*/ 1035809074 w 247"/>
                <a:gd name="T63" fmla="*/ 560007380 h 296"/>
                <a:gd name="T64" fmla="*/ 819539050 w 247"/>
                <a:gd name="T65" fmla="*/ 754337974 h 296"/>
                <a:gd name="T66" fmla="*/ 660195332 w 247"/>
                <a:gd name="T67" fmla="*/ 1017217226 h 296"/>
                <a:gd name="T68" fmla="*/ 580498279 w 247"/>
                <a:gd name="T69" fmla="*/ 1382944468 h 296"/>
                <a:gd name="T70" fmla="*/ 569113018 w 247"/>
                <a:gd name="T71" fmla="*/ 1840103633 h 296"/>
                <a:gd name="T72" fmla="*/ 626039549 w 247"/>
                <a:gd name="T73" fmla="*/ 2147483647 h 296"/>
                <a:gd name="T74" fmla="*/ 751277871 w 247"/>
                <a:gd name="T75" fmla="*/ 2147483647 h 296"/>
                <a:gd name="T76" fmla="*/ 956162409 w 247"/>
                <a:gd name="T77" fmla="*/ 2147483647 h 296"/>
                <a:gd name="T78" fmla="*/ 1183817919 w 247"/>
                <a:gd name="T79" fmla="*/ 2147483647 h 296"/>
                <a:gd name="T80" fmla="*/ 1468349121 w 247"/>
                <a:gd name="T81" fmla="*/ 2147483647 h 296"/>
                <a:gd name="T82" fmla="*/ 1696004406 w 247"/>
                <a:gd name="T83" fmla="*/ 2147483647 h 296"/>
                <a:gd name="T84" fmla="*/ 1889503907 w 247"/>
                <a:gd name="T85" fmla="*/ 2147483647 h 296"/>
                <a:gd name="T86" fmla="*/ 2048898013 w 247"/>
                <a:gd name="T87" fmla="*/ 2147483647 h 296"/>
                <a:gd name="T88" fmla="*/ 2147483647 w 247"/>
                <a:gd name="T89" fmla="*/ 2147483647 h 296"/>
                <a:gd name="T90" fmla="*/ 2147483647 w 247"/>
                <a:gd name="T91" fmla="*/ 2147483647 h 2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7" h="296">
                  <a:moveTo>
                    <a:pt x="200" y="186"/>
                  </a:moveTo>
                  <a:lnTo>
                    <a:pt x="247" y="192"/>
                  </a:lnTo>
                  <a:lnTo>
                    <a:pt x="245" y="204"/>
                  </a:lnTo>
                  <a:lnTo>
                    <a:pt x="242" y="215"/>
                  </a:lnTo>
                  <a:lnTo>
                    <a:pt x="238" y="226"/>
                  </a:lnTo>
                  <a:lnTo>
                    <a:pt x="234" y="235"/>
                  </a:lnTo>
                  <a:lnTo>
                    <a:pt x="229" y="245"/>
                  </a:lnTo>
                  <a:lnTo>
                    <a:pt x="223" y="254"/>
                  </a:lnTo>
                  <a:lnTo>
                    <a:pt x="215" y="261"/>
                  </a:lnTo>
                  <a:lnTo>
                    <a:pt x="208" y="268"/>
                  </a:lnTo>
                  <a:lnTo>
                    <a:pt x="200" y="275"/>
                  </a:lnTo>
                  <a:lnTo>
                    <a:pt x="191" y="281"/>
                  </a:lnTo>
                  <a:lnTo>
                    <a:pt x="182" y="286"/>
                  </a:lnTo>
                  <a:lnTo>
                    <a:pt x="172" y="290"/>
                  </a:lnTo>
                  <a:lnTo>
                    <a:pt x="162" y="293"/>
                  </a:lnTo>
                  <a:lnTo>
                    <a:pt x="152" y="295"/>
                  </a:lnTo>
                  <a:lnTo>
                    <a:pt x="140" y="296"/>
                  </a:lnTo>
                  <a:lnTo>
                    <a:pt x="129" y="296"/>
                  </a:lnTo>
                  <a:lnTo>
                    <a:pt x="115" y="296"/>
                  </a:lnTo>
                  <a:lnTo>
                    <a:pt x="101" y="294"/>
                  </a:lnTo>
                  <a:lnTo>
                    <a:pt x="89" y="291"/>
                  </a:lnTo>
                  <a:lnTo>
                    <a:pt x="77" y="287"/>
                  </a:lnTo>
                  <a:lnTo>
                    <a:pt x="65" y="282"/>
                  </a:lnTo>
                  <a:lnTo>
                    <a:pt x="55" y="275"/>
                  </a:lnTo>
                  <a:lnTo>
                    <a:pt x="45" y="267"/>
                  </a:lnTo>
                  <a:lnTo>
                    <a:pt x="35" y="258"/>
                  </a:lnTo>
                  <a:lnTo>
                    <a:pt x="27" y="249"/>
                  </a:lnTo>
                  <a:lnTo>
                    <a:pt x="20" y="237"/>
                  </a:lnTo>
                  <a:lnTo>
                    <a:pt x="14" y="225"/>
                  </a:lnTo>
                  <a:lnTo>
                    <a:pt x="9" y="212"/>
                  </a:lnTo>
                  <a:lnTo>
                    <a:pt x="5" y="197"/>
                  </a:lnTo>
                  <a:lnTo>
                    <a:pt x="2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2" y="116"/>
                  </a:lnTo>
                  <a:lnTo>
                    <a:pt x="3" y="106"/>
                  </a:lnTo>
                  <a:lnTo>
                    <a:pt x="6" y="96"/>
                  </a:lnTo>
                  <a:lnTo>
                    <a:pt x="9" y="86"/>
                  </a:lnTo>
                  <a:lnTo>
                    <a:pt x="12" y="77"/>
                  </a:lnTo>
                  <a:lnTo>
                    <a:pt x="15" y="69"/>
                  </a:lnTo>
                  <a:lnTo>
                    <a:pt x="19" y="61"/>
                  </a:lnTo>
                  <a:lnTo>
                    <a:pt x="24" y="52"/>
                  </a:lnTo>
                  <a:lnTo>
                    <a:pt x="29" y="45"/>
                  </a:lnTo>
                  <a:lnTo>
                    <a:pt x="34" y="38"/>
                  </a:lnTo>
                  <a:lnTo>
                    <a:pt x="41" y="32"/>
                  </a:lnTo>
                  <a:lnTo>
                    <a:pt x="47" y="27"/>
                  </a:lnTo>
                  <a:lnTo>
                    <a:pt x="54" y="22"/>
                  </a:lnTo>
                  <a:lnTo>
                    <a:pt x="62" y="16"/>
                  </a:lnTo>
                  <a:lnTo>
                    <a:pt x="69" y="12"/>
                  </a:lnTo>
                  <a:lnTo>
                    <a:pt x="78" y="9"/>
                  </a:lnTo>
                  <a:lnTo>
                    <a:pt x="86" y="6"/>
                  </a:lnTo>
                  <a:lnTo>
                    <a:pt x="94" y="4"/>
                  </a:lnTo>
                  <a:lnTo>
                    <a:pt x="102" y="2"/>
                  </a:lnTo>
                  <a:lnTo>
                    <a:pt x="112" y="1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40" y="0"/>
                  </a:lnTo>
                  <a:lnTo>
                    <a:pt x="152" y="1"/>
                  </a:lnTo>
                  <a:lnTo>
                    <a:pt x="162" y="3"/>
                  </a:lnTo>
                  <a:lnTo>
                    <a:pt x="171" y="5"/>
                  </a:lnTo>
                  <a:lnTo>
                    <a:pt x="180" y="9"/>
                  </a:lnTo>
                  <a:lnTo>
                    <a:pt x="190" y="12"/>
                  </a:lnTo>
                  <a:lnTo>
                    <a:pt x="198" y="18"/>
                  </a:lnTo>
                  <a:lnTo>
                    <a:pt x="205" y="23"/>
                  </a:lnTo>
                  <a:lnTo>
                    <a:pt x="212" y="29"/>
                  </a:lnTo>
                  <a:lnTo>
                    <a:pt x="219" y="36"/>
                  </a:lnTo>
                  <a:lnTo>
                    <a:pt x="225" y="43"/>
                  </a:lnTo>
                  <a:lnTo>
                    <a:pt x="230" y="51"/>
                  </a:lnTo>
                  <a:lnTo>
                    <a:pt x="234" y="60"/>
                  </a:lnTo>
                  <a:lnTo>
                    <a:pt x="237" y="69"/>
                  </a:lnTo>
                  <a:lnTo>
                    <a:pt x="240" y="79"/>
                  </a:lnTo>
                  <a:lnTo>
                    <a:pt x="243" y="89"/>
                  </a:lnTo>
                  <a:lnTo>
                    <a:pt x="196" y="97"/>
                  </a:lnTo>
                  <a:lnTo>
                    <a:pt x="194" y="89"/>
                  </a:lnTo>
                  <a:lnTo>
                    <a:pt x="192" y="83"/>
                  </a:lnTo>
                  <a:lnTo>
                    <a:pt x="190" y="77"/>
                  </a:lnTo>
                  <a:lnTo>
                    <a:pt x="187" y="72"/>
                  </a:lnTo>
                  <a:lnTo>
                    <a:pt x="184" y="67"/>
                  </a:lnTo>
                  <a:lnTo>
                    <a:pt x="180" y="62"/>
                  </a:lnTo>
                  <a:lnTo>
                    <a:pt x="176" y="58"/>
                  </a:lnTo>
                  <a:lnTo>
                    <a:pt x="172" y="53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59" y="45"/>
                  </a:lnTo>
                  <a:lnTo>
                    <a:pt x="154" y="43"/>
                  </a:lnTo>
                  <a:lnTo>
                    <a:pt x="149" y="41"/>
                  </a:lnTo>
                  <a:lnTo>
                    <a:pt x="143" y="40"/>
                  </a:lnTo>
                  <a:lnTo>
                    <a:pt x="137" y="39"/>
                  </a:lnTo>
                  <a:lnTo>
                    <a:pt x="131" y="39"/>
                  </a:lnTo>
                  <a:lnTo>
                    <a:pt x="123" y="40"/>
                  </a:lnTo>
                  <a:lnTo>
                    <a:pt x="114" y="41"/>
                  </a:lnTo>
                  <a:lnTo>
                    <a:pt x="106" y="43"/>
                  </a:lnTo>
                  <a:lnTo>
                    <a:pt x="98" y="45"/>
                  </a:lnTo>
                  <a:lnTo>
                    <a:pt x="91" y="49"/>
                  </a:lnTo>
                  <a:lnTo>
                    <a:pt x="85" y="53"/>
                  </a:lnTo>
                  <a:lnTo>
                    <a:pt x="78" y="60"/>
                  </a:lnTo>
                  <a:lnTo>
                    <a:pt x="72" y="66"/>
                  </a:lnTo>
                  <a:lnTo>
                    <a:pt x="67" y="72"/>
                  </a:lnTo>
                  <a:lnTo>
                    <a:pt x="62" y="80"/>
                  </a:lnTo>
                  <a:lnTo>
                    <a:pt x="58" y="89"/>
                  </a:lnTo>
                  <a:lnTo>
                    <a:pt x="55" y="99"/>
                  </a:lnTo>
                  <a:lnTo>
                    <a:pt x="53" y="110"/>
                  </a:lnTo>
                  <a:lnTo>
                    <a:pt x="51" y="121"/>
                  </a:lnTo>
                  <a:lnTo>
                    <a:pt x="50" y="134"/>
                  </a:lnTo>
                  <a:lnTo>
                    <a:pt x="50" y="148"/>
                  </a:lnTo>
                  <a:lnTo>
                    <a:pt x="50" y="161"/>
                  </a:lnTo>
                  <a:lnTo>
                    <a:pt x="51" y="175"/>
                  </a:lnTo>
                  <a:lnTo>
                    <a:pt x="53" y="186"/>
                  </a:lnTo>
                  <a:lnTo>
                    <a:pt x="55" y="197"/>
                  </a:lnTo>
                  <a:lnTo>
                    <a:pt x="58" y="207"/>
                  </a:lnTo>
                  <a:lnTo>
                    <a:pt x="62" y="216"/>
                  </a:lnTo>
                  <a:lnTo>
                    <a:pt x="66" y="224"/>
                  </a:lnTo>
                  <a:lnTo>
                    <a:pt x="71" y="231"/>
                  </a:lnTo>
                  <a:lnTo>
                    <a:pt x="78" y="237"/>
                  </a:lnTo>
                  <a:lnTo>
                    <a:pt x="84" y="243"/>
                  </a:lnTo>
                  <a:lnTo>
                    <a:pt x="90" y="247"/>
                  </a:lnTo>
                  <a:lnTo>
                    <a:pt x="97" y="251"/>
                  </a:lnTo>
                  <a:lnTo>
                    <a:pt x="104" y="253"/>
                  </a:lnTo>
                  <a:lnTo>
                    <a:pt x="112" y="255"/>
                  </a:lnTo>
                  <a:lnTo>
                    <a:pt x="120" y="257"/>
                  </a:lnTo>
                  <a:lnTo>
                    <a:pt x="129" y="257"/>
                  </a:lnTo>
                  <a:lnTo>
                    <a:pt x="135" y="257"/>
                  </a:lnTo>
                  <a:lnTo>
                    <a:pt x="142" y="256"/>
                  </a:lnTo>
                  <a:lnTo>
                    <a:pt x="149" y="255"/>
                  </a:lnTo>
                  <a:lnTo>
                    <a:pt x="155" y="253"/>
                  </a:lnTo>
                  <a:lnTo>
                    <a:pt x="161" y="250"/>
                  </a:lnTo>
                  <a:lnTo>
                    <a:pt x="166" y="247"/>
                  </a:lnTo>
                  <a:lnTo>
                    <a:pt x="171" y="244"/>
                  </a:lnTo>
                  <a:lnTo>
                    <a:pt x="176" y="239"/>
                  </a:lnTo>
                  <a:lnTo>
                    <a:pt x="180" y="234"/>
                  </a:lnTo>
                  <a:lnTo>
                    <a:pt x="185" y="229"/>
                  </a:lnTo>
                  <a:lnTo>
                    <a:pt x="189" y="224"/>
                  </a:lnTo>
                  <a:lnTo>
                    <a:pt x="192" y="217"/>
                  </a:lnTo>
                  <a:lnTo>
                    <a:pt x="195" y="211"/>
                  </a:lnTo>
                  <a:lnTo>
                    <a:pt x="197" y="202"/>
                  </a:lnTo>
                  <a:lnTo>
                    <a:pt x="199" y="194"/>
                  </a:lnTo>
                  <a:lnTo>
                    <a:pt x="200" y="1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64">
              <a:extLst>
                <a:ext uri="{FF2B5EF4-FFF2-40B4-BE49-F238E27FC236}">
                  <a16:creationId xmlns:a16="http://schemas.microsoft.com/office/drawing/2014/main" id="{3CFD764C-C8AD-12FE-340F-45FA94B3C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410" y="1230511"/>
              <a:ext cx="30361" cy="50006"/>
            </a:xfrm>
            <a:custGeom>
              <a:avLst/>
              <a:gdLst>
                <a:gd name="T0" fmla="*/ 0 w 235"/>
                <a:gd name="T1" fmla="*/ 2147483647 h 392"/>
                <a:gd name="T2" fmla="*/ 0 w 235"/>
                <a:gd name="T3" fmla="*/ 0 h 392"/>
                <a:gd name="T4" fmla="*/ 581604971 w 235"/>
                <a:gd name="T5" fmla="*/ 0 h 392"/>
                <a:gd name="T6" fmla="*/ 581604971 w 235"/>
                <a:gd name="T7" fmla="*/ 2147483647 h 392"/>
                <a:gd name="T8" fmla="*/ 1962844514 w 235"/>
                <a:gd name="T9" fmla="*/ 1259718216 h 392"/>
                <a:gd name="T10" fmla="*/ 2147483647 w 235"/>
                <a:gd name="T11" fmla="*/ 1259718216 h 392"/>
                <a:gd name="T12" fmla="*/ 1405506014 w 235"/>
                <a:gd name="T13" fmla="*/ 2147483647 h 392"/>
                <a:gd name="T14" fmla="*/ 2147483647 w 235"/>
                <a:gd name="T15" fmla="*/ 2147483647 h 392"/>
                <a:gd name="T16" fmla="*/ 2144632314 w 235"/>
                <a:gd name="T17" fmla="*/ 2147483647 h 392"/>
                <a:gd name="T18" fmla="*/ 993555493 w 235"/>
                <a:gd name="T19" fmla="*/ 2147483647 h 392"/>
                <a:gd name="T20" fmla="*/ 581604971 w 235"/>
                <a:gd name="T21" fmla="*/ 2147483647 h 392"/>
                <a:gd name="T22" fmla="*/ 581604971 w 235"/>
                <a:gd name="T23" fmla="*/ 2147483647 h 392"/>
                <a:gd name="T24" fmla="*/ 0 w 235"/>
                <a:gd name="T25" fmla="*/ 2147483647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" h="392">
                  <a:moveTo>
                    <a:pt x="0" y="39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223"/>
                  </a:lnTo>
                  <a:lnTo>
                    <a:pt x="162" y="108"/>
                  </a:lnTo>
                  <a:lnTo>
                    <a:pt x="225" y="108"/>
                  </a:lnTo>
                  <a:lnTo>
                    <a:pt x="116" y="213"/>
                  </a:lnTo>
                  <a:lnTo>
                    <a:pt x="235" y="392"/>
                  </a:lnTo>
                  <a:lnTo>
                    <a:pt x="177" y="392"/>
                  </a:lnTo>
                  <a:lnTo>
                    <a:pt x="82" y="247"/>
                  </a:lnTo>
                  <a:lnTo>
                    <a:pt x="48" y="280"/>
                  </a:lnTo>
                  <a:lnTo>
                    <a:pt x="48" y="39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65">
              <a:extLst>
                <a:ext uri="{FF2B5EF4-FFF2-40B4-BE49-F238E27FC236}">
                  <a16:creationId xmlns:a16="http://schemas.microsoft.com/office/drawing/2014/main" id="{4BB084D0-8B62-253A-E37E-3BBAB8207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773" y="1230511"/>
              <a:ext cx="39291" cy="50900"/>
            </a:xfrm>
            <a:custGeom>
              <a:avLst/>
              <a:gdLst>
                <a:gd name="T0" fmla="*/ 2147483647 w 307"/>
                <a:gd name="T1" fmla="*/ 0 h 399"/>
                <a:gd name="T2" fmla="*/ 2147483647 w 307"/>
                <a:gd name="T3" fmla="*/ 2147483647 h 399"/>
                <a:gd name="T4" fmla="*/ 2147483647 w 307"/>
                <a:gd name="T5" fmla="*/ 2147483647 h 399"/>
                <a:gd name="T6" fmla="*/ 2147483647 w 307"/>
                <a:gd name="T7" fmla="*/ 2147483647 h 399"/>
                <a:gd name="T8" fmla="*/ 2147483647 w 307"/>
                <a:gd name="T9" fmla="*/ 2147483647 h 399"/>
                <a:gd name="T10" fmla="*/ 2147483647 w 307"/>
                <a:gd name="T11" fmla="*/ 2147483647 h 399"/>
                <a:gd name="T12" fmla="*/ 2147483647 w 307"/>
                <a:gd name="T13" fmla="*/ 2147483647 h 399"/>
                <a:gd name="T14" fmla="*/ 2147483647 w 307"/>
                <a:gd name="T15" fmla="*/ 2147483647 h 399"/>
                <a:gd name="T16" fmla="*/ 2147483647 w 307"/>
                <a:gd name="T17" fmla="*/ 2147483647 h 399"/>
                <a:gd name="T18" fmla="*/ 2147483647 w 307"/>
                <a:gd name="T19" fmla="*/ 2147483647 h 399"/>
                <a:gd name="T20" fmla="*/ 2147483647 w 307"/>
                <a:gd name="T21" fmla="*/ 2147483647 h 399"/>
                <a:gd name="T22" fmla="*/ 2147483647 w 307"/>
                <a:gd name="T23" fmla="*/ 2147483647 h 399"/>
                <a:gd name="T24" fmla="*/ 1990558680 w 307"/>
                <a:gd name="T25" fmla="*/ 2147483647 h 399"/>
                <a:gd name="T26" fmla="*/ 1660748822 w 307"/>
                <a:gd name="T27" fmla="*/ 2147483647 h 399"/>
                <a:gd name="T28" fmla="*/ 1366296033 w 307"/>
                <a:gd name="T29" fmla="*/ 2147483647 h 399"/>
                <a:gd name="T30" fmla="*/ 1095397484 w 307"/>
                <a:gd name="T31" fmla="*/ 2147483647 h 399"/>
                <a:gd name="T32" fmla="*/ 871607185 w 307"/>
                <a:gd name="T33" fmla="*/ 2147483647 h 399"/>
                <a:gd name="T34" fmla="*/ 659568067 w 307"/>
                <a:gd name="T35" fmla="*/ 2147483647 h 399"/>
                <a:gd name="T36" fmla="*/ 482937667 w 307"/>
                <a:gd name="T37" fmla="*/ 2147483647 h 399"/>
                <a:gd name="T38" fmla="*/ 341561039 w 307"/>
                <a:gd name="T39" fmla="*/ 2147483647 h 399"/>
                <a:gd name="T40" fmla="*/ 211987469 w 307"/>
                <a:gd name="T41" fmla="*/ 2147483647 h 399"/>
                <a:gd name="T42" fmla="*/ 129573798 w 307"/>
                <a:gd name="T43" fmla="*/ 2147483647 h 399"/>
                <a:gd name="T44" fmla="*/ 58911308 w 307"/>
                <a:gd name="T45" fmla="*/ 2147483647 h 399"/>
                <a:gd name="T46" fmla="*/ 23554239 w 307"/>
                <a:gd name="T47" fmla="*/ 2147483647 h 399"/>
                <a:gd name="T48" fmla="*/ 0 w 307"/>
                <a:gd name="T49" fmla="*/ 2147483647 h 399"/>
                <a:gd name="T50" fmla="*/ 0 w 307"/>
                <a:gd name="T51" fmla="*/ 0 h 399"/>
                <a:gd name="T52" fmla="*/ 600708407 w 307"/>
                <a:gd name="T53" fmla="*/ 2147483647 h 399"/>
                <a:gd name="T54" fmla="*/ 612459817 w 307"/>
                <a:gd name="T55" fmla="*/ 2147483647 h 399"/>
                <a:gd name="T56" fmla="*/ 624262646 w 307"/>
                <a:gd name="T57" fmla="*/ 2147483647 h 399"/>
                <a:gd name="T58" fmla="*/ 659568067 w 307"/>
                <a:gd name="T59" fmla="*/ 2147483647 h 399"/>
                <a:gd name="T60" fmla="*/ 706676318 w 307"/>
                <a:gd name="T61" fmla="*/ 2147483647 h 399"/>
                <a:gd name="T62" fmla="*/ 789141637 w 307"/>
                <a:gd name="T63" fmla="*/ 2147483647 h 399"/>
                <a:gd name="T64" fmla="*/ 871607185 w 307"/>
                <a:gd name="T65" fmla="*/ 2147483647 h 399"/>
                <a:gd name="T66" fmla="*/ 965823686 w 307"/>
                <a:gd name="T67" fmla="*/ 2147483647 h 399"/>
                <a:gd name="T68" fmla="*/ 1095397484 w 307"/>
                <a:gd name="T69" fmla="*/ 2147483647 h 399"/>
                <a:gd name="T70" fmla="*/ 1248525293 w 307"/>
                <a:gd name="T71" fmla="*/ 2147483647 h 399"/>
                <a:gd name="T72" fmla="*/ 1401601454 w 307"/>
                <a:gd name="T73" fmla="*/ 2147483647 h 399"/>
                <a:gd name="T74" fmla="*/ 1578283502 w 307"/>
                <a:gd name="T75" fmla="*/ 2147483647 h 399"/>
                <a:gd name="T76" fmla="*/ 1766768381 w 307"/>
                <a:gd name="T77" fmla="*/ 2147483647 h 399"/>
                <a:gd name="T78" fmla="*/ 2084775408 w 307"/>
                <a:gd name="T79" fmla="*/ 2147483647 h 399"/>
                <a:gd name="T80" fmla="*/ 2147483647 w 307"/>
                <a:gd name="T81" fmla="*/ 2147483647 h 399"/>
                <a:gd name="T82" fmla="*/ 2147483647 w 307"/>
                <a:gd name="T83" fmla="*/ 2147483647 h 399"/>
                <a:gd name="T84" fmla="*/ 2147483647 w 307"/>
                <a:gd name="T85" fmla="*/ 2147483647 h 399"/>
                <a:gd name="T86" fmla="*/ 2147483647 w 307"/>
                <a:gd name="T87" fmla="*/ 2147483647 h 399"/>
                <a:gd name="T88" fmla="*/ 2147483647 w 307"/>
                <a:gd name="T89" fmla="*/ 2147483647 h 399"/>
                <a:gd name="T90" fmla="*/ 2147483647 w 307"/>
                <a:gd name="T91" fmla="*/ 2147483647 h 399"/>
                <a:gd name="T92" fmla="*/ 2147483647 w 307"/>
                <a:gd name="T93" fmla="*/ 2147483647 h 3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07" h="399">
                  <a:moveTo>
                    <a:pt x="256" y="0"/>
                  </a:moveTo>
                  <a:lnTo>
                    <a:pt x="307" y="0"/>
                  </a:lnTo>
                  <a:lnTo>
                    <a:pt x="307" y="226"/>
                  </a:lnTo>
                  <a:lnTo>
                    <a:pt x="307" y="241"/>
                  </a:lnTo>
                  <a:lnTo>
                    <a:pt x="307" y="254"/>
                  </a:lnTo>
                  <a:lnTo>
                    <a:pt x="306" y="267"/>
                  </a:lnTo>
                  <a:lnTo>
                    <a:pt x="304" y="280"/>
                  </a:lnTo>
                  <a:lnTo>
                    <a:pt x="302" y="291"/>
                  </a:lnTo>
                  <a:lnTo>
                    <a:pt x="300" y="301"/>
                  </a:lnTo>
                  <a:lnTo>
                    <a:pt x="297" y="312"/>
                  </a:lnTo>
                  <a:lnTo>
                    <a:pt x="294" y="320"/>
                  </a:lnTo>
                  <a:lnTo>
                    <a:pt x="291" y="329"/>
                  </a:lnTo>
                  <a:lnTo>
                    <a:pt x="287" y="337"/>
                  </a:lnTo>
                  <a:lnTo>
                    <a:pt x="282" y="345"/>
                  </a:lnTo>
                  <a:lnTo>
                    <a:pt x="276" y="352"/>
                  </a:lnTo>
                  <a:lnTo>
                    <a:pt x="269" y="359"/>
                  </a:lnTo>
                  <a:lnTo>
                    <a:pt x="262" y="365"/>
                  </a:lnTo>
                  <a:lnTo>
                    <a:pt x="255" y="371"/>
                  </a:lnTo>
                  <a:lnTo>
                    <a:pt x="246" y="376"/>
                  </a:lnTo>
                  <a:lnTo>
                    <a:pt x="237" y="381"/>
                  </a:lnTo>
                  <a:lnTo>
                    <a:pt x="227" y="387"/>
                  </a:lnTo>
                  <a:lnTo>
                    <a:pt x="217" y="390"/>
                  </a:lnTo>
                  <a:lnTo>
                    <a:pt x="206" y="393"/>
                  </a:lnTo>
                  <a:lnTo>
                    <a:pt x="194" y="396"/>
                  </a:lnTo>
                  <a:lnTo>
                    <a:pt x="182" y="397"/>
                  </a:lnTo>
                  <a:lnTo>
                    <a:pt x="169" y="398"/>
                  </a:lnTo>
                  <a:lnTo>
                    <a:pt x="154" y="399"/>
                  </a:lnTo>
                  <a:lnTo>
                    <a:pt x="141" y="398"/>
                  </a:lnTo>
                  <a:lnTo>
                    <a:pt x="128" y="397"/>
                  </a:lnTo>
                  <a:lnTo>
                    <a:pt x="116" y="396"/>
                  </a:lnTo>
                  <a:lnTo>
                    <a:pt x="105" y="394"/>
                  </a:lnTo>
                  <a:lnTo>
                    <a:pt x="93" y="391"/>
                  </a:lnTo>
                  <a:lnTo>
                    <a:pt x="83" y="388"/>
                  </a:lnTo>
                  <a:lnTo>
                    <a:pt x="74" y="385"/>
                  </a:lnTo>
                  <a:lnTo>
                    <a:pt x="65" y="379"/>
                  </a:lnTo>
                  <a:lnTo>
                    <a:pt x="56" y="374"/>
                  </a:lnTo>
                  <a:lnTo>
                    <a:pt x="48" y="369"/>
                  </a:lnTo>
                  <a:lnTo>
                    <a:pt x="41" y="363"/>
                  </a:lnTo>
                  <a:lnTo>
                    <a:pt x="35" y="357"/>
                  </a:lnTo>
                  <a:lnTo>
                    <a:pt x="29" y="350"/>
                  </a:lnTo>
                  <a:lnTo>
                    <a:pt x="23" y="341"/>
                  </a:lnTo>
                  <a:lnTo>
                    <a:pt x="18" y="333"/>
                  </a:lnTo>
                  <a:lnTo>
                    <a:pt x="14" y="325"/>
                  </a:lnTo>
                  <a:lnTo>
                    <a:pt x="11" y="316"/>
                  </a:lnTo>
                  <a:lnTo>
                    <a:pt x="8" y="305"/>
                  </a:lnTo>
                  <a:lnTo>
                    <a:pt x="5" y="294"/>
                  </a:lnTo>
                  <a:lnTo>
                    <a:pt x="3" y="282"/>
                  </a:lnTo>
                  <a:lnTo>
                    <a:pt x="2" y="270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226"/>
                  </a:lnTo>
                  <a:lnTo>
                    <a:pt x="51" y="239"/>
                  </a:lnTo>
                  <a:lnTo>
                    <a:pt x="52" y="250"/>
                  </a:lnTo>
                  <a:lnTo>
                    <a:pt x="52" y="260"/>
                  </a:lnTo>
                  <a:lnTo>
                    <a:pt x="53" y="271"/>
                  </a:lnTo>
                  <a:lnTo>
                    <a:pt x="55" y="280"/>
                  </a:lnTo>
                  <a:lnTo>
                    <a:pt x="56" y="288"/>
                  </a:lnTo>
                  <a:lnTo>
                    <a:pt x="58" y="295"/>
                  </a:lnTo>
                  <a:lnTo>
                    <a:pt x="60" y="301"/>
                  </a:lnTo>
                  <a:lnTo>
                    <a:pt x="64" y="308"/>
                  </a:lnTo>
                  <a:lnTo>
                    <a:pt x="67" y="313"/>
                  </a:lnTo>
                  <a:lnTo>
                    <a:pt x="70" y="318"/>
                  </a:lnTo>
                  <a:lnTo>
                    <a:pt x="74" y="323"/>
                  </a:lnTo>
                  <a:lnTo>
                    <a:pt x="78" y="327"/>
                  </a:lnTo>
                  <a:lnTo>
                    <a:pt x="82" y="331"/>
                  </a:lnTo>
                  <a:lnTo>
                    <a:pt x="87" y="335"/>
                  </a:lnTo>
                  <a:lnTo>
                    <a:pt x="93" y="338"/>
                  </a:lnTo>
                  <a:lnTo>
                    <a:pt x="100" y="341"/>
                  </a:lnTo>
                  <a:lnTo>
                    <a:pt x="106" y="345"/>
                  </a:lnTo>
                  <a:lnTo>
                    <a:pt x="112" y="347"/>
                  </a:lnTo>
                  <a:lnTo>
                    <a:pt x="119" y="349"/>
                  </a:lnTo>
                  <a:lnTo>
                    <a:pt x="126" y="350"/>
                  </a:lnTo>
                  <a:lnTo>
                    <a:pt x="134" y="351"/>
                  </a:lnTo>
                  <a:lnTo>
                    <a:pt x="142" y="352"/>
                  </a:lnTo>
                  <a:lnTo>
                    <a:pt x="150" y="352"/>
                  </a:lnTo>
                  <a:lnTo>
                    <a:pt x="163" y="352"/>
                  </a:lnTo>
                  <a:lnTo>
                    <a:pt x="177" y="351"/>
                  </a:lnTo>
                  <a:lnTo>
                    <a:pt x="188" y="349"/>
                  </a:lnTo>
                  <a:lnTo>
                    <a:pt x="199" y="346"/>
                  </a:lnTo>
                  <a:lnTo>
                    <a:pt x="209" y="341"/>
                  </a:lnTo>
                  <a:lnTo>
                    <a:pt x="217" y="337"/>
                  </a:lnTo>
                  <a:lnTo>
                    <a:pt x="225" y="332"/>
                  </a:lnTo>
                  <a:lnTo>
                    <a:pt x="231" y="326"/>
                  </a:lnTo>
                  <a:lnTo>
                    <a:pt x="237" y="319"/>
                  </a:lnTo>
                  <a:lnTo>
                    <a:pt x="243" y="310"/>
                  </a:lnTo>
                  <a:lnTo>
                    <a:pt x="247" y="299"/>
                  </a:lnTo>
                  <a:lnTo>
                    <a:pt x="250" y="288"/>
                  </a:lnTo>
                  <a:lnTo>
                    <a:pt x="253" y="275"/>
                  </a:lnTo>
                  <a:lnTo>
                    <a:pt x="254" y="260"/>
                  </a:lnTo>
                  <a:lnTo>
                    <a:pt x="256" y="244"/>
                  </a:lnTo>
                  <a:lnTo>
                    <a:pt x="256" y="22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66">
              <a:extLst>
                <a:ext uri="{FF2B5EF4-FFF2-40B4-BE49-F238E27FC236}">
                  <a16:creationId xmlns:a16="http://schemas.microsoft.com/office/drawing/2014/main" id="{0E4146A0-E242-1A87-5D66-4DD6FB2C5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780" y="1243906"/>
              <a:ext cx="29468" cy="36611"/>
            </a:xfrm>
            <a:custGeom>
              <a:avLst/>
              <a:gdLst>
                <a:gd name="T0" fmla="*/ 0 w 231"/>
                <a:gd name="T1" fmla="*/ 67851626 h 290"/>
                <a:gd name="T2" fmla="*/ 513247277 w 231"/>
                <a:gd name="T3" fmla="*/ 520044457 h 290"/>
                <a:gd name="T4" fmla="*/ 699845396 w 231"/>
                <a:gd name="T5" fmla="*/ 293922792 h 290"/>
                <a:gd name="T6" fmla="*/ 956494661 w 231"/>
                <a:gd name="T7" fmla="*/ 124369362 h 290"/>
                <a:gd name="T8" fmla="*/ 1236443206 w 231"/>
                <a:gd name="T9" fmla="*/ 22617284 h 290"/>
                <a:gd name="T10" fmla="*/ 1551365844 w 231"/>
                <a:gd name="T11" fmla="*/ 0 h 290"/>
                <a:gd name="T12" fmla="*/ 1714664683 w 231"/>
                <a:gd name="T13" fmla="*/ 0 h 290"/>
                <a:gd name="T14" fmla="*/ 1842937948 w 231"/>
                <a:gd name="T15" fmla="*/ 22617284 h 290"/>
                <a:gd name="T16" fmla="*/ 1994613228 w 231"/>
                <a:gd name="T17" fmla="*/ 56517735 h 290"/>
                <a:gd name="T18" fmla="*/ 2111262707 w 231"/>
                <a:gd name="T19" fmla="*/ 101752303 h 290"/>
                <a:gd name="T20" fmla="*/ 2147483647 w 231"/>
                <a:gd name="T21" fmla="*/ 146986645 h 290"/>
                <a:gd name="T22" fmla="*/ 2147483647 w 231"/>
                <a:gd name="T23" fmla="*/ 226121664 h 290"/>
                <a:gd name="T24" fmla="*/ 2147483647 w 231"/>
                <a:gd name="T25" fmla="*/ 293922792 h 290"/>
                <a:gd name="T26" fmla="*/ 2147483647 w 231"/>
                <a:gd name="T27" fmla="*/ 373057811 h 290"/>
                <a:gd name="T28" fmla="*/ 2147483647 w 231"/>
                <a:gd name="T29" fmla="*/ 463526721 h 290"/>
                <a:gd name="T30" fmla="*/ 2147483647 w 231"/>
                <a:gd name="T31" fmla="*/ 553945133 h 290"/>
                <a:gd name="T32" fmla="*/ 2147483647 w 231"/>
                <a:gd name="T33" fmla="*/ 667031102 h 290"/>
                <a:gd name="T34" fmla="*/ 2147483647 w 231"/>
                <a:gd name="T35" fmla="*/ 780066797 h 290"/>
                <a:gd name="T36" fmla="*/ 2147483647 w 231"/>
                <a:gd name="T37" fmla="*/ 859201816 h 290"/>
                <a:gd name="T38" fmla="*/ 2147483647 w 231"/>
                <a:gd name="T39" fmla="*/ 983571178 h 290"/>
                <a:gd name="T40" fmla="*/ 2147483647 w 231"/>
                <a:gd name="T41" fmla="*/ 1130557823 h 290"/>
                <a:gd name="T42" fmla="*/ 2147483647 w 231"/>
                <a:gd name="T43" fmla="*/ 1300111254 h 290"/>
                <a:gd name="T44" fmla="*/ 2134561760 w 231"/>
                <a:gd name="T45" fmla="*/ 2147483647 h 290"/>
                <a:gd name="T46" fmla="*/ 2134561760 w 231"/>
                <a:gd name="T47" fmla="*/ 1243593519 h 290"/>
                <a:gd name="T48" fmla="*/ 2122886493 w 231"/>
                <a:gd name="T49" fmla="*/ 1107940540 h 290"/>
                <a:gd name="T50" fmla="*/ 2111262707 w 231"/>
                <a:gd name="T51" fmla="*/ 972287785 h 290"/>
                <a:gd name="T52" fmla="*/ 2087912174 w 231"/>
                <a:gd name="T53" fmla="*/ 870535483 h 290"/>
                <a:gd name="T54" fmla="*/ 2052937854 w 231"/>
                <a:gd name="T55" fmla="*/ 791400464 h 290"/>
                <a:gd name="T56" fmla="*/ 2006288495 w 231"/>
                <a:gd name="T57" fmla="*/ 712265445 h 290"/>
                <a:gd name="T58" fmla="*/ 1936288375 w 231"/>
                <a:gd name="T59" fmla="*/ 655697435 h 290"/>
                <a:gd name="T60" fmla="*/ 1877963749 w 231"/>
                <a:gd name="T61" fmla="*/ 587896083 h 290"/>
                <a:gd name="T62" fmla="*/ 1796288589 w 231"/>
                <a:gd name="T63" fmla="*/ 542661740 h 290"/>
                <a:gd name="T64" fmla="*/ 1702989416 w 231"/>
                <a:gd name="T65" fmla="*/ 508761064 h 290"/>
                <a:gd name="T66" fmla="*/ 1609690470 w 231"/>
                <a:gd name="T67" fmla="*/ 474810114 h 290"/>
                <a:gd name="T68" fmla="*/ 1493040991 w 231"/>
                <a:gd name="T69" fmla="*/ 463526721 h 290"/>
                <a:gd name="T70" fmla="*/ 1353041205 w 231"/>
                <a:gd name="T71" fmla="*/ 463526721 h 290"/>
                <a:gd name="T72" fmla="*/ 1189742139 w 231"/>
                <a:gd name="T73" fmla="*/ 497427397 h 290"/>
                <a:gd name="T74" fmla="*/ 1026443300 w 231"/>
                <a:gd name="T75" fmla="*/ 553945133 h 290"/>
                <a:gd name="T76" fmla="*/ 886494768 w 231"/>
                <a:gd name="T77" fmla="*/ 644413818 h 290"/>
                <a:gd name="T78" fmla="*/ 769845289 w 231"/>
                <a:gd name="T79" fmla="*/ 746166121 h 290"/>
                <a:gd name="T80" fmla="*/ 664871076 w 231"/>
                <a:gd name="T81" fmla="*/ 904436159 h 290"/>
                <a:gd name="T82" fmla="*/ 594871183 w 231"/>
                <a:gd name="T83" fmla="*/ 1119223932 h 290"/>
                <a:gd name="T84" fmla="*/ 571572130 w 231"/>
                <a:gd name="T85" fmla="*/ 1379246273 h 290"/>
                <a:gd name="T86" fmla="*/ 559896863 w 231"/>
                <a:gd name="T87" fmla="*/ 2147483647 h 2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1" h="290">
                  <a:moveTo>
                    <a:pt x="0" y="290"/>
                  </a:moveTo>
                  <a:lnTo>
                    <a:pt x="0" y="6"/>
                  </a:lnTo>
                  <a:lnTo>
                    <a:pt x="44" y="6"/>
                  </a:lnTo>
                  <a:lnTo>
                    <a:pt x="44" y="46"/>
                  </a:lnTo>
                  <a:lnTo>
                    <a:pt x="52" y="35"/>
                  </a:lnTo>
                  <a:lnTo>
                    <a:pt x="60" y="26"/>
                  </a:lnTo>
                  <a:lnTo>
                    <a:pt x="71" y="18"/>
                  </a:lnTo>
                  <a:lnTo>
                    <a:pt x="82" y="11"/>
                  </a:lnTo>
                  <a:lnTo>
                    <a:pt x="93" y="6"/>
                  </a:lnTo>
                  <a:lnTo>
                    <a:pt x="106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1"/>
                  </a:lnTo>
                  <a:lnTo>
                    <a:pt x="158" y="2"/>
                  </a:lnTo>
                  <a:lnTo>
                    <a:pt x="164" y="3"/>
                  </a:lnTo>
                  <a:lnTo>
                    <a:pt x="171" y="5"/>
                  </a:lnTo>
                  <a:lnTo>
                    <a:pt x="176" y="6"/>
                  </a:lnTo>
                  <a:lnTo>
                    <a:pt x="181" y="9"/>
                  </a:lnTo>
                  <a:lnTo>
                    <a:pt x="186" y="11"/>
                  </a:lnTo>
                  <a:lnTo>
                    <a:pt x="191" y="13"/>
                  </a:lnTo>
                  <a:lnTo>
                    <a:pt x="196" y="16"/>
                  </a:lnTo>
                  <a:lnTo>
                    <a:pt x="200" y="20"/>
                  </a:lnTo>
                  <a:lnTo>
                    <a:pt x="203" y="23"/>
                  </a:lnTo>
                  <a:lnTo>
                    <a:pt x="208" y="26"/>
                  </a:lnTo>
                  <a:lnTo>
                    <a:pt x="211" y="30"/>
                  </a:lnTo>
                  <a:lnTo>
                    <a:pt x="214" y="33"/>
                  </a:lnTo>
                  <a:lnTo>
                    <a:pt x="216" y="37"/>
                  </a:lnTo>
                  <a:lnTo>
                    <a:pt x="219" y="41"/>
                  </a:lnTo>
                  <a:lnTo>
                    <a:pt x="221" y="45"/>
                  </a:lnTo>
                  <a:lnTo>
                    <a:pt x="223" y="49"/>
                  </a:lnTo>
                  <a:lnTo>
                    <a:pt x="224" y="55"/>
                  </a:lnTo>
                  <a:lnTo>
                    <a:pt x="226" y="59"/>
                  </a:lnTo>
                  <a:lnTo>
                    <a:pt x="227" y="64"/>
                  </a:lnTo>
                  <a:lnTo>
                    <a:pt x="228" y="69"/>
                  </a:lnTo>
                  <a:lnTo>
                    <a:pt x="229" y="72"/>
                  </a:lnTo>
                  <a:lnTo>
                    <a:pt x="229" y="76"/>
                  </a:lnTo>
                  <a:lnTo>
                    <a:pt x="230" y="81"/>
                  </a:lnTo>
                  <a:lnTo>
                    <a:pt x="230" y="87"/>
                  </a:lnTo>
                  <a:lnTo>
                    <a:pt x="231" y="94"/>
                  </a:lnTo>
                  <a:lnTo>
                    <a:pt x="231" y="100"/>
                  </a:lnTo>
                  <a:lnTo>
                    <a:pt x="231" y="107"/>
                  </a:lnTo>
                  <a:lnTo>
                    <a:pt x="231" y="115"/>
                  </a:lnTo>
                  <a:lnTo>
                    <a:pt x="231" y="290"/>
                  </a:lnTo>
                  <a:lnTo>
                    <a:pt x="183" y="290"/>
                  </a:lnTo>
                  <a:lnTo>
                    <a:pt x="183" y="117"/>
                  </a:lnTo>
                  <a:lnTo>
                    <a:pt x="183" y="110"/>
                  </a:lnTo>
                  <a:lnTo>
                    <a:pt x="183" y="104"/>
                  </a:lnTo>
                  <a:lnTo>
                    <a:pt x="182" y="98"/>
                  </a:lnTo>
                  <a:lnTo>
                    <a:pt x="182" y="91"/>
                  </a:lnTo>
                  <a:lnTo>
                    <a:pt x="181" y="86"/>
                  </a:lnTo>
                  <a:lnTo>
                    <a:pt x="180" y="81"/>
                  </a:lnTo>
                  <a:lnTo>
                    <a:pt x="179" y="77"/>
                  </a:lnTo>
                  <a:lnTo>
                    <a:pt x="178" y="73"/>
                  </a:lnTo>
                  <a:lnTo>
                    <a:pt x="176" y="70"/>
                  </a:lnTo>
                  <a:lnTo>
                    <a:pt x="174" y="67"/>
                  </a:lnTo>
                  <a:lnTo>
                    <a:pt x="172" y="63"/>
                  </a:lnTo>
                  <a:lnTo>
                    <a:pt x="169" y="61"/>
                  </a:lnTo>
                  <a:lnTo>
                    <a:pt x="166" y="58"/>
                  </a:lnTo>
                  <a:lnTo>
                    <a:pt x="164" y="55"/>
                  </a:lnTo>
                  <a:lnTo>
                    <a:pt x="161" y="52"/>
                  </a:lnTo>
                  <a:lnTo>
                    <a:pt x="157" y="50"/>
                  </a:lnTo>
                  <a:lnTo>
                    <a:pt x="154" y="48"/>
                  </a:lnTo>
                  <a:lnTo>
                    <a:pt x="150" y="46"/>
                  </a:lnTo>
                  <a:lnTo>
                    <a:pt x="146" y="45"/>
                  </a:lnTo>
                  <a:lnTo>
                    <a:pt x="142" y="43"/>
                  </a:lnTo>
                  <a:lnTo>
                    <a:pt x="138" y="42"/>
                  </a:lnTo>
                  <a:lnTo>
                    <a:pt x="133" y="42"/>
                  </a:lnTo>
                  <a:lnTo>
                    <a:pt x="128" y="41"/>
                  </a:lnTo>
                  <a:lnTo>
                    <a:pt x="124" y="41"/>
                  </a:lnTo>
                  <a:lnTo>
                    <a:pt x="116" y="41"/>
                  </a:lnTo>
                  <a:lnTo>
                    <a:pt x="109" y="42"/>
                  </a:lnTo>
                  <a:lnTo>
                    <a:pt x="102" y="44"/>
                  </a:lnTo>
                  <a:lnTo>
                    <a:pt x="95" y="46"/>
                  </a:lnTo>
                  <a:lnTo>
                    <a:pt x="88" y="49"/>
                  </a:lnTo>
                  <a:lnTo>
                    <a:pt x="82" y="52"/>
                  </a:lnTo>
                  <a:lnTo>
                    <a:pt x="76" y="57"/>
                  </a:lnTo>
                  <a:lnTo>
                    <a:pt x="71" y="61"/>
                  </a:lnTo>
                  <a:lnTo>
                    <a:pt x="66" y="66"/>
                  </a:lnTo>
                  <a:lnTo>
                    <a:pt x="60" y="73"/>
                  </a:lnTo>
                  <a:lnTo>
                    <a:pt x="57" y="80"/>
                  </a:lnTo>
                  <a:lnTo>
                    <a:pt x="54" y="89"/>
                  </a:lnTo>
                  <a:lnTo>
                    <a:pt x="51" y="99"/>
                  </a:lnTo>
                  <a:lnTo>
                    <a:pt x="50" y="110"/>
                  </a:lnTo>
                  <a:lnTo>
                    <a:pt x="49" y="122"/>
                  </a:lnTo>
                  <a:lnTo>
                    <a:pt x="48" y="135"/>
                  </a:lnTo>
                  <a:lnTo>
                    <a:pt x="48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67">
              <a:extLst>
                <a:ext uri="{FF2B5EF4-FFF2-40B4-BE49-F238E27FC236}">
                  <a16:creationId xmlns:a16="http://schemas.microsoft.com/office/drawing/2014/main" id="{E836C951-A278-E91C-6C4B-236FD9403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392" y="1230511"/>
              <a:ext cx="31254" cy="50900"/>
            </a:xfrm>
            <a:custGeom>
              <a:avLst/>
              <a:gdLst>
                <a:gd name="T0" fmla="*/ 2147483647 w 246"/>
                <a:gd name="T1" fmla="*/ 2147483647 h 398"/>
                <a:gd name="T2" fmla="*/ 1935709159 w 246"/>
                <a:gd name="T3" fmla="*/ 2147483647 h 398"/>
                <a:gd name="T4" fmla="*/ 1555454124 w 246"/>
                <a:gd name="T5" fmla="*/ 2147483647 h 398"/>
                <a:gd name="T6" fmla="*/ 1209786209 w 246"/>
                <a:gd name="T7" fmla="*/ 2147483647 h 398"/>
                <a:gd name="T8" fmla="*/ 933292757 w 246"/>
                <a:gd name="T9" fmla="*/ 2147483647 h 398"/>
                <a:gd name="T10" fmla="*/ 679806491 w 246"/>
                <a:gd name="T11" fmla="*/ 2147483647 h 398"/>
                <a:gd name="T12" fmla="*/ 460856299 w 246"/>
                <a:gd name="T13" fmla="*/ 2147483647 h 398"/>
                <a:gd name="T14" fmla="*/ 265015381 w 246"/>
                <a:gd name="T15" fmla="*/ 2147483647 h 398"/>
                <a:gd name="T16" fmla="*/ 126717724 w 246"/>
                <a:gd name="T17" fmla="*/ 2147483647 h 398"/>
                <a:gd name="T18" fmla="*/ 34587119 w 246"/>
                <a:gd name="T19" fmla="*/ 2147483647 h 398"/>
                <a:gd name="T20" fmla="*/ 0 w 246"/>
                <a:gd name="T21" fmla="*/ 2147483647 h 398"/>
                <a:gd name="T22" fmla="*/ 11529115 w 246"/>
                <a:gd name="T23" fmla="*/ 2147483647 h 398"/>
                <a:gd name="T24" fmla="*/ 57594304 w 246"/>
                <a:gd name="T25" fmla="*/ 2147483647 h 398"/>
                <a:gd name="T26" fmla="*/ 149775728 w 246"/>
                <a:gd name="T27" fmla="*/ 2033166232 h 398"/>
                <a:gd name="T28" fmla="*/ 311080571 w 246"/>
                <a:gd name="T29" fmla="*/ 1751087854 h 398"/>
                <a:gd name="T30" fmla="*/ 495443644 w 246"/>
                <a:gd name="T31" fmla="*/ 1539567834 h 398"/>
                <a:gd name="T32" fmla="*/ 737400795 w 246"/>
                <a:gd name="T33" fmla="*/ 1351515581 h 398"/>
                <a:gd name="T34" fmla="*/ 990887061 w 246"/>
                <a:gd name="T35" fmla="*/ 1245755571 h 398"/>
                <a:gd name="T36" fmla="*/ 1278960673 w 246"/>
                <a:gd name="T37" fmla="*/ 1198716817 h 398"/>
                <a:gd name="T38" fmla="*/ 1532446939 w 246"/>
                <a:gd name="T39" fmla="*/ 1198716817 h 398"/>
                <a:gd name="T40" fmla="*/ 1728288082 w 246"/>
                <a:gd name="T41" fmla="*/ 1245755571 h 398"/>
                <a:gd name="T42" fmla="*/ 1901121814 w 246"/>
                <a:gd name="T43" fmla="*/ 1316262320 h 398"/>
                <a:gd name="T44" fmla="*/ 2073955772 w 246"/>
                <a:gd name="T45" fmla="*/ 1433807824 h 398"/>
                <a:gd name="T46" fmla="*/ 2147483647 w 246"/>
                <a:gd name="T47" fmla="*/ 1563035601 h 398"/>
                <a:gd name="T48" fmla="*/ 2147483647 w 246"/>
                <a:gd name="T49" fmla="*/ 0 h 398"/>
                <a:gd name="T50" fmla="*/ 2147483647 w 246"/>
                <a:gd name="T51" fmla="*/ 2147483647 h 398"/>
                <a:gd name="T52" fmla="*/ 576095952 w 246"/>
                <a:gd name="T53" fmla="*/ 2147483647 h 398"/>
                <a:gd name="T54" fmla="*/ 668277376 w 246"/>
                <a:gd name="T55" fmla="*/ 2147483647 h 398"/>
                <a:gd name="T56" fmla="*/ 829582219 w 246"/>
                <a:gd name="T57" fmla="*/ 2147483647 h 398"/>
                <a:gd name="T58" fmla="*/ 1037003296 w 246"/>
                <a:gd name="T59" fmla="*/ 2147483647 h 398"/>
                <a:gd name="T60" fmla="*/ 1278960673 w 246"/>
                <a:gd name="T61" fmla="*/ 2147483647 h 398"/>
                <a:gd name="T62" fmla="*/ 1555454124 w 246"/>
                <a:gd name="T63" fmla="*/ 2147483647 h 398"/>
                <a:gd name="T64" fmla="*/ 1785933206 w 246"/>
                <a:gd name="T65" fmla="*/ 2147483647 h 398"/>
                <a:gd name="T66" fmla="*/ 2016361468 w 246"/>
                <a:gd name="T67" fmla="*/ 2147483647 h 398"/>
                <a:gd name="T68" fmla="*/ 2147483647 w 246"/>
                <a:gd name="T69" fmla="*/ 2147483647 h 398"/>
                <a:gd name="T70" fmla="*/ 2147483647 w 246"/>
                <a:gd name="T71" fmla="*/ 2147483647 h 398"/>
                <a:gd name="T72" fmla="*/ 2147483647 w 246"/>
                <a:gd name="T73" fmla="*/ 2147483647 h 398"/>
                <a:gd name="T74" fmla="*/ 2147483647 w 246"/>
                <a:gd name="T75" fmla="*/ 2147483647 h 398"/>
                <a:gd name="T76" fmla="*/ 2147483647 w 246"/>
                <a:gd name="T77" fmla="*/ 2147483647 h 398"/>
                <a:gd name="T78" fmla="*/ 2004832353 w 246"/>
                <a:gd name="T79" fmla="*/ 1915620729 h 398"/>
                <a:gd name="T80" fmla="*/ 1774404317 w 246"/>
                <a:gd name="T81" fmla="*/ 1739353970 h 398"/>
                <a:gd name="T82" fmla="*/ 1532446939 w 246"/>
                <a:gd name="T83" fmla="*/ 1668847448 h 398"/>
                <a:gd name="T84" fmla="*/ 1255902443 w 246"/>
                <a:gd name="T85" fmla="*/ 1680581332 h 398"/>
                <a:gd name="T86" fmla="*/ 1013945291 w 246"/>
                <a:gd name="T87" fmla="*/ 1774607458 h 398"/>
                <a:gd name="T88" fmla="*/ 818053329 w 246"/>
                <a:gd name="T89" fmla="*/ 1974393594 h 398"/>
                <a:gd name="T90" fmla="*/ 656748487 w 246"/>
                <a:gd name="T91" fmla="*/ 2147483647 h 398"/>
                <a:gd name="T92" fmla="*/ 576095952 w 246"/>
                <a:gd name="T93" fmla="*/ 2147483647 h 3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398">
                  <a:moveTo>
                    <a:pt x="202" y="392"/>
                  </a:moveTo>
                  <a:lnTo>
                    <a:pt x="202" y="356"/>
                  </a:lnTo>
                  <a:lnTo>
                    <a:pt x="194" y="366"/>
                  </a:lnTo>
                  <a:lnTo>
                    <a:pt x="186" y="374"/>
                  </a:lnTo>
                  <a:lnTo>
                    <a:pt x="178" y="381"/>
                  </a:lnTo>
                  <a:lnTo>
                    <a:pt x="168" y="388"/>
                  </a:lnTo>
                  <a:lnTo>
                    <a:pt x="157" y="393"/>
                  </a:lnTo>
                  <a:lnTo>
                    <a:pt x="147" y="396"/>
                  </a:lnTo>
                  <a:lnTo>
                    <a:pt x="135" y="398"/>
                  </a:lnTo>
                  <a:lnTo>
                    <a:pt x="122" y="398"/>
                  </a:lnTo>
                  <a:lnTo>
                    <a:pt x="113" y="398"/>
                  </a:lnTo>
                  <a:lnTo>
                    <a:pt x="105" y="397"/>
                  </a:lnTo>
                  <a:lnTo>
                    <a:pt x="98" y="396"/>
                  </a:lnTo>
                  <a:lnTo>
                    <a:pt x="89" y="394"/>
                  </a:lnTo>
                  <a:lnTo>
                    <a:pt x="81" y="391"/>
                  </a:lnTo>
                  <a:lnTo>
                    <a:pt x="74" y="388"/>
                  </a:lnTo>
                  <a:lnTo>
                    <a:pt x="67" y="384"/>
                  </a:lnTo>
                  <a:lnTo>
                    <a:pt x="59" y="379"/>
                  </a:lnTo>
                  <a:lnTo>
                    <a:pt x="52" y="374"/>
                  </a:lnTo>
                  <a:lnTo>
                    <a:pt x="46" y="369"/>
                  </a:lnTo>
                  <a:lnTo>
                    <a:pt x="40" y="364"/>
                  </a:lnTo>
                  <a:lnTo>
                    <a:pt x="34" y="357"/>
                  </a:lnTo>
                  <a:lnTo>
                    <a:pt x="29" y="351"/>
                  </a:lnTo>
                  <a:lnTo>
                    <a:pt x="23" y="343"/>
                  </a:lnTo>
                  <a:lnTo>
                    <a:pt x="19" y="335"/>
                  </a:lnTo>
                  <a:lnTo>
                    <a:pt x="15" y="327"/>
                  </a:lnTo>
                  <a:lnTo>
                    <a:pt x="11" y="319"/>
                  </a:lnTo>
                  <a:lnTo>
                    <a:pt x="8" y="310"/>
                  </a:lnTo>
                  <a:lnTo>
                    <a:pt x="6" y="300"/>
                  </a:lnTo>
                  <a:lnTo>
                    <a:pt x="3" y="291"/>
                  </a:lnTo>
                  <a:lnTo>
                    <a:pt x="2" y="282"/>
                  </a:lnTo>
                  <a:lnTo>
                    <a:pt x="1" y="272"/>
                  </a:lnTo>
                  <a:lnTo>
                    <a:pt x="0" y="261"/>
                  </a:lnTo>
                  <a:lnTo>
                    <a:pt x="0" y="250"/>
                  </a:lnTo>
                  <a:lnTo>
                    <a:pt x="0" y="240"/>
                  </a:lnTo>
                  <a:lnTo>
                    <a:pt x="1" y="229"/>
                  </a:lnTo>
                  <a:lnTo>
                    <a:pt x="2" y="219"/>
                  </a:lnTo>
                  <a:lnTo>
                    <a:pt x="3" y="210"/>
                  </a:lnTo>
                  <a:lnTo>
                    <a:pt x="5" y="201"/>
                  </a:lnTo>
                  <a:lnTo>
                    <a:pt x="7" y="191"/>
                  </a:lnTo>
                  <a:lnTo>
                    <a:pt x="10" y="182"/>
                  </a:lnTo>
                  <a:lnTo>
                    <a:pt x="13" y="173"/>
                  </a:lnTo>
                  <a:lnTo>
                    <a:pt x="17" y="165"/>
                  </a:lnTo>
                  <a:lnTo>
                    <a:pt x="21" y="157"/>
                  </a:lnTo>
                  <a:lnTo>
                    <a:pt x="27" y="149"/>
                  </a:lnTo>
                  <a:lnTo>
                    <a:pt x="32" y="142"/>
                  </a:lnTo>
                  <a:lnTo>
                    <a:pt x="37" y="136"/>
                  </a:lnTo>
                  <a:lnTo>
                    <a:pt x="43" y="131"/>
                  </a:lnTo>
                  <a:lnTo>
                    <a:pt x="49" y="125"/>
                  </a:lnTo>
                  <a:lnTo>
                    <a:pt x="56" y="121"/>
                  </a:lnTo>
                  <a:lnTo>
                    <a:pt x="64" y="115"/>
                  </a:lnTo>
                  <a:lnTo>
                    <a:pt x="71" y="112"/>
                  </a:lnTo>
                  <a:lnTo>
                    <a:pt x="78" y="109"/>
                  </a:lnTo>
                  <a:lnTo>
                    <a:pt x="86" y="106"/>
                  </a:lnTo>
                  <a:lnTo>
                    <a:pt x="94" y="104"/>
                  </a:lnTo>
                  <a:lnTo>
                    <a:pt x="103" y="103"/>
                  </a:lnTo>
                  <a:lnTo>
                    <a:pt x="111" y="102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3" y="102"/>
                  </a:lnTo>
                  <a:lnTo>
                    <a:pt x="138" y="103"/>
                  </a:lnTo>
                  <a:lnTo>
                    <a:pt x="144" y="104"/>
                  </a:lnTo>
                  <a:lnTo>
                    <a:pt x="150" y="106"/>
                  </a:lnTo>
                  <a:lnTo>
                    <a:pt x="155" y="108"/>
                  </a:lnTo>
                  <a:lnTo>
                    <a:pt x="160" y="110"/>
                  </a:lnTo>
                  <a:lnTo>
                    <a:pt x="165" y="112"/>
                  </a:lnTo>
                  <a:lnTo>
                    <a:pt x="171" y="115"/>
                  </a:lnTo>
                  <a:lnTo>
                    <a:pt x="175" y="118"/>
                  </a:lnTo>
                  <a:lnTo>
                    <a:pt x="180" y="122"/>
                  </a:lnTo>
                  <a:lnTo>
                    <a:pt x="184" y="125"/>
                  </a:lnTo>
                  <a:lnTo>
                    <a:pt x="187" y="129"/>
                  </a:lnTo>
                  <a:lnTo>
                    <a:pt x="191" y="133"/>
                  </a:lnTo>
                  <a:lnTo>
                    <a:pt x="195" y="136"/>
                  </a:lnTo>
                  <a:lnTo>
                    <a:pt x="198" y="141"/>
                  </a:lnTo>
                  <a:lnTo>
                    <a:pt x="198" y="0"/>
                  </a:lnTo>
                  <a:lnTo>
                    <a:pt x="246" y="0"/>
                  </a:lnTo>
                  <a:lnTo>
                    <a:pt x="246" y="392"/>
                  </a:lnTo>
                  <a:lnTo>
                    <a:pt x="202" y="392"/>
                  </a:lnTo>
                  <a:close/>
                  <a:moveTo>
                    <a:pt x="49" y="250"/>
                  </a:moveTo>
                  <a:lnTo>
                    <a:pt x="49" y="263"/>
                  </a:lnTo>
                  <a:lnTo>
                    <a:pt x="50" y="276"/>
                  </a:lnTo>
                  <a:lnTo>
                    <a:pt x="52" y="287"/>
                  </a:lnTo>
                  <a:lnTo>
                    <a:pt x="54" y="298"/>
                  </a:lnTo>
                  <a:lnTo>
                    <a:pt x="58" y="308"/>
                  </a:lnTo>
                  <a:lnTo>
                    <a:pt x="62" y="317"/>
                  </a:lnTo>
                  <a:lnTo>
                    <a:pt x="67" y="325"/>
                  </a:lnTo>
                  <a:lnTo>
                    <a:pt x="72" y="332"/>
                  </a:lnTo>
                  <a:lnTo>
                    <a:pt x="78" y="338"/>
                  </a:lnTo>
                  <a:lnTo>
                    <a:pt x="84" y="343"/>
                  </a:lnTo>
                  <a:lnTo>
                    <a:pt x="90" y="349"/>
                  </a:lnTo>
                  <a:lnTo>
                    <a:pt x="98" y="352"/>
                  </a:lnTo>
                  <a:lnTo>
                    <a:pt x="104" y="355"/>
                  </a:lnTo>
                  <a:lnTo>
                    <a:pt x="111" y="357"/>
                  </a:lnTo>
                  <a:lnTo>
                    <a:pt x="119" y="358"/>
                  </a:lnTo>
                  <a:lnTo>
                    <a:pt x="126" y="359"/>
                  </a:lnTo>
                  <a:lnTo>
                    <a:pt x="135" y="359"/>
                  </a:lnTo>
                  <a:lnTo>
                    <a:pt x="142" y="357"/>
                  </a:lnTo>
                  <a:lnTo>
                    <a:pt x="149" y="355"/>
                  </a:lnTo>
                  <a:lnTo>
                    <a:pt x="155" y="353"/>
                  </a:lnTo>
                  <a:lnTo>
                    <a:pt x="162" y="349"/>
                  </a:lnTo>
                  <a:lnTo>
                    <a:pt x="169" y="345"/>
                  </a:lnTo>
                  <a:lnTo>
                    <a:pt x="175" y="339"/>
                  </a:lnTo>
                  <a:lnTo>
                    <a:pt x="180" y="333"/>
                  </a:lnTo>
                  <a:lnTo>
                    <a:pt x="185" y="326"/>
                  </a:lnTo>
                  <a:lnTo>
                    <a:pt x="190" y="319"/>
                  </a:lnTo>
                  <a:lnTo>
                    <a:pt x="193" y="310"/>
                  </a:lnTo>
                  <a:lnTo>
                    <a:pt x="196" y="300"/>
                  </a:lnTo>
                  <a:lnTo>
                    <a:pt x="199" y="290"/>
                  </a:lnTo>
                  <a:lnTo>
                    <a:pt x="200" y="279"/>
                  </a:lnTo>
                  <a:lnTo>
                    <a:pt x="202" y="267"/>
                  </a:lnTo>
                  <a:lnTo>
                    <a:pt x="203" y="254"/>
                  </a:lnTo>
                  <a:lnTo>
                    <a:pt x="202" y="240"/>
                  </a:lnTo>
                  <a:lnTo>
                    <a:pt x="200" y="227"/>
                  </a:lnTo>
                  <a:lnTo>
                    <a:pt x="199" y="215"/>
                  </a:lnTo>
                  <a:lnTo>
                    <a:pt x="196" y="204"/>
                  </a:lnTo>
                  <a:lnTo>
                    <a:pt x="193" y="193"/>
                  </a:lnTo>
                  <a:lnTo>
                    <a:pt x="189" y="184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4" y="163"/>
                  </a:lnTo>
                  <a:lnTo>
                    <a:pt x="168" y="157"/>
                  </a:lnTo>
                  <a:lnTo>
                    <a:pt x="161" y="152"/>
                  </a:lnTo>
                  <a:lnTo>
                    <a:pt x="154" y="148"/>
                  </a:lnTo>
                  <a:lnTo>
                    <a:pt x="147" y="145"/>
                  </a:lnTo>
                  <a:lnTo>
                    <a:pt x="140" y="143"/>
                  </a:lnTo>
                  <a:lnTo>
                    <a:pt x="133" y="142"/>
                  </a:lnTo>
                  <a:lnTo>
                    <a:pt x="124" y="141"/>
                  </a:lnTo>
                  <a:lnTo>
                    <a:pt x="116" y="142"/>
                  </a:lnTo>
                  <a:lnTo>
                    <a:pt x="109" y="143"/>
                  </a:lnTo>
                  <a:lnTo>
                    <a:pt x="102" y="145"/>
                  </a:lnTo>
                  <a:lnTo>
                    <a:pt x="94" y="148"/>
                  </a:lnTo>
                  <a:lnTo>
                    <a:pt x="88" y="151"/>
                  </a:lnTo>
                  <a:lnTo>
                    <a:pt x="82" y="157"/>
                  </a:lnTo>
                  <a:lnTo>
                    <a:pt x="76" y="162"/>
                  </a:lnTo>
                  <a:lnTo>
                    <a:pt x="71" y="168"/>
                  </a:lnTo>
                  <a:lnTo>
                    <a:pt x="66" y="175"/>
                  </a:lnTo>
                  <a:lnTo>
                    <a:pt x="62" y="182"/>
                  </a:lnTo>
                  <a:lnTo>
                    <a:pt x="57" y="191"/>
                  </a:lnTo>
                  <a:lnTo>
                    <a:pt x="54" y="202"/>
                  </a:lnTo>
                  <a:lnTo>
                    <a:pt x="52" y="212"/>
                  </a:lnTo>
                  <a:lnTo>
                    <a:pt x="50" y="224"/>
                  </a:lnTo>
                  <a:lnTo>
                    <a:pt x="49" y="237"/>
                  </a:lnTo>
                  <a:lnTo>
                    <a:pt x="49" y="2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68">
              <a:extLst>
                <a:ext uri="{FF2B5EF4-FFF2-40B4-BE49-F238E27FC236}">
                  <a16:creationId xmlns:a16="http://schemas.microsoft.com/office/drawing/2014/main" id="{5A9D3806-23F7-4F78-9DA8-2C5BC00D9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5789" y="1243906"/>
              <a:ext cx="33933" cy="37505"/>
            </a:xfrm>
            <a:custGeom>
              <a:avLst/>
              <a:gdLst>
                <a:gd name="T0" fmla="*/ 2147483647 w 263"/>
                <a:gd name="T1" fmla="*/ 2147483647 h 296"/>
                <a:gd name="T2" fmla="*/ 2147483647 w 263"/>
                <a:gd name="T3" fmla="*/ 2147483647 h 296"/>
                <a:gd name="T4" fmla="*/ 2147483647 w 263"/>
                <a:gd name="T5" fmla="*/ 2147483647 h 296"/>
                <a:gd name="T6" fmla="*/ 2147483647 w 263"/>
                <a:gd name="T7" fmla="*/ 2147483647 h 296"/>
                <a:gd name="T8" fmla="*/ 2051492001 w 263"/>
                <a:gd name="T9" fmla="*/ 2147483647 h 296"/>
                <a:gd name="T10" fmla="*/ 1641225117 w 263"/>
                <a:gd name="T11" fmla="*/ 2147483647 h 296"/>
                <a:gd name="T12" fmla="*/ 1122314972 w 263"/>
                <a:gd name="T13" fmla="*/ 2147483647 h 296"/>
                <a:gd name="T14" fmla="*/ 687846752 w 263"/>
                <a:gd name="T15" fmla="*/ 2147483647 h 296"/>
                <a:gd name="T16" fmla="*/ 337872985 w 263"/>
                <a:gd name="T17" fmla="*/ 2147483647 h 296"/>
                <a:gd name="T18" fmla="*/ 120691516 w 263"/>
                <a:gd name="T19" fmla="*/ 2147483647 h 296"/>
                <a:gd name="T20" fmla="*/ 12048026 w 263"/>
                <a:gd name="T21" fmla="*/ 1920119264 h 296"/>
                <a:gd name="T22" fmla="*/ 24148809 w 263"/>
                <a:gd name="T23" fmla="*/ 1325761645 h 296"/>
                <a:gd name="T24" fmla="*/ 181037160 w 263"/>
                <a:gd name="T25" fmla="*/ 834302698 h 296"/>
                <a:gd name="T26" fmla="*/ 446516246 w 263"/>
                <a:gd name="T27" fmla="*/ 445742873 h 296"/>
                <a:gd name="T28" fmla="*/ 820586295 w 263"/>
                <a:gd name="T29" fmla="*/ 171447329 h 296"/>
                <a:gd name="T30" fmla="*/ 1267102541 w 263"/>
                <a:gd name="T31" fmla="*/ 22883265 h 296"/>
                <a:gd name="T32" fmla="*/ 1786012686 w 263"/>
                <a:gd name="T33" fmla="*/ 0 h 296"/>
                <a:gd name="T34" fmla="*/ 2147483647 w 263"/>
                <a:gd name="T35" fmla="*/ 102848215 h 296"/>
                <a:gd name="T36" fmla="*/ 2147483647 w 263"/>
                <a:gd name="T37" fmla="*/ 342894658 h 296"/>
                <a:gd name="T38" fmla="*/ 2147483647 w 263"/>
                <a:gd name="T39" fmla="*/ 685738635 h 296"/>
                <a:gd name="T40" fmla="*/ 2147483647 w 263"/>
                <a:gd name="T41" fmla="*/ 1131481508 h 296"/>
                <a:gd name="T42" fmla="*/ 2147483647 w 263"/>
                <a:gd name="T43" fmla="*/ 1680072595 h 296"/>
                <a:gd name="T44" fmla="*/ 2147483647 w 263"/>
                <a:gd name="T45" fmla="*/ 1725788444 h 296"/>
                <a:gd name="T46" fmla="*/ 2147483647 w 263"/>
                <a:gd name="T47" fmla="*/ 1782971492 h 296"/>
                <a:gd name="T48" fmla="*/ 615452853 w 263"/>
                <a:gd name="T49" fmla="*/ 1828687341 h 296"/>
                <a:gd name="T50" fmla="*/ 663697944 w 263"/>
                <a:gd name="T51" fmla="*/ 2147483647 h 296"/>
                <a:gd name="T52" fmla="*/ 796490013 w 263"/>
                <a:gd name="T53" fmla="*/ 2147483647 h 296"/>
                <a:gd name="T54" fmla="*/ 1001623455 w 263"/>
                <a:gd name="T55" fmla="*/ 2147483647 h 296"/>
                <a:gd name="T56" fmla="*/ 1242953732 w 263"/>
                <a:gd name="T57" fmla="*/ 2147483647 h 296"/>
                <a:gd name="T58" fmla="*/ 1544682409 w 263"/>
                <a:gd name="T59" fmla="*/ 2147483647 h 296"/>
                <a:gd name="T60" fmla="*/ 1798113468 w 263"/>
                <a:gd name="T61" fmla="*/ 2147483647 h 296"/>
                <a:gd name="T62" fmla="*/ 2003246910 w 263"/>
                <a:gd name="T63" fmla="*/ 2147483647 h 296"/>
                <a:gd name="T64" fmla="*/ 2147483647 w 263"/>
                <a:gd name="T65" fmla="*/ 2147483647 h 296"/>
                <a:gd name="T66" fmla="*/ 2147483647 w 263"/>
                <a:gd name="T67" fmla="*/ 2147483647 h 296"/>
                <a:gd name="T68" fmla="*/ 2147483647 w 263"/>
                <a:gd name="T69" fmla="*/ 2147483647 h 296"/>
                <a:gd name="T70" fmla="*/ 639601662 w 263"/>
                <a:gd name="T71" fmla="*/ 1371477494 h 296"/>
                <a:gd name="T72" fmla="*/ 2147483647 w 263"/>
                <a:gd name="T73" fmla="*/ 1188613873 h 296"/>
                <a:gd name="T74" fmla="*/ 2147483647 w 263"/>
                <a:gd name="T75" fmla="*/ 948617887 h 296"/>
                <a:gd name="T76" fmla="*/ 2147483647 w 263"/>
                <a:gd name="T77" fmla="*/ 765754266 h 296"/>
                <a:gd name="T78" fmla="*/ 2099789618 w 263"/>
                <a:gd name="T79" fmla="*/ 571474353 h 296"/>
                <a:gd name="T80" fmla="*/ 1834310532 w 263"/>
                <a:gd name="T81" fmla="*/ 468575457 h 296"/>
                <a:gd name="T82" fmla="*/ 1520533600 w 263"/>
                <a:gd name="T83" fmla="*/ 445742873 h 296"/>
                <a:gd name="T84" fmla="*/ 1242953732 w 263"/>
                <a:gd name="T85" fmla="*/ 514291305 h 296"/>
                <a:gd name="T86" fmla="*/ 1013671482 w 263"/>
                <a:gd name="T87" fmla="*/ 651439077 h 296"/>
                <a:gd name="T88" fmla="*/ 820586295 w 263"/>
                <a:gd name="T89" fmla="*/ 834302698 h 296"/>
                <a:gd name="T90" fmla="*/ 699947305 w 263"/>
                <a:gd name="T91" fmla="*/ 1085765659 h 296"/>
                <a:gd name="T92" fmla="*/ 639601662 w 263"/>
                <a:gd name="T93" fmla="*/ 1371477494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3" h="296">
                  <a:moveTo>
                    <a:pt x="211" y="198"/>
                  </a:moveTo>
                  <a:lnTo>
                    <a:pt x="261" y="204"/>
                  </a:lnTo>
                  <a:lnTo>
                    <a:pt x="258" y="215"/>
                  </a:lnTo>
                  <a:lnTo>
                    <a:pt x="254" y="225"/>
                  </a:lnTo>
                  <a:lnTo>
                    <a:pt x="249" y="234"/>
                  </a:lnTo>
                  <a:lnTo>
                    <a:pt x="244" y="244"/>
                  </a:lnTo>
                  <a:lnTo>
                    <a:pt x="238" y="252"/>
                  </a:lnTo>
                  <a:lnTo>
                    <a:pt x="232" y="259"/>
                  </a:lnTo>
                  <a:lnTo>
                    <a:pt x="225" y="266"/>
                  </a:lnTo>
                  <a:lnTo>
                    <a:pt x="218" y="272"/>
                  </a:lnTo>
                  <a:lnTo>
                    <a:pt x="209" y="277"/>
                  </a:lnTo>
                  <a:lnTo>
                    <a:pt x="200" y="283"/>
                  </a:lnTo>
                  <a:lnTo>
                    <a:pt x="191" y="287"/>
                  </a:lnTo>
                  <a:lnTo>
                    <a:pt x="182" y="290"/>
                  </a:lnTo>
                  <a:lnTo>
                    <a:pt x="170" y="293"/>
                  </a:lnTo>
                  <a:lnTo>
                    <a:pt x="160" y="295"/>
                  </a:lnTo>
                  <a:lnTo>
                    <a:pt x="149" y="296"/>
                  </a:lnTo>
                  <a:lnTo>
                    <a:pt x="136" y="296"/>
                  </a:lnTo>
                  <a:lnTo>
                    <a:pt x="121" y="296"/>
                  </a:lnTo>
                  <a:lnTo>
                    <a:pt x="106" y="294"/>
                  </a:lnTo>
                  <a:lnTo>
                    <a:pt x="93" y="291"/>
                  </a:lnTo>
                  <a:lnTo>
                    <a:pt x="80" y="287"/>
                  </a:lnTo>
                  <a:lnTo>
                    <a:pt x="68" y="282"/>
                  </a:lnTo>
                  <a:lnTo>
                    <a:pt x="57" y="274"/>
                  </a:lnTo>
                  <a:lnTo>
                    <a:pt x="47" y="267"/>
                  </a:lnTo>
                  <a:lnTo>
                    <a:pt x="37" y="258"/>
                  </a:lnTo>
                  <a:lnTo>
                    <a:pt x="28" y="248"/>
                  </a:lnTo>
                  <a:lnTo>
                    <a:pt x="21" y="237"/>
                  </a:lnTo>
                  <a:lnTo>
                    <a:pt x="15" y="225"/>
                  </a:lnTo>
                  <a:lnTo>
                    <a:pt x="10" y="212"/>
                  </a:lnTo>
                  <a:lnTo>
                    <a:pt x="6" y="198"/>
                  </a:lnTo>
                  <a:lnTo>
                    <a:pt x="2" y="183"/>
                  </a:lnTo>
                  <a:lnTo>
                    <a:pt x="1" y="168"/>
                  </a:lnTo>
                  <a:lnTo>
                    <a:pt x="0" y="150"/>
                  </a:lnTo>
                  <a:lnTo>
                    <a:pt x="1" y="133"/>
                  </a:lnTo>
                  <a:lnTo>
                    <a:pt x="2" y="116"/>
                  </a:lnTo>
                  <a:lnTo>
                    <a:pt x="6" y="101"/>
                  </a:lnTo>
                  <a:lnTo>
                    <a:pt x="10" y="86"/>
                  </a:lnTo>
                  <a:lnTo>
                    <a:pt x="15" y="73"/>
                  </a:lnTo>
                  <a:lnTo>
                    <a:pt x="21" y="61"/>
                  </a:lnTo>
                  <a:lnTo>
                    <a:pt x="29" y="49"/>
                  </a:lnTo>
                  <a:lnTo>
                    <a:pt x="37" y="39"/>
                  </a:lnTo>
                  <a:lnTo>
                    <a:pt x="47" y="30"/>
                  </a:lnTo>
                  <a:lnTo>
                    <a:pt x="57" y="22"/>
                  </a:lnTo>
                  <a:lnTo>
                    <a:pt x="68" y="15"/>
                  </a:lnTo>
                  <a:lnTo>
                    <a:pt x="80" y="9"/>
                  </a:lnTo>
                  <a:lnTo>
                    <a:pt x="92" y="5"/>
                  </a:lnTo>
                  <a:lnTo>
                    <a:pt x="105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8" y="0"/>
                  </a:lnTo>
                  <a:lnTo>
                    <a:pt x="161" y="2"/>
                  </a:lnTo>
                  <a:lnTo>
                    <a:pt x="173" y="5"/>
                  </a:lnTo>
                  <a:lnTo>
                    <a:pt x="186" y="9"/>
                  </a:lnTo>
                  <a:lnTo>
                    <a:pt x="197" y="14"/>
                  </a:lnTo>
                  <a:lnTo>
                    <a:pt x="207" y="22"/>
                  </a:lnTo>
                  <a:lnTo>
                    <a:pt x="218" y="30"/>
                  </a:lnTo>
                  <a:lnTo>
                    <a:pt x="227" y="38"/>
                  </a:lnTo>
                  <a:lnTo>
                    <a:pt x="235" y="48"/>
                  </a:lnTo>
                  <a:lnTo>
                    <a:pt x="242" y="60"/>
                  </a:lnTo>
                  <a:lnTo>
                    <a:pt x="248" y="72"/>
                  </a:lnTo>
                  <a:lnTo>
                    <a:pt x="254" y="85"/>
                  </a:lnTo>
                  <a:lnTo>
                    <a:pt x="258" y="99"/>
                  </a:lnTo>
                  <a:lnTo>
                    <a:pt x="261" y="114"/>
                  </a:lnTo>
                  <a:lnTo>
                    <a:pt x="262" y="131"/>
                  </a:lnTo>
                  <a:lnTo>
                    <a:pt x="263" y="147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3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3" y="160"/>
                  </a:lnTo>
                  <a:lnTo>
                    <a:pt x="51" y="160"/>
                  </a:lnTo>
                  <a:lnTo>
                    <a:pt x="52" y="172"/>
                  </a:lnTo>
                  <a:lnTo>
                    <a:pt x="53" y="182"/>
                  </a:lnTo>
                  <a:lnTo>
                    <a:pt x="55" y="192"/>
                  </a:lnTo>
                  <a:lnTo>
                    <a:pt x="58" y="201"/>
                  </a:lnTo>
                  <a:lnTo>
                    <a:pt x="62" y="211"/>
                  </a:lnTo>
                  <a:lnTo>
                    <a:pt x="66" y="218"/>
                  </a:lnTo>
                  <a:lnTo>
                    <a:pt x="71" y="225"/>
                  </a:lnTo>
                  <a:lnTo>
                    <a:pt x="77" y="232"/>
                  </a:lnTo>
                  <a:lnTo>
                    <a:pt x="83" y="237"/>
                  </a:lnTo>
                  <a:lnTo>
                    <a:pt x="90" y="243"/>
                  </a:lnTo>
                  <a:lnTo>
                    <a:pt x="96" y="247"/>
                  </a:lnTo>
                  <a:lnTo>
                    <a:pt x="103" y="251"/>
                  </a:lnTo>
                  <a:lnTo>
                    <a:pt x="112" y="254"/>
                  </a:lnTo>
                  <a:lnTo>
                    <a:pt x="119" y="255"/>
                  </a:lnTo>
                  <a:lnTo>
                    <a:pt x="128" y="257"/>
                  </a:lnTo>
                  <a:lnTo>
                    <a:pt x="136" y="257"/>
                  </a:lnTo>
                  <a:lnTo>
                    <a:pt x="142" y="257"/>
                  </a:lnTo>
                  <a:lnTo>
                    <a:pt x="149" y="256"/>
                  </a:lnTo>
                  <a:lnTo>
                    <a:pt x="155" y="255"/>
                  </a:lnTo>
                  <a:lnTo>
                    <a:pt x="161" y="254"/>
                  </a:lnTo>
                  <a:lnTo>
                    <a:pt x="166" y="252"/>
                  </a:lnTo>
                  <a:lnTo>
                    <a:pt x="171" y="249"/>
                  </a:lnTo>
                  <a:lnTo>
                    <a:pt x="176" y="247"/>
                  </a:lnTo>
                  <a:lnTo>
                    <a:pt x="182" y="243"/>
                  </a:lnTo>
                  <a:lnTo>
                    <a:pt x="186" y="239"/>
                  </a:lnTo>
                  <a:lnTo>
                    <a:pt x="191" y="235"/>
                  </a:lnTo>
                  <a:lnTo>
                    <a:pt x="195" y="230"/>
                  </a:lnTo>
                  <a:lnTo>
                    <a:pt x="198" y="225"/>
                  </a:lnTo>
                  <a:lnTo>
                    <a:pt x="202" y="219"/>
                  </a:lnTo>
                  <a:lnTo>
                    <a:pt x="205" y="213"/>
                  </a:lnTo>
                  <a:lnTo>
                    <a:pt x="208" y="206"/>
                  </a:lnTo>
                  <a:lnTo>
                    <a:pt x="211" y="198"/>
                  </a:lnTo>
                  <a:close/>
                  <a:moveTo>
                    <a:pt x="53" y="120"/>
                  </a:moveTo>
                  <a:lnTo>
                    <a:pt x="211" y="120"/>
                  </a:lnTo>
                  <a:lnTo>
                    <a:pt x="210" y="112"/>
                  </a:lnTo>
                  <a:lnTo>
                    <a:pt x="209" y="104"/>
                  </a:lnTo>
                  <a:lnTo>
                    <a:pt x="207" y="97"/>
                  </a:lnTo>
                  <a:lnTo>
                    <a:pt x="205" y="89"/>
                  </a:lnTo>
                  <a:lnTo>
                    <a:pt x="203" y="83"/>
                  </a:lnTo>
                  <a:lnTo>
                    <a:pt x="200" y="77"/>
                  </a:lnTo>
                  <a:lnTo>
                    <a:pt x="197" y="72"/>
                  </a:lnTo>
                  <a:lnTo>
                    <a:pt x="194" y="67"/>
                  </a:lnTo>
                  <a:lnTo>
                    <a:pt x="188" y="61"/>
                  </a:lnTo>
                  <a:lnTo>
                    <a:pt x="182" y="55"/>
                  </a:lnTo>
                  <a:lnTo>
                    <a:pt x="174" y="50"/>
                  </a:lnTo>
                  <a:lnTo>
                    <a:pt x="167" y="46"/>
                  </a:lnTo>
                  <a:lnTo>
                    <a:pt x="160" y="43"/>
                  </a:lnTo>
                  <a:lnTo>
                    <a:pt x="152" y="41"/>
                  </a:lnTo>
                  <a:lnTo>
                    <a:pt x="142" y="40"/>
                  </a:lnTo>
                  <a:lnTo>
                    <a:pt x="134" y="39"/>
                  </a:lnTo>
                  <a:lnTo>
                    <a:pt x="126" y="39"/>
                  </a:lnTo>
                  <a:lnTo>
                    <a:pt x="118" y="40"/>
                  </a:lnTo>
                  <a:lnTo>
                    <a:pt x="111" y="42"/>
                  </a:lnTo>
                  <a:lnTo>
                    <a:pt x="103" y="45"/>
                  </a:lnTo>
                  <a:lnTo>
                    <a:pt x="96" y="48"/>
                  </a:lnTo>
                  <a:lnTo>
                    <a:pt x="90" y="51"/>
                  </a:lnTo>
                  <a:lnTo>
                    <a:pt x="84" y="57"/>
                  </a:lnTo>
                  <a:lnTo>
                    <a:pt x="79" y="62"/>
                  </a:lnTo>
                  <a:lnTo>
                    <a:pt x="72" y="67"/>
                  </a:lnTo>
                  <a:lnTo>
                    <a:pt x="68" y="73"/>
                  </a:lnTo>
                  <a:lnTo>
                    <a:pt x="64" y="80"/>
                  </a:lnTo>
                  <a:lnTo>
                    <a:pt x="60" y="87"/>
                  </a:lnTo>
                  <a:lnTo>
                    <a:pt x="58" y="95"/>
                  </a:lnTo>
                  <a:lnTo>
                    <a:pt x="56" y="103"/>
                  </a:lnTo>
                  <a:lnTo>
                    <a:pt x="54" y="112"/>
                  </a:lnTo>
                  <a:lnTo>
                    <a:pt x="53" y="1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69">
              <a:extLst>
                <a:ext uri="{FF2B5EF4-FFF2-40B4-BE49-F238E27FC236}">
                  <a16:creationId xmlns:a16="http://schemas.microsoft.com/office/drawing/2014/main" id="{F97BF7DA-AEA8-B62F-289B-1E9B8BD2C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866" y="1243906"/>
              <a:ext cx="19645" cy="36611"/>
            </a:xfrm>
            <a:custGeom>
              <a:avLst/>
              <a:gdLst>
                <a:gd name="T0" fmla="*/ 0 w 155"/>
                <a:gd name="T1" fmla="*/ 2147483647 h 290"/>
                <a:gd name="T2" fmla="*/ 0 w 155"/>
                <a:gd name="T3" fmla="*/ 67851626 h 290"/>
                <a:gd name="T4" fmla="*/ 503336396 w 155"/>
                <a:gd name="T5" fmla="*/ 67851626 h 290"/>
                <a:gd name="T6" fmla="*/ 503336396 w 155"/>
                <a:gd name="T7" fmla="*/ 553945133 h 290"/>
                <a:gd name="T8" fmla="*/ 549080485 w 155"/>
                <a:gd name="T9" fmla="*/ 474810114 h 290"/>
                <a:gd name="T10" fmla="*/ 594875272 w 155"/>
                <a:gd name="T11" fmla="*/ 395675095 h 290"/>
                <a:gd name="T12" fmla="*/ 629195957 w 155"/>
                <a:gd name="T13" fmla="*/ 339157360 h 290"/>
                <a:gd name="T14" fmla="*/ 674939820 w 155"/>
                <a:gd name="T15" fmla="*/ 271356007 h 290"/>
                <a:gd name="T16" fmla="*/ 720683909 w 155"/>
                <a:gd name="T17" fmla="*/ 226121664 h 290"/>
                <a:gd name="T18" fmla="*/ 755004594 w 155"/>
                <a:gd name="T19" fmla="*/ 169603929 h 290"/>
                <a:gd name="T20" fmla="*/ 800799381 w 155"/>
                <a:gd name="T21" fmla="*/ 135652754 h 290"/>
                <a:gd name="T22" fmla="*/ 846543470 w 155"/>
                <a:gd name="T23" fmla="*/ 101752303 h 290"/>
                <a:gd name="T24" fmla="*/ 892287334 w 155"/>
                <a:gd name="T25" fmla="*/ 79135019 h 290"/>
                <a:gd name="T26" fmla="*/ 926608018 w 155"/>
                <a:gd name="T27" fmla="*/ 56517735 h 290"/>
                <a:gd name="T28" fmla="*/ 972352107 w 155"/>
                <a:gd name="T29" fmla="*/ 33900676 h 290"/>
                <a:gd name="T30" fmla="*/ 1018146894 w 155"/>
                <a:gd name="T31" fmla="*/ 22617284 h 290"/>
                <a:gd name="T32" fmla="*/ 1063890983 w 155"/>
                <a:gd name="T33" fmla="*/ 11283393 h 290"/>
                <a:gd name="T34" fmla="*/ 1098211668 w 155"/>
                <a:gd name="T35" fmla="*/ 0 h 290"/>
                <a:gd name="T36" fmla="*/ 1143955532 w 155"/>
                <a:gd name="T37" fmla="*/ 0 h 290"/>
                <a:gd name="T38" fmla="*/ 1189750318 w 155"/>
                <a:gd name="T39" fmla="*/ 0 h 290"/>
                <a:gd name="T40" fmla="*/ 1269815092 w 155"/>
                <a:gd name="T41" fmla="*/ 0 h 290"/>
                <a:gd name="T42" fmla="*/ 1338456462 w 155"/>
                <a:gd name="T43" fmla="*/ 11283393 h 290"/>
                <a:gd name="T44" fmla="*/ 1407097831 w 155"/>
                <a:gd name="T45" fmla="*/ 22617284 h 290"/>
                <a:gd name="T46" fmla="*/ 1475739201 w 155"/>
                <a:gd name="T47" fmla="*/ 33900676 h 290"/>
                <a:gd name="T48" fmla="*/ 1544380796 w 155"/>
                <a:gd name="T49" fmla="*/ 67851626 h 290"/>
                <a:gd name="T50" fmla="*/ 1612971243 w 155"/>
                <a:gd name="T51" fmla="*/ 90468910 h 290"/>
                <a:gd name="T52" fmla="*/ 1693086714 w 155"/>
                <a:gd name="T53" fmla="*/ 124369362 h 290"/>
                <a:gd name="T54" fmla="*/ 1773151488 w 155"/>
                <a:gd name="T55" fmla="*/ 169603929 h 290"/>
                <a:gd name="T56" fmla="*/ 1567227379 w 155"/>
                <a:gd name="T57" fmla="*/ 678314495 h 290"/>
                <a:gd name="T58" fmla="*/ 1521483290 w 155"/>
                <a:gd name="T59" fmla="*/ 655697435 h 290"/>
                <a:gd name="T60" fmla="*/ 1475739201 w 155"/>
                <a:gd name="T61" fmla="*/ 633130426 h 290"/>
                <a:gd name="T62" fmla="*/ 1429944415 w 155"/>
                <a:gd name="T63" fmla="*/ 599179476 h 290"/>
                <a:gd name="T64" fmla="*/ 1372777147 w 155"/>
                <a:gd name="T65" fmla="*/ 587896083 h 290"/>
                <a:gd name="T66" fmla="*/ 1326982360 w 155"/>
                <a:gd name="T67" fmla="*/ 565278799 h 290"/>
                <a:gd name="T68" fmla="*/ 1281238496 w 155"/>
                <a:gd name="T69" fmla="*/ 565278799 h 290"/>
                <a:gd name="T70" fmla="*/ 1212597127 w 155"/>
                <a:gd name="T71" fmla="*/ 553945133 h 290"/>
                <a:gd name="T72" fmla="*/ 1166853038 w 155"/>
                <a:gd name="T73" fmla="*/ 553945133 h 290"/>
                <a:gd name="T74" fmla="*/ 1121108949 w 155"/>
                <a:gd name="T75" fmla="*/ 553945133 h 290"/>
                <a:gd name="T76" fmla="*/ 1086788264 w 155"/>
                <a:gd name="T77" fmla="*/ 565278799 h 290"/>
                <a:gd name="T78" fmla="*/ 1040993477 w 155"/>
                <a:gd name="T79" fmla="*/ 565278799 h 290"/>
                <a:gd name="T80" fmla="*/ 1006672792 w 155"/>
                <a:gd name="T81" fmla="*/ 576562416 h 290"/>
                <a:gd name="T82" fmla="*/ 960928703 w 155"/>
                <a:gd name="T83" fmla="*/ 599179476 h 290"/>
                <a:gd name="T84" fmla="*/ 926608018 w 155"/>
                <a:gd name="T85" fmla="*/ 621796759 h 290"/>
                <a:gd name="T86" fmla="*/ 892287334 w 155"/>
                <a:gd name="T87" fmla="*/ 644413818 h 290"/>
                <a:gd name="T88" fmla="*/ 857966649 w 155"/>
                <a:gd name="T89" fmla="*/ 667031102 h 290"/>
                <a:gd name="T90" fmla="*/ 812222785 w 155"/>
                <a:gd name="T91" fmla="*/ 700931778 h 290"/>
                <a:gd name="T92" fmla="*/ 777902100 w 155"/>
                <a:gd name="T93" fmla="*/ 723548837 h 290"/>
                <a:gd name="T94" fmla="*/ 743581415 w 155"/>
                <a:gd name="T95" fmla="*/ 757449514 h 290"/>
                <a:gd name="T96" fmla="*/ 720683909 w 155"/>
                <a:gd name="T97" fmla="*/ 791400464 h 290"/>
                <a:gd name="T98" fmla="*/ 697837326 w 155"/>
                <a:gd name="T99" fmla="*/ 836584533 h 290"/>
                <a:gd name="T100" fmla="*/ 674939820 w 155"/>
                <a:gd name="T101" fmla="*/ 870535483 h 290"/>
                <a:gd name="T102" fmla="*/ 663516641 w 155"/>
                <a:gd name="T103" fmla="*/ 915719552 h 290"/>
                <a:gd name="T104" fmla="*/ 640619135 w 155"/>
                <a:gd name="T105" fmla="*/ 960953894 h 290"/>
                <a:gd name="T106" fmla="*/ 617721855 w 155"/>
                <a:gd name="T107" fmla="*/ 1028805521 h 290"/>
                <a:gd name="T108" fmla="*/ 606298451 w 155"/>
                <a:gd name="T109" fmla="*/ 1119223932 h 290"/>
                <a:gd name="T110" fmla="*/ 583401170 w 155"/>
                <a:gd name="T111" fmla="*/ 1187075559 h 290"/>
                <a:gd name="T112" fmla="*/ 571977766 w 155"/>
                <a:gd name="T113" fmla="*/ 1266210578 h 290"/>
                <a:gd name="T114" fmla="*/ 560554587 w 155"/>
                <a:gd name="T115" fmla="*/ 1345345597 h 290"/>
                <a:gd name="T116" fmla="*/ 560554587 w 155"/>
                <a:gd name="T117" fmla="*/ 1424480616 h 290"/>
                <a:gd name="T118" fmla="*/ 549080485 w 155"/>
                <a:gd name="T119" fmla="*/ 1514949526 h 290"/>
                <a:gd name="T120" fmla="*/ 549080485 w 155"/>
                <a:gd name="T121" fmla="*/ 1594084545 h 290"/>
                <a:gd name="T122" fmla="*/ 549080485 w 155"/>
                <a:gd name="T123" fmla="*/ 2147483647 h 290"/>
                <a:gd name="T124" fmla="*/ 0 w 155"/>
                <a:gd name="T125" fmla="*/ 2147483647 h 2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5" h="290">
                  <a:moveTo>
                    <a:pt x="0" y="290"/>
                  </a:moveTo>
                  <a:lnTo>
                    <a:pt x="0" y="6"/>
                  </a:lnTo>
                  <a:lnTo>
                    <a:pt x="44" y="6"/>
                  </a:lnTo>
                  <a:lnTo>
                    <a:pt x="44" y="49"/>
                  </a:lnTo>
                  <a:lnTo>
                    <a:pt x="48" y="42"/>
                  </a:lnTo>
                  <a:lnTo>
                    <a:pt x="52" y="35"/>
                  </a:lnTo>
                  <a:lnTo>
                    <a:pt x="55" y="30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66" y="15"/>
                  </a:lnTo>
                  <a:lnTo>
                    <a:pt x="70" y="12"/>
                  </a:lnTo>
                  <a:lnTo>
                    <a:pt x="74" y="9"/>
                  </a:lnTo>
                  <a:lnTo>
                    <a:pt x="78" y="7"/>
                  </a:lnTo>
                  <a:lnTo>
                    <a:pt x="81" y="5"/>
                  </a:lnTo>
                  <a:lnTo>
                    <a:pt x="85" y="3"/>
                  </a:lnTo>
                  <a:lnTo>
                    <a:pt x="89" y="2"/>
                  </a:lnTo>
                  <a:lnTo>
                    <a:pt x="93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3"/>
                  </a:lnTo>
                  <a:lnTo>
                    <a:pt x="135" y="6"/>
                  </a:lnTo>
                  <a:lnTo>
                    <a:pt x="141" y="8"/>
                  </a:lnTo>
                  <a:lnTo>
                    <a:pt x="148" y="11"/>
                  </a:lnTo>
                  <a:lnTo>
                    <a:pt x="155" y="15"/>
                  </a:lnTo>
                  <a:lnTo>
                    <a:pt x="137" y="60"/>
                  </a:lnTo>
                  <a:lnTo>
                    <a:pt x="133" y="58"/>
                  </a:lnTo>
                  <a:lnTo>
                    <a:pt x="129" y="56"/>
                  </a:lnTo>
                  <a:lnTo>
                    <a:pt x="125" y="53"/>
                  </a:lnTo>
                  <a:lnTo>
                    <a:pt x="120" y="52"/>
                  </a:lnTo>
                  <a:lnTo>
                    <a:pt x="116" y="50"/>
                  </a:lnTo>
                  <a:lnTo>
                    <a:pt x="112" y="50"/>
                  </a:lnTo>
                  <a:lnTo>
                    <a:pt x="106" y="49"/>
                  </a:lnTo>
                  <a:lnTo>
                    <a:pt x="102" y="49"/>
                  </a:lnTo>
                  <a:lnTo>
                    <a:pt x="98" y="49"/>
                  </a:lnTo>
                  <a:lnTo>
                    <a:pt x="95" y="50"/>
                  </a:lnTo>
                  <a:lnTo>
                    <a:pt x="91" y="50"/>
                  </a:lnTo>
                  <a:lnTo>
                    <a:pt x="88" y="51"/>
                  </a:lnTo>
                  <a:lnTo>
                    <a:pt x="84" y="53"/>
                  </a:lnTo>
                  <a:lnTo>
                    <a:pt x="81" y="55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1" y="62"/>
                  </a:lnTo>
                  <a:lnTo>
                    <a:pt x="68" y="64"/>
                  </a:lnTo>
                  <a:lnTo>
                    <a:pt x="65" y="67"/>
                  </a:lnTo>
                  <a:lnTo>
                    <a:pt x="63" y="70"/>
                  </a:lnTo>
                  <a:lnTo>
                    <a:pt x="61" y="74"/>
                  </a:lnTo>
                  <a:lnTo>
                    <a:pt x="59" y="77"/>
                  </a:lnTo>
                  <a:lnTo>
                    <a:pt x="58" y="81"/>
                  </a:lnTo>
                  <a:lnTo>
                    <a:pt x="56" y="85"/>
                  </a:lnTo>
                  <a:lnTo>
                    <a:pt x="54" y="91"/>
                  </a:lnTo>
                  <a:lnTo>
                    <a:pt x="53" y="99"/>
                  </a:lnTo>
                  <a:lnTo>
                    <a:pt x="51" y="105"/>
                  </a:lnTo>
                  <a:lnTo>
                    <a:pt x="50" y="112"/>
                  </a:lnTo>
                  <a:lnTo>
                    <a:pt x="49" y="119"/>
                  </a:lnTo>
                  <a:lnTo>
                    <a:pt x="49" y="126"/>
                  </a:lnTo>
                  <a:lnTo>
                    <a:pt x="48" y="134"/>
                  </a:lnTo>
                  <a:lnTo>
                    <a:pt x="48" y="141"/>
                  </a:lnTo>
                  <a:lnTo>
                    <a:pt x="48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70">
              <a:extLst>
                <a:ext uri="{FF2B5EF4-FFF2-40B4-BE49-F238E27FC236}">
                  <a16:creationId xmlns:a16="http://schemas.microsoft.com/office/drawing/2014/main" id="{EADA6253-C83E-8E29-3769-64124B4C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297" y="1243906"/>
              <a:ext cx="29468" cy="37505"/>
            </a:xfrm>
            <a:custGeom>
              <a:avLst/>
              <a:gdLst>
                <a:gd name="T0" fmla="*/ 557858946 w 236"/>
                <a:gd name="T1" fmla="*/ 2147483647 h 296"/>
                <a:gd name="T2" fmla="*/ 678192184 w 236"/>
                <a:gd name="T3" fmla="*/ 2147483647 h 296"/>
                <a:gd name="T4" fmla="*/ 864161592 w 236"/>
                <a:gd name="T5" fmla="*/ 2147483647 h 296"/>
                <a:gd name="T6" fmla="*/ 1148536087 w 236"/>
                <a:gd name="T7" fmla="*/ 2147483647 h 296"/>
                <a:gd name="T8" fmla="*/ 1498596255 w 236"/>
                <a:gd name="T9" fmla="*/ 2147483647 h 296"/>
                <a:gd name="T10" fmla="*/ 1772031203 w 236"/>
                <a:gd name="T11" fmla="*/ 2147483647 h 296"/>
                <a:gd name="T12" fmla="*/ 1936121963 w 236"/>
                <a:gd name="T13" fmla="*/ 2147483647 h 296"/>
                <a:gd name="T14" fmla="*/ 2023637005 w 236"/>
                <a:gd name="T15" fmla="*/ 2147483647 h 296"/>
                <a:gd name="T16" fmla="*/ 2023637005 w 236"/>
                <a:gd name="T17" fmla="*/ 2147483647 h 296"/>
                <a:gd name="T18" fmla="*/ 1947061287 w 236"/>
                <a:gd name="T19" fmla="*/ 2147483647 h 296"/>
                <a:gd name="T20" fmla="*/ 1815788724 w 236"/>
                <a:gd name="T21" fmla="*/ 2091515911 h 296"/>
                <a:gd name="T22" fmla="*/ 1542353554 w 236"/>
                <a:gd name="T23" fmla="*/ 2000083988 h 296"/>
                <a:gd name="T24" fmla="*/ 1082899917 w 236"/>
                <a:gd name="T25" fmla="*/ 1862936216 h 296"/>
                <a:gd name="T26" fmla="*/ 678192184 w 236"/>
                <a:gd name="T27" fmla="*/ 1737255418 h 296"/>
                <a:gd name="T28" fmla="*/ 437525929 w 236"/>
                <a:gd name="T29" fmla="*/ 1611524163 h 296"/>
                <a:gd name="T30" fmla="*/ 273484451 w 236"/>
                <a:gd name="T31" fmla="*/ 1451492900 h 296"/>
                <a:gd name="T32" fmla="*/ 142211888 w 236"/>
                <a:gd name="T33" fmla="*/ 1268629280 h 296"/>
                <a:gd name="T34" fmla="*/ 87515042 w 236"/>
                <a:gd name="T35" fmla="*/ 1040049810 h 296"/>
                <a:gd name="T36" fmla="*/ 87515042 w 236"/>
                <a:gd name="T37" fmla="*/ 822886407 h 296"/>
                <a:gd name="T38" fmla="*/ 131272563 w 236"/>
                <a:gd name="T39" fmla="*/ 628606494 h 296"/>
                <a:gd name="T40" fmla="*/ 240666254 w 236"/>
                <a:gd name="T41" fmla="*/ 434326581 h 296"/>
                <a:gd name="T42" fmla="*/ 360950212 w 236"/>
                <a:gd name="T43" fmla="*/ 285711836 h 296"/>
                <a:gd name="T44" fmla="*/ 503162100 w 236"/>
                <a:gd name="T45" fmla="*/ 171447329 h 296"/>
                <a:gd name="T46" fmla="*/ 678192184 w 236"/>
                <a:gd name="T47" fmla="*/ 91431923 h 296"/>
                <a:gd name="T48" fmla="*/ 875100917 w 236"/>
                <a:gd name="T49" fmla="*/ 34299557 h 296"/>
                <a:gd name="T50" fmla="*/ 1115717891 w 236"/>
                <a:gd name="T51" fmla="*/ 0 h 296"/>
                <a:gd name="T52" fmla="*/ 1411081213 w 236"/>
                <a:gd name="T53" fmla="*/ 0 h 296"/>
                <a:gd name="T54" fmla="*/ 1739213229 w 236"/>
                <a:gd name="T55" fmla="*/ 57132141 h 296"/>
                <a:gd name="T56" fmla="*/ 2001758133 w 236"/>
                <a:gd name="T57" fmla="*/ 160031037 h 296"/>
                <a:gd name="T58" fmla="*/ 2147483647 w 236"/>
                <a:gd name="T59" fmla="*/ 320011393 h 296"/>
                <a:gd name="T60" fmla="*/ 2147483647 w 236"/>
                <a:gd name="T61" fmla="*/ 502875014 h 296"/>
                <a:gd name="T62" fmla="*/ 2147483647 w 236"/>
                <a:gd name="T63" fmla="*/ 754337974 h 296"/>
                <a:gd name="T64" fmla="*/ 1936121963 w 236"/>
                <a:gd name="T65" fmla="*/ 914318330 h 296"/>
                <a:gd name="T66" fmla="*/ 1848606921 w 236"/>
                <a:gd name="T67" fmla="*/ 708622125 h 296"/>
                <a:gd name="T68" fmla="*/ 1695455708 w 236"/>
                <a:gd name="T69" fmla="*/ 548591088 h 296"/>
                <a:gd name="T70" fmla="*/ 1476717384 w 236"/>
                <a:gd name="T71" fmla="*/ 468575457 h 296"/>
                <a:gd name="T72" fmla="*/ 1181354284 w 236"/>
                <a:gd name="T73" fmla="*/ 445742873 h 296"/>
                <a:gd name="T74" fmla="*/ 886040242 w 236"/>
                <a:gd name="T75" fmla="*/ 491458722 h 296"/>
                <a:gd name="T76" fmla="*/ 711010158 w 236"/>
                <a:gd name="T77" fmla="*/ 605723228 h 296"/>
                <a:gd name="T78" fmla="*/ 623495338 w 236"/>
                <a:gd name="T79" fmla="*/ 754337974 h 296"/>
                <a:gd name="T80" fmla="*/ 601616467 w 236"/>
                <a:gd name="T81" fmla="*/ 891485746 h 296"/>
                <a:gd name="T82" fmla="*/ 623495338 w 236"/>
                <a:gd name="T83" fmla="*/ 982917444 h 296"/>
                <a:gd name="T84" fmla="*/ 678192184 w 236"/>
                <a:gd name="T85" fmla="*/ 1085765659 h 296"/>
                <a:gd name="T86" fmla="*/ 765707226 w 236"/>
                <a:gd name="T87" fmla="*/ 1165781290 h 296"/>
                <a:gd name="T88" fmla="*/ 886040242 w 236"/>
                <a:gd name="T89" fmla="*/ 1211497139 h 296"/>
                <a:gd name="T90" fmla="*/ 1082899917 w 236"/>
                <a:gd name="T91" fmla="*/ 1280045571 h 296"/>
                <a:gd name="T92" fmla="*/ 1465778059 w 236"/>
                <a:gd name="T93" fmla="*/ 1382944468 h 296"/>
                <a:gd name="T94" fmla="*/ 1892364442 w 236"/>
                <a:gd name="T95" fmla="*/ 1520092240 h 296"/>
                <a:gd name="T96" fmla="*/ 2147483647 w 236"/>
                <a:gd name="T97" fmla="*/ 1634356747 h 296"/>
                <a:gd name="T98" fmla="*/ 2147483647 w 236"/>
                <a:gd name="T99" fmla="*/ 1760088002 h 296"/>
                <a:gd name="T100" fmla="*/ 2147483647 w 236"/>
                <a:gd name="T101" fmla="*/ 1942951848 h 296"/>
                <a:gd name="T102" fmla="*/ 2147483647 w 236"/>
                <a:gd name="T103" fmla="*/ 2147483647 h 296"/>
                <a:gd name="T104" fmla="*/ 2147483647 w 236"/>
                <a:gd name="T105" fmla="*/ 2147483647 h 296"/>
                <a:gd name="T106" fmla="*/ 2147483647 w 236"/>
                <a:gd name="T107" fmla="*/ 2147483647 h 296"/>
                <a:gd name="T108" fmla="*/ 2147483647 w 236"/>
                <a:gd name="T109" fmla="*/ 2147483647 h 296"/>
                <a:gd name="T110" fmla="*/ 2147483647 w 236"/>
                <a:gd name="T111" fmla="*/ 2147483647 h 296"/>
                <a:gd name="T112" fmla="*/ 1914243313 w 236"/>
                <a:gd name="T113" fmla="*/ 2147483647 h 296"/>
                <a:gd name="T114" fmla="*/ 1586111075 w 236"/>
                <a:gd name="T115" fmla="*/ 2147483647 h 296"/>
                <a:gd name="T116" fmla="*/ 1181354284 w 236"/>
                <a:gd name="T117" fmla="*/ 2147483647 h 296"/>
                <a:gd name="T118" fmla="*/ 678192184 w 236"/>
                <a:gd name="T119" fmla="*/ 2147483647 h 296"/>
                <a:gd name="T120" fmla="*/ 328132016 w 236"/>
                <a:gd name="T121" fmla="*/ 2147483647 h 296"/>
                <a:gd name="T122" fmla="*/ 87515042 w 236"/>
                <a:gd name="T123" fmla="*/ 2147483647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6" h="296">
                  <a:moveTo>
                    <a:pt x="0" y="206"/>
                  </a:moveTo>
                  <a:lnTo>
                    <a:pt x="47" y="197"/>
                  </a:lnTo>
                  <a:lnTo>
                    <a:pt x="48" y="204"/>
                  </a:lnTo>
                  <a:lnTo>
                    <a:pt x="51" y="211"/>
                  </a:lnTo>
                  <a:lnTo>
                    <a:pt x="53" y="217"/>
                  </a:lnTo>
                  <a:lnTo>
                    <a:pt x="55" y="223"/>
                  </a:lnTo>
                  <a:lnTo>
                    <a:pt x="58" y="228"/>
                  </a:lnTo>
                  <a:lnTo>
                    <a:pt x="62" y="233"/>
                  </a:lnTo>
                  <a:lnTo>
                    <a:pt x="65" y="237"/>
                  </a:lnTo>
                  <a:lnTo>
                    <a:pt x="70" y="241"/>
                  </a:lnTo>
                  <a:lnTo>
                    <a:pt x="74" y="246"/>
                  </a:lnTo>
                  <a:lnTo>
                    <a:pt x="79" y="249"/>
                  </a:lnTo>
                  <a:lnTo>
                    <a:pt x="85" y="251"/>
                  </a:lnTo>
                  <a:lnTo>
                    <a:pt x="92" y="253"/>
                  </a:lnTo>
                  <a:lnTo>
                    <a:pt x="98" y="255"/>
                  </a:lnTo>
                  <a:lnTo>
                    <a:pt x="105" y="256"/>
                  </a:lnTo>
                  <a:lnTo>
                    <a:pt x="113" y="257"/>
                  </a:lnTo>
                  <a:lnTo>
                    <a:pt x="122" y="257"/>
                  </a:lnTo>
                  <a:lnTo>
                    <a:pt x="129" y="257"/>
                  </a:lnTo>
                  <a:lnTo>
                    <a:pt x="137" y="256"/>
                  </a:lnTo>
                  <a:lnTo>
                    <a:pt x="143" y="255"/>
                  </a:lnTo>
                  <a:lnTo>
                    <a:pt x="150" y="254"/>
                  </a:lnTo>
                  <a:lnTo>
                    <a:pt x="155" y="252"/>
                  </a:lnTo>
                  <a:lnTo>
                    <a:pt x="162" y="249"/>
                  </a:lnTo>
                  <a:lnTo>
                    <a:pt x="166" y="247"/>
                  </a:lnTo>
                  <a:lnTo>
                    <a:pt x="170" y="244"/>
                  </a:lnTo>
                  <a:lnTo>
                    <a:pt x="174" y="239"/>
                  </a:lnTo>
                  <a:lnTo>
                    <a:pt x="177" y="236"/>
                  </a:lnTo>
                  <a:lnTo>
                    <a:pt x="180" y="232"/>
                  </a:lnTo>
                  <a:lnTo>
                    <a:pt x="182" y="228"/>
                  </a:lnTo>
                  <a:lnTo>
                    <a:pt x="184" y="225"/>
                  </a:lnTo>
                  <a:lnTo>
                    <a:pt x="185" y="220"/>
                  </a:lnTo>
                  <a:lnTo>
                    <a:pt x="186" y="216"/>
                  </a:lnTo>
                  <a:lnTo>
                    <a:pt x="186" y="212"/>
                  </a:lnTo>
                  <a:lnTo>
                    <a:pt x="186" y="208"/>
                  </a:lnTo>
                  <a:lnTo>
                    <a:pt x="185" y="203"/>
                  </a:lnTo>
                  <a:lnTo>
                    <a:pt x="184" y="200"/>
                  </a:lnTo>
                  <a:lnTo>
                    <a:pt x="183" y="197"/>
                  </a:lnTo>
                  <a:lnTo>
                    <a:pt x="181" y="194"/>
                  </a:lnTo>
                  <a:lnTo>
                    <a:pt x="178" y="191"/>
                  </a:lnTo>
                  <a:lnTo>
                    <a:pt x="175" y="188"/>
                  </a:lnTo>
                  <a:lnTo>
                    <a:pt x="172" y="186"/>
                  </a:lnTo>
                  <a:lnTo>
                    <a:pt x="169" y="184"/>
                  </a:lnTo>
                  <a:lnTo>
                    <a:pt x="166" y="183"/>
                  </a:lnTo>
                  <a:lnTo>
                    <a:pt x="161" y="181"/>
                  </a:lnTo>
                  <a:lnTo>
                    <a:pt x="154" y="179"/>
                  </a:lnTo>
                  <a:lnTo>
                    <a:pt x="148" y="177"/>
                  </a:lnTo>
                  <a:lnTo>
                    <a:pt x="141" y="175"/>
                  </a:lnTo>
                  <a:lnTo>
                    <a:pt x="132" y="172"/>
                  </a:lnTo>
                  <a:lnTo>
                    <a:pt x="123" y="170"/>
                  </a:lnTo>
                  <a:lnTo>
                    <a:pt x="110" y="166"/>
                  </a:lnTo>
                  <a:lnTo>
                    <a:pt x="99" y="163"/>
                  </a:lnTo>
                  <a:lnTo>
                    <a:pt x="88" y="160"/>
                  </a:lnTo>
                  <a:lnTo>
                    <a:pt x="78" y="157"/>
                  </a:lnTo>
                  <a:lnTo>
                    <a:pt x="69" y="154"/>
                  </a:lnTo>
                  <a:lnTo>
                    <a:pt x="62" y="152"/>
                  </a:lnTo>
                  <a:lnTo>
                    <a:pt x="55" y="149"/>
                  </a:lnTo>
                  <a:lnTo>
                    <a:pt x="49" y="147"/>
                  </a:lnTo>
                  <a:lnTo>
                    <a:pt x="44" y="144"/>
                  </a:lnTo>
                  <a:lnTo>
                    <a:pt x="40" y="141"/>
                  </a:lnTo>
                  <a:lnTo>
                    <a:pt x="35" y="138"/>
                  </a:lnTo>
                  <a:lnTo>
                    <a:pt x="31" y="135"/>
                  </a:lnTo>
                  <a:lnTo>
                    <a:pt x="28" y="132"/>
                  </a:lnTo>
                  <a:lnTo>
                    <a:pt x="25" y="127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6" y="115"/>
                  </a:lnTo>
                  <a:lnTo>
                    <a:pt x="13" y="111"/>
                  </a:lnTo>
                  <a:lnTo>
                    <a:pt x="11" y="106"/>
                  </a:lnTo>
                  <a:lnTo>
                    <a:pt x="10" y="102"/>
                  </a:lnTo>
                  <a:lnTo>
                    <a:pt x="9" y="97"/>
                  </a:lnTo>
                  <a:lnTo>
                    <a:pt x="8" y="91"/>
                  </a:lnTo>
                  <a:lnTo>
                    <a:pt x="8" y="86"/>
                  </a:lnTo>
                  <a:lnTo>
                    <a:pt x="7" y="81"/>
                  </a:lnTo>
                  <a:lnTo>
                    <a:pt x="8" y="77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10" y="63"/>
                  </a:lnTo>
                  <a:lnTo>
                    <a:pt x="11" y="59"/>
                  </a:lnTo>
                  <a:lnTo>
                    <a:pt x="12" y="55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22" y="38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30" y="28"/>
                  </a:lnTo>
                  <a:lnTo>
                    <a:pt x="33" y="25"/>
                  </a:lnTo>
                  <a:lnTo>
                    <a:pt x="36" y="23"/>
                  </a:lnTo>
                  <a:lnTo>
                    <a:pt x="40" y="20"/>
                  </a:lnTo>
                  <a:lnTo>
                    <a:pt x="43" y="18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71" y="5"/>
                  </a:lnTo>
                  <a:lnTo>
                    <a:pt x="75" y="4"/>
                  </a:lnTo>
                  <a:lnTo>
                    <a:pt x="80" y="3"/>
                  </a:lnTo>
                  <a:lnTo>
                    <a:pt x="85" y="2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6" y="1"/>
                  </a:lnTo>
                  <a:lnTo>
                    <a:pt x="144" y="2"/>
                  </a:lnTo>
                  <a:lnTo>
                    <a:pt x="151" y="3"/>
                  </a:lnTo>
                  <a:lnTo>
                    <a:pt x="159" y="5"/>
                  </a:lnTo>
                  <a:lnTo>
                    <a:pt x="165" y="7"/>
                  </a:lnTo>
                  <a:lnTo>
                    <a:pt x="171" y="9"/>
                  </a:lnTo>
                  <a:lnTo>
                    <a:pt x="177" y="11"/>
                  </a:lnTo>
                  <a:lnTo>
                    <a:pt x="183" y="14"/>
                  </a:lnTo>
                  <a:lnTo>
                    <a:pt x="188" y="18"/>
                  </a:lnTo>
                  <a:lnTo>
                    <a:pt x="194" y="21"/>
                  </a:lnTo>
                  <a:lnTo>
                    <a:pt x="198" y="24"/>
                  </a:lnTo>
                  <a:lnTo>
                    <a:pt x="202" y="28"/>
                  </a:lnTo>
                  <a:lnTo>
                    <a:pt x="205" y="31"/>
                  </a:lnTo>
                  <a:lnTo>
                    <a:pt x="209" y="35"/>
                  </a:lnTo>
                  <a:lnTo>
                    <a:pt x="211" y="40"/>
                  </a:lnTo>
                  <a:lnTo>
                    <a:pt x="214" y="44"/>
                  </a:lnTo>
                  <a:lnTo>
                    <a:pt x="216" y="49"/>
                  </a:lnTo>
                  <a:lnTo>
                    <a:pt x="218" y="55"/>
                  </a:lnTo>
                  <a:lnTo>
                    <a:pt x="220" y="61"/>
                  </a:lnTo>
                  <a:lnTo>
                    <a:pt x="222" y="66"/>
                  </a:lnTo>
                  <a:lnTo>
                    <a:pt x="223" y="73"/>
                  </a:lnTo>
                  <a:lnTo>
                    <a:pt x="225" y="79"/>
                  </a:lnTo>
                  <a:lnTo>
                    <a:pt x="178" y="85"/>
                  </a:lnTo>
                  <a:lnTo>
                    <a:pt x="177" y="80"/>
                  </a:lnTo>
                  <a:lnTo>
                    <a:pt x="176" y="75"/>
                  </a:lnTo>
                  <a:lnTo>
                    <a:pt x="174" y="71"/>
                  </a:lnTo>
                  <a:lnTo>
                    <a:pt x="172" y="66"/>
                  </a:lnTo>
                  <a:lnTo>
                    <a:pt x="169" y="62"/>
                  </a:lnTo>
                  <a:lnTo>
                    <a:pt x="167" y="59"/>
                  </a:lnTo>
                  <a:lnTo>
                    <a:pt x="163" y="55"/>
                  </a:lnTo>
                  <a:lnTo>
                    <a:pt x="160" y="51"/>
                  </a:lnTo>
                  <a:lnTo>
                    <a:pt x="155" y="48"/>
                  </a:lnTo>
                  <a:lnTo>
                    <a:pt x="151" y="46"/>
                  </a:lnTo>
                  <a:lnTo>
                    <a:pt x="146" y="44"/>
                  </a:lnTo>
                  <a:lnTo>
                    <a:pt x="141" y="42"/>
                  </a:lnTo>
                  <a:lnTo>
                    <a:pt x="135" y="41"/>
                  </a:lnTo>
                  <a:lnTo>
                    <a:pt x="129" y="40"/>
                  </a:lnTo>
                  <a:lnTo>
                    <a:pt x="123" y="39"/>
                  </a:lnTo>
                  <a:lnTo>
                    <a:pt x="116" y="39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4" y="41"/>
                  </a:lnTo>
                  <a:lnTo>
                    <a:pt x="88" y="42"/>
                  </a:lnTo>
                  <a:lnTo>
                    <a:pt x="81" y="43"/>
                  </a:lnTo>
                  <a:lnTo>
                    <a:pt x="77" y="45"/>
                  </a:lnTo>
                  <a:lnTo>
                    <a:pt x="72" y="47"/>
                  </a:lnTo>
                  <a:lnTo>
                    <a:pt x="69" y="50"/>
                  </a:lnTo>
                  <a:lnTo>
                    <a:pt x="65" y="53"/>
                  </a:lnTo>
                  <a:lnTo>
                    <a:pt x="63" y="56"/>
                  </a:lnTo>
                  <a:lnTo>
                    <a:pt x="60" y="59"/>
                  </a:lnTo>
                  <a:lnTo>
                    <a:pt x="58" y="62"/>
                  </a:lnTo>
                  <a:lnTo>
                    <a:pt x="57" y="66"/>
                  </a:lnTo>
                  <a:lnTo>
                    <a:pt x="56" y="69"/>
                  </a:lnTo>
                  <a:lnTo>
                    <a:pt x="55" y="72"/>
                  </a:lnTo>
                  <a:lnTo>
                    <a:pt x="55" y="76"/>
                  </a:lnTo>
                  <a:lnTo>
                    <a:pt x="55" y="78"/>
                  </a:lnTo>
                  <a:lnTo>
                    <a:pt x="55" y="80"/>
                  </a:lnTo>
                  <a:lnTo>
                    <a:pt x="56" y="82"/>
                  </a:lnTo>
                  <a:lnTo>
                    <a:pt x="56" y="84"/>
                  </a:lnTo>
                  <a:lnTo>
                    <a:pt x="57" y="86"/>
                  </a:lnTo>
                  <a:lnTo>
                    <a:pt x="58" y="88"/>
                  </a:lnTo>
                  <a:lnTo>
                    <a:pt x="59" y="90"/>
                  </a:lnTo>
                  <a:lnTo>
                    <a:pt x="61" y="93"/>
                  </a:lnTo>
                  <a:lnTo>
                    <a:pt x="62" y="95"/>
                  </a:lnTo>
                  <a:lnTo>
                    <a:pt x="64" y="97"/>
                  </a:lnTo>
                  <a:lnTo>
                    <a:pt x="66" y="98"/>
                  </a:lnTo>
                  <a:lnTo>
                    <a:pt x="68" y="100"/>
                  </a:lnTo>
                  <a:lnTo>
                    <a:pt x="70" y="102"/>
                  </a:lnTo>
                  <a:lnTo>
                    <a:pt x="73" y="103"/>
                  </a:lnTo>
                  <a:lnTo>
                    <a:pt x="75" y="104"/>
                  </a:lnTo>
                  <a:lnTo>
                    <a:pt x="78" y="106"/>
                  </a:lnTo>
                  <a:lnTo>
                    <a:pt x="81" y="106"/>
                  </a:lnTo>
                  <a:lnTo>
                    <a:pt x="84" y="107"/>
                  </a:lnTo>
                  <a:lnTo>
                    <a:pt x="89" y="109"/>
                  </a:lnTo>
                  <a:lnTo>
                    <a:pt x="93" y="110"/>
                  </a:lnTo>
                  <a:lnTo>
                    <a:pt x="99" y="112"/>
                  </a:lnTo>
                  <a:lnTo>
                    <a:pt x="105" y="113"/>
                  </a:lnTo>
                  <a:lnTo>
                    <a:pt x="113" y="115"/>
                  </a:lnTo>
                  <a:lnTo>
                    <a:pt x="122" y="118"/>
                  </a:lnTo>
                  <a:lnTo>
                    <a:pt x="134" y="121"/>
                  </a:lnTo>
                  <a:lnTo>
                    <a:pt x="145" y="124"/>
                  </a:lnTo>
                  <a:lnTo>
                    <a:pt x="155" y="127"/>
                  </a:lnTo>
                  <a:lnTo>
                    <a:pt x="165" y="131"/>
                  </a:lnTo>
                  <a:lnTo>
                    <a:pt x="173" y="133"/>
                  </a:lnTo>
                  <a:lnTo>
                    <a:pt x="180" y="136"/>
                  </a:lnTo>
                  <a:lnTo>
                    <a:pt x="187" y="138"/>
                  </a:lnTo>
                  <a:lnTo>
                    <a:pt x="193" y="140"/>
                  </a:lnTo>
                  <a:lnTo>
                    <a:pt x="198" y="143"/>
                  </a:lnTo>
                  <a:lnTo>
                    <a:pt x="202" y="145"/>
                  </a:lnTo>
                  <a:lnTo>
                    <a:pt x="207" y="148"/>
                  </a:lnTo>
                  <a:lnTo>
                    <a:pt x="211" y="151"/>
                  </a:lnTo>
                  <a:lnTo>
                    <a:pt x="214" y="154"/>
                  </a:lnTo>
                  <a:lnTo>
                    <a:pt x="218" y="157"/>
                  </a:lnTo>
                  <a:lnTo>
                    <a:pt x="221" y="161"/>
                  </a:lnTo>
                  <a:lnTo>
                    <a:pt x="224" y="165"/>
                  </a:lnTo>
                  <a:lnTo>
                    <a:pt x="227" y="170"/>
                  </a:lnTo>
                  <a:lnTo>
                    <a:pt x="230" y="174"/>
                  </a:lnTo>
                  <a:lnTo>
                    <a:pt x="232" y="179"/>
                  </a:lnTo>
                  <a:lnTo>
                    <a:pt x="233" y="184"/>
                  </a:lnTo>
                  <a:lnTo>
                    <a:pt x="235" y="189"/>
                  </a:lnTo>
                  <a:lnTo>
                    <a:pt x="235" y="194"/>
                  </a:lnTo>
                  <a:lnTo>
                    <a:pt x="236" y="200"/>
                  </a:lnTo>
                  <a:lnTo>
                    <a:pt x="236" y="207"/>
                  </a:lnTo>
                  <a:lnTo>
                    <a:pt x="236" y="213"/>
                  </a:lnTo>
                  <a:lnTo>
                    <a:pt x="235" y="219"/>
                  </a:lnTo>
                  <a:lnTo>
                    <a:pt x="234" y="224"/>
                  </a:lnTo>
                  <a:lnTo>
                    <a:pt x="233" y="230"/>
                  </a:lnTo>
                  <a:lnTo>
                    <a:pt x="231" y="235"/>
                  </a:lnTo>
                  <a:lnTo>
                    <a:pt x="227" y="241"/>
                  </a:lnTo>
                  <a:lnTo>
                    <a:pt x="225" y="247"/>
                  </a:lnTo>
                  <a:lnTo>
                    <a:pt x="222" y="252"/>
                  </a:lnTo>
                  <a:lnTo>
                    <a:pt x="218" y="257"/>
                  </a:lnTo>
                  <a:lnTo>
                    <a:pt x="214" y="262"/>
                  </a:lnTo>
                  <a:lnTo>
                    <a:pt x="210" y="266"/>
                  </a:lnTo>
                  <a:lnTo>
                    <a:pt x="205" y="270"/>
                  </a:lnTo>
                  <a:lnTo>
                    <a:pt x="200" y="274"/>
                  </a:lnTo>
                  <a:lnTo>
                    <a:pt x="194" y="278"/>
                  </a:lnTo>
                  <a:lnTo>
                    <a:pt x="187" y="282"/>
                  </a:lnTo>
                  <a:lnTo>
                    <a:pt x="181" y="285"/>
                  </a:lnTo>
                  <a:lnTo>
                    <a:pt x="175" y="288"/>
                  </a:lnTo>
                  <a:lnTo>
                    <a:pt x="168" y="290"/>
                  </a:lnTo>
                  <a:lnTo>
                    <a:pt x="161" y="292"/>
                  </a:lnTo>
                  <a:lnTo>
                    <a:pt x="153" y="294"/>
                  </a:lnTo>
                  <a:lnTo>
                    <a:pt x="145" y="295"/>
                  </a:lnTo>
                  <a:lnTo>
                    <a:pt x="138" y="296"/>
                  </a:lnTo>
                  <a:lnTo>
                    <a:pt x="130" y="296"/>
                  </a:lnTo>
                  <a:lnTo>
                    <a:pt x="122" y="296"/>
                  </a:lnTo>
                  <a:lnTo>
                    <a:pt x="108" y="296"/>
                  </a:lnTo>
                  <a:lnTo>
                    <a:pt x="95" y="295"/>
                  </a:lnTo>
                  <a:lnTo>
                    <a:pt x="83" y="293"/>
                  </a:lnTo>
                  <a:lnTo>
                    <a:pt x="72" y="291"/>
                  </a:lnTo>
                  <a:lnTo>
                    <a:pt x="62" y="288"/>
                  </a:lnTo>
                  <a:lnTo>
                    <a:pt x="53" y="284"/>
                  </a:lnTo>
                  <a:lnTo>
                    <a:pt x="44" y="278"/>
                  </a:lnTo>
                  <a:lnTo>
                    <a:pt x="37" y="273"/>
                  </a:lnTo>
                  <a:lnTo>
                    <a:pt x="30" y="267"/>
                  </a:lnTo>
                  <a:lnTo>
                    <a:pt x="24" y="260"/>
                  </a:lnTo>
                  <a:lnTo>
                    <a:pt x="18" y="253"/>
                  </a:lnTo>
                  <a:lnTo>
                    <a:pt x="13" y="245"/>
                  </a:lnTo>
                  <a:lnTo>
                    <a:pt x="8" y="236"/>
                  </a:lnTo>
                  <a:lnTo>
                    <a:pt x="5" y="226"/>
                  </a:lnTo>
                  <a:lnTo>
                    <a:pt x="2" y="21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71">
              <a:extLst>
                <a:ext uri="{FF2B5EF4-FFF2-40B4-BE49-F238E27FC236}">
                  <a16:creationId xmlns:a16="http://schemas.microsoft.com/office/drawing/2014/main" id="{72067F59-23F7-60A0-4764-C4FFD5C3B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909" y="1230511"/>
              <a:ext cx="6251" cy="50006"/>
            </a:xfrm>
            <a:custGeom>
              <a:avLst/>
              <a:gdLst>
                <a:gd name="T0" fmla="*/ 0 w 49"/>
                <a:gd name="T1" fmla="*/ 653183452 h 392"/>
                <a:gd name="T2" fmla="*/ 0 w 49"/>
                <a:gd name="T3" fmla="*/ 0 h 392"/>
                <a:gd name="T4" fmla="*/ 571458185 w 49"/>
                <a:gd name="T5" fmla="*/ 0 h 392"/>
                <a:gd name="T6" fmla="*/ 571458185 w 49"/>
                <a:gd name="T7" fmla="*/ 653183452 h 392"/>
                <a:gd name="T8" fmla="*/ 0 w 49"/>
                <a:gd name="T9" fmla="*/ 653183452 h 392"/>
                <a:gd name="T10" fmla="*/ 0 w 49"/>
                <a:gd name="T11" fmla="*/ 2147483647 h 392"/>
                <a:gd name="T12" fmla="*/ 0 w 49"/>
                <a:gd name="T13" fmla="*/ 1259718216 h 392"/>
                <a:gd name="T14" fmla="*/ 571458185 w 49"/>
                <a:gd name="T15" fmla="*/ 1259718216 h 392"/>
                <a:gd name="T16" fmla="*/ 571458185 w 49"/>
                <a:gd name="T17" fmla="*/ 2147483647 h 392"/>
                <a:gd name="T18" fmla="*/ 0 w 49"/>
                <a:gd name="T19" fmla="*/ 2147483647 h 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392">
                  <a:moveTo>
                    <a:pt x="0" y="56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56"/>
                  </a:lnTo>
                  <a:lnTo>
                    <a:pt x="0" y="56"/>
                  </a:lnTo>
                  <a:close/>
                  <a:moveTo>
                    <a:pt x="0" y="392"/>
                  </a:moveTo>
                  <a:lnTo>
                    <a:pt x="0" y="108"/>
                  </a:lnTo>
                  <a:lnTo>
                    <a:pt x="49" y="108"/>
                  </a:lnTo>
                  <a:lnTo>
                    <a:pt x="49" y="39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72">
              <a:extLst>
                <a:ext uri="{FF2B5EF4-FFF2-40B4-BE49-F238E27FC236}">
                  <a16:creationId xmlns:a16="http://schemas.microsoft.com/office/drawing/2014/main" id="{876C2B87-653A-516F-F6F6-41FEDBC8B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8303" y="1230511"/>
              <a:ext cx="32147" cy="50900"/>
            </a:xfrm>
            <a:custGeom>
              <a:avLst/>
              <a:gdLst>
                <a:gd name="T0" fmla="*/ 2147483647 w 247"/>
                <a:gd name="T1" fmla="*/ 2147483647 h 398"/>
                <a:gd name="T2" fmla="*/ 2093382751 w 247"/>
                <a:gd name="T3" fmla="*/ 2147483647 h 398"/>
                <a:gd name="T4" fmla="*/ 1672222188 w 247"/>
                <a:gd name="T5" fmla="*/ 2147483647 h 398"/>
                <a:gd name="T6" fmla="*/ 1313001583 w 247"/>
                <a:gd name="T7" fmla="*/ 2147483647 h 398"/>
                <a:gd name="T8" fmla="*/ 1028088009 w 247"/>
                <a:gd name="T9" fmla="*/ 2147483647 h 398"/>
                <a:gd name="T10" fmla="*/ 743227652 w 247"/>
                <a:gd name="T11" fmla="*/ 2147483647 h 398"/>
                <a:gd name="T12" fmla="*/ 495467362 w 247"/>
                <a:gd name="T13" fmla="*/ 2147483647 h 398"/>
                <a:gd name="T14" fmla="*/ 309647030 w 247"/>
                <a:gd name="T15" fmla="*/ 2147483647 h 398"/>
                <a:gd name="T16" fmla="*/ 161033661 w 247"/>
                <a:gd name="T17" fmla="*/ 2147483647 h 398"/>
                <a:gd name="T18" fmla="*/ 49573576 w 247"/>
                <a:gd name="T19" fmla="*/ 2147483647 h 398"/>
                <a:gd name="T20" fmla="*/ 0 w 247"/>
                <a:gd name="T21" fmla="*/ 2147483647 h 398"/>
                <a:gd name="T22" fmla="*/ 12366612 w 247"/>
                <a:gd name="T23" fmla="*/ 2147483647 h 398"/>
                <a:gd name="T24" fmla="*/ 74306800 w 247"/>
                <a:gd name="T25" fmla="*/ 2147483647 h 398"/>
                <a:gd name="T26" fmla="*/ 185820333 w 247"/>
                <a:gd name="T27" fmla="*/ 2033166232 h 398"/>
                <a:gd name="T28" fmla="*/ 334433702 w 247"/>
                <a:gd name="T29" fmla="*/ 1751087854 h 398"/>
                <a:gd name="T30" fmla="*/ 545040707 w 247"/>
                <a:gd name="T31" fmla="*/ 1539567834 h 398"/>
                <a:gd name="T32" fmla="*/ 792747548 w 247"/>
                <a:gd name="T33" fmla="*/ 1351515581 h 398"/>
                <a:gd name="T34" fmla="*/ 1090027966 w 247"/>
                <a:gd name="T35" fmla="*/ 1245755571 h 398"/>
                <a:gd name="T36" fmla="*/ 1387308383 w 247"/>
                <a:gd name="T37" fmla="*/ 1198716817 h 398"/>
                <a:gd name="T38" fmla="*/ 1647435516 w 247"/>
                <a:gd name="T39" fmla="*/ 1198716817 h 398"/>
                <a:gd name="T40" fmla="*/ 1870409133 w 247"/>
                <a:gd name="T41" fmla="*/ 1245755571 h 398"/>
                <a:gd name="T42" fmla="*/ 2056229466 w 247"/>
                <a:gd name="T43" fmla="*/ 1316262320 h 398"/>
                <a:gd name="T44" fmla="*/ 2147483647 w 247"/>
                <a:gd name="T45" fmla="*/ 1433807824 h 398"/>
                <a:gd name="T46" fmla="*/ 2147483647 w 247"/>
                <a:gd name="T47" fmla="*/ 1563035601 h 398"/>
                <a:gd name="T48" fmla="*/ 2147483647 w 247"/>
                <a:gd name="T49" fmla="*/ 0 h 398"/>
                <a:gd name="T50" fmla="*/ 2147483647 w 247"/>
                <a:gd name="T51" fmla="*/ 2147483647 h 398"/>
                <a:gd name="T52" fmla="*/ 644134179 w 247"/>
                <a:gd name="T53" fmla="*/ 2147483647 h 398"/>
                <a:gd name="T54" fmla="*/ 730807592 w 247"/>
                <a:gd name="T55" fmla="*/ 2147483647 h 398"/>
                <a:gd name="T56" fmla="*/ 904207633 w 247"/>
                <a:gd name="T57" fmla="*/ 2147483647 h 398"/>
                <a:gd name="T58" fmla="*/ 1139601542 w 247"/>
                <a:gd name="T59" fmla="*/ 2147483647 h 398"/>
                <a:gd name="T60" fmla="*/ 1387308383 w 247"/>
                <a:gd name="T61" fmla="*/ 2147483647 h 398"/>
                <a:gd name="T62" fmla="*/ 1672222188 w 247"/>
                <a:gd name="T63" fmla="*/ 2147483647 h 398"/>
                <a:gd name="T64" fmla="*/ 1944715702 w 247"/>
                <a:gd name="T65" fmla="*/ 2147483647 h 398"/>
                <a:gd name="T66" fmla="*/ 2147483647 w 247"/>
                <a:gd name="T67" fmla="*/ 2147483647 h 398"/>
                <a:gd name="T68" fmla="*/ 2147483647 w 247"/>
                <a:gd name="T69" fmla="*/ 2147483647 h 398"/>
                <a:gd name="T70" fmla="*/ 2147483647 w 247"/>
                <a:gd name="T71" fmla="*/ 2147483647 h 398"/>
                <a:gd name="T72" fmla="*/ 2147483647 w 247"/>
                <a:gd name="T73" fmla="*/ 2147483647 h 398"/>
                <a:gd name="T74" fmla="*/ 2147483647 w 247"/>
                <a:gd name="T75" fmla="*/ 2147483647 h 398"/>
                <a:gd name="T76" fmla="*/ 2147483647 w 247"/>
                <a:gd name="T77" fmla="*/ 2147483647 h 398"/>
                <a:gd name="T78" fmla="*/ 2147483647 w 247"/>
                <a:gd name="T79" fmla="*/ 1915620729 h 398"/>
                <a:gd name="T80" fmla="*/ 1932349090 w 247"/>
                <a:gd name="T81" fmla="*/ 1739353970 h 398"/>
                <a:gd name="T82" fmla="*/ 1647435516 w 247"/>
                <a:gd name="T83" fmla="*/ 1668847448 h 398"/>
                <a:gd name="T84" fmla="*/ 1350155099 w 247"/>
                <a:gd name="T85" fmla="*/ 1680581332 h 398"/>
                <a:gd name="T86" fmla="*/ 1102448257 w 247"/>
                <a:gd name="T87" fmla="*/ 1774607458 h 398"/>
                <a:gd name="T88" fmla="*/ 879474409 w 247"/>
                <a:gd name="T89" fmla="*/ 1974393594 h 398"/>
                <a:gd name="T90" fmla="*/ 718440980 w 247"/>
                <a:gd name="T91" fmla="*/ 2147483647 h 398"/>
                <a:gd name="T92" fmla="*/ 644134179 w 247"/>
                <a:gd name="T93" fmla="*/ 2147483647 h 3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7" h="398">
                  <a:moveTo>
                    <a:pt x="202" y="392"/>
                  </a:moveTo>
                  <a:lnTo>
                    <a:pt x="202" y="356"/>
                  </a:lnTo>
                  <a:lnTo>
                    <a:pt x="195" y="366"/>
                  </a:lnTo>
                  <a:lnTo>
                    <a:pt x="188" y="374"/>
                  </a:lnTo>
                  <a:lnTo>
                    <a:pt x="178" y="381"/>
                  </a:lnTo>
                  <a:lnTo>
                    <a:pt x="169" y="388"/>
                  </a:lnTo>
                  <a:lnTo>
                    <a:pt x="159" y="393"/>
                  </a:lnTo>
                  <a:lnTo>
                    <a:pt x="147" y="396"/>
                  </a:lnTo>
                  <a:lnTo>
                    <a:pt x="135" y="398"/>
                  </a:lnTo>
                  <a:lnTo>
                    <a:pt x="123" y="398"/>
                  </a:lnTo>
                  <a:lnTo>
                    <a:pt x="115" y="398"/>
                  </a:lnTo>
                  <a:lnTo>
                    <a:pt x="106" y="397"/>
                  </a:lnTo>
                  <a:lnTo>
                    <a:pt x="98" y="396"/>
                  </a:lnTo>
                  <a:lnTo>
                    <a:pt x="90" y="394"/>
                  </a:lnTo>
                  <a:lnTo>
                    <a:pt x="83" y="391"/>
                  </a:lnTo>
                  <a:lnTo>
                    <a:pt x="75" y="388"/>
                  </a:lnTo>
                  <a:lnTo>
                    <a:pt x="67" y="384"/>
                  </a:lnTo>
                  <a:lnTo>
                    <a:pt x="60" y="379"/>
                  </a:lnTo>
                  <a:lnTo>
                    <a:pt x="54" y="374"/>
                  </a:lnTo>
                  <a:lnTo>
                    <a:pt x="47" y="369"/>
                  </a:lnTo>
                  <a:lnTo>
                    <a:pt x="40" y="364"/>
                  </a:lnTo>
                  <a:lnTo>
                    <a:pt x="35" y="357"/>
                  </a:lnTo>
                  <a:lnTo>
                    <a:pt x="30" y="351"/>
                  </a:lnTo>
                  <a:lnTo>
                    <a:pt x="25" y="343"/>
                  </a:lnTo>
                  <a:lnTo>
                    <a:pt x="20" y="335"/>
                  </a:lnTo>
                  <a:lnTo>
                    <a:pt x="16" y="327"/>
                  </a:lnTo>
                  <a:lnTo>
                    <a:pt x="13" y="319"/>
                  </a:lnTo>
                  <a:lnTo>
                    <a:pt x="10" y="310"/>
                  </a:lnTo>
                  <a:lnTo>
                    <a:pt x="6" y="300"/>
                  </a:lnTo>
                  <a:lnTo>
                    <a:pt x="4" y="291"/>
                  </a:lnTo>
                  <a:lnTo>
                    <a:pt x="2" y="282"/>
                  </a:lnTo>
                  <a:lnTo>
                    <a:pt x="1" y="272"/>
                  </a:lnTo>
                  <a:lnTo>
                    <a:pt x="0" y="261"/>
                  </a:lnTo>
                  <a:lnTo>
                    <a:pt x="0" y="250"/>
                  </a:lnTo>
                  <a:lnTo>
                    <a:pt x="0" y="240"/>
                  </a:lnTo>
                  <a:lnTo>
                    <a:pt x="1" y="229"/>
                  </a:lnTo>
                  <a:lnTo>
                    <a:pt x="2" y="219"/>
                  </a:lnTo>
                  <a:lnTo>
                    <a:pt x="4" y="210"/>
                  </a:lnTo>
                  <a:lnTo>
                    <a:pt x="6" y="201"/>
                  </a:lnTo>
                  <a:lnTo>
                    <a:pt x="9" y="191"/>
                  </a:lnTo>
                  <a:lnTo>
                    <a:pt x="12" y="182"/>
                  </a:lnTo>
                  <a:lnTo>
                    <a:pt x="15" y="173"/>
                  </a:lnTo>
                  <a:lnTo>
                    <a:pt x="19" y="165"/>
                  </a:lnTo>
                  <a:lnTo>
                    <a:pt x="23" y="157"/>
                  </a:lnTo>
                  <a:lnTo>
                    <a:pt x="27" y="149"/>
                  </a:lnTo>
                  <a:lnTo>
                    <a:pt x="32" y="142"/>
                  </a:lnTo>
                  <a:lnTo>
                    <a:pt x="38" y="136"/>
                  </a:lnTo>
                  <a:lnTo>
                    <a:pt x="44" y="131"/>
                  </a:lnTo>
                  <a:lnTo>
                    <a:pt x="51" y="125"/>
                  </a:lnTo>
                  <a:lnTo>
                    <a:pt x="57" y="121"/>
                  </a:lnTo>
                  <a:lnTo>
                    <a:pt x="64" y="115"/>
                  </a:lnTo>
                  <a:lnTo>
                    <a:pt x="72" y="112"/>
                  </a:lnTo>
                  <a:lnTo>
                    <a:pt x="80" y="109"/>
                  </a:lnTo>
                  <a:lnTo>
                    <a:pt x="88" y="106"/>
                  </a:lnTo>
                  <a:lnTo>
                    <a:pt x="95" y="104"/>
                  </a:lnTo>
                  <a:lnTo>
                    <a:pt x="103" y="103"/>
                  </a:lnTo>
                  <a:lnTo>
                    <a:pt x="112" y="102"/>
                  </a:lnTo>
                  <a:lnTo>
                    <a:pt x="121" y="102"/>
                  </a:lnTo>
                  <a:lnTo>
                    <a:pt x="127" y="102"/>
                  </a:lnTo>
                  <a:lnTo>
                    <a:pt x="133" y="102"/>
                  </a:lnTo>
                  <a:lnTo>
                    <a:pt x="139" y="103"/>
                  </a:lnTo>
                  <a:lnTo>
                    <a:pt x="145" y="104"/>
                  </a:lnTo>
                  <a:lnTo>
                    <a:pt x="151" y="106"/>
                  </a:lnTo>
                  <a:lnTo>
                    <a:pt x="156" y="108"/>
                  </a:lnTo>
                  <a:lnTo>
                    <a:pt x="161" y="110"/>
                  </a:lnTo>
                  <a:lnTo>
                    <a:pt x="166" y="112"/>
                  </a:lnTo>
                  <a:lnTo>
                    <a:pt x="171" y="115"/>
                  </a:lnTo>
                  <a:lnTo>
                    <a:pt x="176" y="118"/>
                  </a:lnTo>
                  <a:lnTo>
                    <a:pt x="180" y="122"/>
                  </a:lnTo>
                  <a:lnTo>
                    <a:pt x="184" y="125"/>
                  </a:lnTo>
                  <a:lnTo>
                    <a:pt x="189" y="129"/>
                  </a:lnTo>
                  <a:lnTo>
                    <a:pt x="193" y="133"/>
                  </a:lnTo>
                  <a:lnTo>
                    <a:pt x="196" y="136"/>
                  </a:lnTo>
                  <a:lnTo>
                    <a:pt x="199" y="141"/>
                  </a:lnTo>
                  <a:lnTo>
                    <a:pt x="199" y="0"/>
                  </a:lnTo>
                  <a:lnTo>
                    <a:pt x="247" y="0"/>
                  </a:lnTo>
                  <a:lnTo>
                    <a:pt x="247" y="392"/>
                  </a:lnTo>
                  <a:lnTo>
                    <a:pt x="202" y="392"/>
                  </a:lnTo>
                  <a:close/>
                  <a:moveTo>
                    <a:pt x="50" y="250"/>
                  </a:moveTo>
                  <a:lnTo>
                    <a:pt x="51" y="263"/>
                  </a:lnTo>
                  <a:lnTo>
                    <a:pt x="52" y="276"/>
                  </a:lnTo>
                  <a:lnTo>
                    <a:pt x="53" y="287"/>
                  </a:lnTo>
                  <a:lnTo>
                    <a:pt x="56" y="298"/>
                  </a:lnTo>
                  <a:lnTo>
                    <a:pt x="59" y="308"/>
                  </a:lnTo>
                  <a:lnTo>
                    <a:pt x="63" y="317"/>
                  </a:lnTo>
                  <a:lnTo>
                    <a:pt x="67" y="325"/>
                  </a:lnTo>
                  <a:lnTo>
                    <a:pt x="73" y="332"/>
                  </a:lnTo>
                  <a:lnTo>
                    <a:pt x="78" y="338"/>
                  </a:lnTo>
                  <a:lnTo>
                    <a:pt x="85" y="343"/>
                  </a:lnTo>
                  <a:lnTo>
                    <a:pt x="92" y="349"/>
                  </a:lnTo>
                  <a:lnTo>
                    <a:pt x="98" y="352"/>
                  </a:lnTo>
                  <a:lnTo>
                    <a:pt x="105" y="355"/>
                  </a:lnTo>
                  <a:lnTo>
                    <a:pt x="112" y="357"/>
                  </a:lnTo>
                  <a:lnTo>
                    <a:pt x="120" y="358"/>
                  </a:lnTo>
                  <a:lnTo>
                    <a:pt x="128" y="359"/>
                  </a:lnTo>
                  <a:lnTo>
                    <a:pt x="135" y="359"/>
                  </a:lnTo>
                  <a:lnTo>
                    <a:pt x="142" y="357"/>
                  </a:lnTo>
                  <a:lnTo>
                    <a:pt x="149" y="355"/>
                  </a:lnTo>
                  <a:lnTo>
                    <a:pt x="157" y="353"/>
                  </a:lnTo>
                  <a:lnTo>
                    <a:pt x="163" y="349"/>
                  </a:lnTo>
                  <a:lnTo>
                    <a:pt x="169" y="345"/>
                  </a:lnTo>
                  <a:lnTo>
                    <a:pt x="175" y="339"/>
                  </a:lnTo>
                  <a:lnTo>
                    <a:pt x="181" y="333"/>
                  </a:lnTo>
                  <a:lnTo>
                    <a:pt x="187" y="326"/>
                  </a:lnTo>
                  <a:lnTo>
                    <a:pt x="191" y="319"/>
                  </a:lnTo>
                  <a:lnTo>
                    <a:pt x="195" y="310"/>
                  </a:lnTo>
                  <a:lnTo>
                    <a:pt x="198" y="300"/>
                  </a:lnTo>
                  <a:lnTo>
                    <a:pt x="200" y="290"/>
                  </a:lnTo>
                  <a:lnTo>
                    <a:pt x="202" y="279"/>
                  </a:lnTo>
                  <a:lnTo>
                    <a:pt x="203" y="267"/>
                  </a:lnTo>
                  <a:lnTo>
                    <a:pt x="203" y="254"/>
                  </a:lnTo>
                  <a:lnTo>
                    <a:pt x="203" y="240"/>
                  </a:lnTo>
                  <a:lnTo>
                    <a:pt x="202" y="227"/>
                  </a:lnTo>
                  <a:lnTo>
                    <a:pt x="200" y="215"/>
                  </a:lnTo>
                  <a:lnTo>
                    <a:pt x="198" y="204"/>
                  </a:lnTo>
                  <a:lnTo>
                    <a:pt x="195" y="193"/>
                  </a:lnTo>
                  <a:lnTo>
                    <a:pt x="191" y="184"/>
                  </a:lnTo>
                  <a:lnTo>
                    <a:pt x="186" y="176"/>
                  </a:lnTo>
                  <a:lnTo>
                    <a:pt x="180" y="169"/>
                  </a:lnTo>
                  <a:lnTo>
                    <a:pt x="175" y="163"/>
                  </a:lnTo>
                  <a:lnTo>
                    <a:pt x="169" y="157"/>
                  </a:lnTo>
                  <a:lnTo>
                    <a:pt x="162" y="152"/>
                  </a:lnTo>
                  <a:lnTo>
                    <a:pt x="156" y="148"/>
                  </a:lnTo>
                  <a:lnTo>
                    <a:pt x="148" y="145"/>
                  </a:lnTo>
                  <a:lnTo>
                    <a:pt x="141" y="143"/>
                  </a:lnTo>
                  <a:lnTo>
                    <a:pt x="133" y="142"/>
                  </a:lnTo>
                  <a:lnTo>
                    <a:pt x="125" y="141"/>
                  </a:lnTo>
                  <a:lnTo>
                    <a:pt x="118" y="142"/>
                  </a:lnTo>
                  <a:lnTo>
                    <a:pt x="109" y="143"/>
                  </a:lnTo>
                  <a:lnTo>
                    <a:pt x="102" y="145"/>
                  </a:lnTo>
                  <a:lnTo>
                    <a:pt x="96" y="148"/>
                  </a:lnTo>
                  <a:lnTo>
                    <a:pt x="89" y="151"/>
                  </a:lnTo>
                  <a:lnTo>
                    <a:pt x="83" y="157"/>
                  </a:lnTo>
                  <a:lnTo>
                    <a:pt x="77" y="162"/>
                  </a:lnTo>
                  <a:lnTo>
                    <a:pt x="71" y="168"/>
                  </a:lnTo>
                  <a:lnTo>
                    <a:pt x="66" y="175"/>
                  </a:lnTo>
                  <a:lnTo>
                    <a:pt x="62" y="182"/>
                  </a:lnTo>
                  <a:lnTo>
                    <a:pt x="58" y="191"/>
                  </a:lnTo>
                  <a:lnTo>
                    <a:pt x="56" y="202"/>
                  </a:lnTo>
                  <a:lnTo>
                    <a:pt x="53" y="212"/>
                  </a:lnTo>
                  <a:lnTo>
                    <a:pt x="52" y="224"/>
                  </a:lnTo>
                  <a:lnTo>
                    <a:pt x="51" y="237"/>
                  </a:lnTo>
                  <a:lnTo>
                    <a:pt x="50" y="2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73">
              <a:extLst>
                <a:ext uri="{FF2B5EF4-FFF2-40B4-BE49-F238E27FC236}">
                  <a16:creationId xmlns:a16="http://schemas.microsoft.com/office/drawing/2014/main" id="{0EA318A2-FEB0-4CA2-38BC-D2F45B5D6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7594" y="1243906"/>
              <a:ext cx="33040" cy="37505"/>
            </a:xfrm>
            <a:custGeom>
              <a:avLst/>
              <a:gdLst>
                <a:gd name="T0" fmla="*/ 2147483647 w 261"/>
                <a:gd name="T1" fmla="*/ 2147483647 h 296"/>
                <a:gd name="T2" fmla="*/ 2147483647 w 261"/>
                <a:gd name="T3" fmla="*/ 2147483647 h 296"/>
                <a:gd name="T4" fmla="*/ 2147483647 w 261"/>
                <a:gd name="T5" fmla="*/ 2147483647 h 296"/>
                <a:gd name="T6" fmla="*/ 2147483647 w 261"/>
                <a:gd name="T7" fmla="*/ 2147483647 h 296"/>
                <a:gd name="T8" fmla="*/ 1937668948 w 261"/>
                <a:gd name="T9" fmla="*/ 2147483647 h 296"/>
                <a:gd name="T10" fmla="*/ 1538769738 w 261"/>
                <a:gd name="T11" fmla="*/ 2147483647 h 296"/>
                <a:gd name="T12" fmla="*/ 1048654690 w 261"/>
                <a:gd name="T13" fmla="*/ 2147483647 h 296"/>
                <a:gd name="T14" fmla="*/ 649705069 w 261"/>
                <a:gd name="T15" fmla="*/ 2147483647 h 296"/>
                <a:gd name="T16" fmla="*/ 319129405 w 261"/>
                <a:gd name="T17" fmla="*/ 2147483647 h 296"/>
                <a:gd name="T18" fmla="*/ 102561049 w 261"/>
                <a:gd name="T19" fmla="*/ 2147483647 h 296"/>
                <a:gd name="T20" fmla="*/ 0 w 261"/>
                <a:gd name="T21" fmla="*/ 1920119264 h 296"/>
                <a:gd name="T22" fmla="*/ 22791244 w 261"/>
                <a:gd name="T23" fmla="*/ 1325761645 h 296"/>
                <a:gd name="T24" fmla="*/ 159590021 w 261"/>
                <a:gd name="T25" fmla="*/ 834302698 h 296"/>
                <a:gd name="T26" fmla="*/ 421741090 w 261"/>
                <a:gd name="T27" fmla="*/ 445742873 h 296"/>
                <a:gd name="T28" fmla="*/ 775057362 w 261"/>
                <a:gd name="T29" fmla="*/ 171447329 h 296"/>
                <a:gd name="T30" fmla="*/ 1185402830 w 261"/>
                <a:gd name="T31" fmla="*/ 22883265 h 296"/>
                <a:gd name="T32" fmla="*/ 1664122257 w 261"/>
                <a:gd name="T33" fmla="*/ 0 h 296"/>
                <a:gd name="T34" fmla="*/ 2097258969 w 261"/>
                <a:gd name="T35" fmla="*/ 102848215 h 296"/>
                <a:gd name="T36" fmla="*/ 2147483647 w 261"/>
                <a:gd name="T37" fmla="*/ 342894658 h 296"/>
                <a:gd name="T38" fmla="*/ 2147483647 w 261"/>
                <a:gd name="T39" fmla="*/ 685738635 h 296"/>
                <a:gd name="T40" fmla="*/ 2147483647 w 261"/>
                <a:gd name="T41" fmla="*/ 1131481508 h 296"/>
                <a:gd name="T42" fmla="*/ 2147483647 w 261"/>
                <a:gd name="T43" fmla="*/ 1680072595 h 296"/>
                <a:gd name="T44" fmla="*/ 2147483647 w 261"/>
                <a:gd name="T45" fmla="*/ 1725788444 h 296"/>
                <a:gd name="T46" fmla="*/ 2147483647 w 261"/>
                <a:gd name="T47" fmla="*/ 1782971492 h 296"/>
                <a:gd name="T48" fmla="*/ 558489006 w 261"/>
                <a:gd name="T49" fmla="*/ 1828687341 h 296"/>
                <a:gd name="T50" fmla="*/ 615517978 w 261"/>
                <a:gd name="T51" fmla="*/ 2147483647 h 296"/>
                <a:gd name="T52" fmla="*/ 752266118 w 261"/>
                <a:gd name="T53" fmla="*/ 2147483647 h 296"/>
                <a:gd name="T54" fmla="*/ 934647383 w 261"/>
                <a:gd name="T55" fmla="*/ 2147483647 h 296"/>
                <a:gd name="T56" fmla="*/ 1174007208 w 261"/>
                <a:gd name="T57" fmla="*/ 2147483647 h 296"/>
                <a:gd name="T58" fmla="*/ 1436158053 w 261"/>
                <a:gd name="T59" fmla="*/ 2147483647 h 296"/>
                <a:gd name="T60" fmla="*/ 1686913501 w 261"/>
                <a:gd name="T61" fmla="*/ 2147483647 h 296"/>
                <a:gd name="T62" fmla="*/ 1892086235 w 261"/>
                <a:gd name="T63" fmla="*/ 2147483647 h 296"/>
                <a:gd name="T64" fmla="*/ 2063071878 w 261"/>
                <a:gd name="T65" fmla="*/ 2147483647 h 296"/>
                <a:gd name="T66" fmla="*/ 2147483647 w 261"/>
                <a:gd name="T67" fmla="*/ 2147483647 h 296"/>
                <a:gd name="T68" fmla="*/ 2147483647 w 261"/>
                <a:gd name="T69" fmla="*/ 2147483647 h 296"/>
                <a:gd name="T70" fmla="*/ 592726733 w 261"/>
                <a:gd name="T71" fmla="*/ 1371477494 h 296"/>
                <a:gd name="T72" fmla="*/ 2147483647 w 261"/>
                <a:gd name="T73" fmla="*/ 1188613873 h 296"/>
                <a:gd name="T74" fmla="*/ 2147483647 w 261"/>
                <a:gd name="T75" fmla="*/ 948617887 h 296"/>
                <a:gd name="T76" fmla="*/ 2147483647 w 261"/>
                <a:gd name="T77" fmla="*/ 765754266 h 296"/>
                <a:gd name="T78" fmla="*/ 1983302073 w 261"/>
                <a:gd name="T79" fmla="*/ 571474353 h 296"/>
                <a:gd name="T80" fmla="*/ 1709704745 w 261"/>
                <a:gd name="T81" fmla="*/ 468575457 h 296"/>
                <a:gd name="T82" fmla="*/ 1413366809 w 261"/>
                <a:gd name="T83" fmla="*/ 445742873 h 296"/>
                <a:gd name="T84" fmla="*/ 1174007208 w 261"/>
                <a:gd name="T85" fmla="*/ 514291305 h 296"/>
                <a:gd name="T86" fmla="*/ 946043005 w 261"/>
                <a:gd name="T87" fmla="*/ 651439077 h 296"/>
                <a:gd name="T88" fmla="*/ 763661740 w 261"/>
                <a:gd name="T89" fmla="*/ 834302698 h 296"/>
                <a:gd name="T90" fmla="*/ 649705069 w 261"/>
                <a:gd name="T91" fmla="*/ 1085765659 h 296"/>
                <a:gd name="T92" fmla="*/ 592726733 w 261"/>
                <a:gd name="T93" fmla="*/ 1371477494 h 2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1" h="296">
                  <a:moveTo>
                    <a:pt x="210" y="198"/>
                  </a:moveTo>
                  <a:lnTo>
                    <a:pt x="260" y="204"/>
                  </a:lnTo>
                  <a:lnTo>
                    <a:pt x="257" y="215"/>
                  </a:lnTo>
                  <a:lnTo>
                    <a:pt x="253" y="225"/>
                  </a:lnTo>
                  <a:lnTo>
                    <a:pt x="248" y="234"/>
                  </a:lnTo>
                  <a:lnTo>
                    <a:pt x="243" y="244"/>
                  </a:lnTo>
                  <a:lnTo>
                    <a:pt x="238" y="252"/>
                  </a:lnTo>
                  <a:lnTo>
                    <a:pt x="231" y="259"/>
                  </a:lnTo>
                  <a:lnTo>
                    <a:pt x="224" y="266"/>
                  </a:lnTo>
                  <a:lnTo>
                    <a:pt x="216" y="272"/>
                  </a:lnTo>
                  <a:lnTo>
                    <a:pt x="208" y="277"/>
                  </a:lnTo>
                  <a:lnTo>
                    <a:pt x="200" y="283"/>
                  </a:lnTo>
                  <a:lnTo>
                    <a:pt x="190" y="287"/>
                  </a:lnTo>
                  <a:lnTo>
                    <a:pt x="180" y="290"/>
                  </a:lnTo>
                  <a:lnTo>
                    <a:pt x="170" y="293"/>
                  </a:lnTo>
                  <a:lnTo>
                    <a:pt x="158" y="295"/>
                  </a:lnTo>
                  <a:lnTo>
                    <a:pt x="147" y="296"/>
                  </a:lnTo>
                  <a:lnTo>
                    <a:pt x="135" y="296"/>
                  </a:lnTo>
                  <a:lnTo>
                    <a:pt x="120" y="296"/>
                  </a:lnTo>
                  <a:lnTo>
                    <a:pt x="106" y="294"/>
                  </a:lnTo>
                  <a:lnTo>
                    <a:pt x="92" y="291"/>
                  </a:lnTo>
                  <a:lnTo>
                    <a:pt x="79" y="287"/>
                  </a:lnTo>
                  <a:lnTo>
                    <a:pt x="67" y="282"/>
                  </a:lnTo>
                  <a:lnTo>
                    <a:pt x="57" y="274"/>
                  </a:lnTo>
                  <a:lnTo>
                    <a:pt x="45" y="267"/>
                  </a:lnTo>
                  <a:lnTo>
                    <a:pt x="36" y="258"/>
                  </a:lnTo>
                  <a:lnTo>
                    <a:pt x="28" y="248"/>
                  </a:lnTo>
                  <a:lnTo>
                    <a:pt x="21" y="237"/>
                  </a:lnTo>
                  <a:lnTo>
                    <a:pt x="14" y="225"/>
                  </a:lnTo>
                  <a:lnTo>
                    <a:pt x="9" y="212"/>
                  </a:lnTo>
                  <a:lnTo>
                    <a:pt x="5" y="198"/>
                  </a:lnTo>
                  <a:lnTo>
                    <a:pt x="2" y="183"/>
                  </a:lnTo>
                  <a:lnTo>
                    <a:pt x="0" y="168"/>
                  </a:lnTo>
                  <a:lnTo>
                    <a:pt x="0" y="150"/>
                  </a:lnTo>
                  <a:lnTo>
                    <a:pt x="0" y="133"/>
                  </a:lnTo>
                  <a:lnTo>
                    <a:pt x="2" y="116"/>
                  </a:lnTo>
                  <a:lnTo>
                    <a:pt x="5" y="101"/>
                  </a:lnTo>
                  <a:lnTo>
                    <a:pt x="9" y="86"/>
                  </a:lnTo>
                  <a:lnTo>
                    <a:pt x="14" y="73"/>
                  </a:lnTo>
                  <a:lnTo>
                    <a:pt x="21" y="61"/>
                  </a:lnTo>
                  <a:lnTo>
                    <a:pt x="28" y="49"/>
                  </a:lnTo>
                  <a:lnTo>
                    <a:pt x="37" y="39"/>
                  </a:lnTo>
                  <a:lnTo>
                    <a:pt x="46" y="30"/>
                  </a:lnTo>
                  <a:lnTo>
                    <a:pt x="57" y="22"/>
                  </a:lnTo>
                  <a:lnTo>
                    <a:pt x="68" y="15"/>
                  </a:lnTo>
                  <a:lnTo>
                    <a:pt x="79" y="9"/>
                  </a:lnTo>
                  <a:lnTo>
                    <a:pt x="92" y="5"/>
                  </a:lnTo>
                  <a:lnTo>
                    <a:pt x="104" y="2"/>
                  </a:lnTo>
                  <a:lnTo>
                    <a:pt x="118" y="0"/>
                  </a:lnTo>
                  <a:lnTo>
                    <a:pt x="133" y="0"/>
                  </a:lnTo>
                  <a:lnTo>
                    <a:pt x="146" y="0"/>
                  </a:lnTo>
                  <a:lnTo>
                    <a:pt x="159" y="2"/>
                  </a:lnTo>
                  <a:lnTo>
                    <a:pt x="172" y="5"/>
                  </a:lnTo>
                  <a:lnTo>
                    <a:pt x="184" y="9"/>
                  </a:lnTo>
                  <a:lnTo>
                    <a:pt x="195" y="14"/>
                  </a:lnTo>
                  <a:lnTo>
                    <a:pt x="206" y="22"/>
                  </a:lnTo>
                  <a:lnTo>
                    <a:pt x="216" y="30"/>
                  </a:lnTo>
                  <a:lnTo>
                    <a:pt x="225" y="38"/>
                  </a:lnTo>
                  <a:lnTo>
                    <a:pt x="234" y="48"/>
                  </a:lnTo>
                  <a:lnTo>
                    <a:pt x="242" y="60"/>
                  </a:lnTo>
                  <a:lnTo>
                    <a:pt x="248" y="72"/>
                  </a:lnTo>
                  <a:lnTo>
                    <a:pt x="253" y="85"/>
                  </a:lnTo>
                  <a:lnTo>
                    <a:pt x="256" y="99"/>
                  </a:lnTo>
                  <a:lnTo>
                    <a:pt x="259" y="114"/>
                  </a:lnTo>
                  <a:lnTo>
                    <a:pt x="261" y="131"/>
                  </a:lnTo>
                  <a:lnTo>
                    <a:pt x="261" y="147"/>
                  </a:lnTo>
                  <a:lnTo>
                    <a:pt x="261" y="149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61" y="153"/>
                  </a:lnTo>
                  <a:lnTo>
                    <a:pt x="261" y="154"/>
                  </a:lnTo>
                  <a:lnTo>
                    <a:pt x="261" y="156"/>
                  </a:lnTo>
                  <a:lnTo>
                    <a:pt x="261" y="158"/>
                  </a:lnTo>
                  <a:lnTo>
                    <a:pt x="261" y="160"/>
                  </a:lnTo>
                  <a:lnTo>
                    <a:pt x="49" y="160"/>
                  </a:lnTo>
                  <a:lnTo>
                    <a:pt x="50" y="172"/>
                  </a:lnTo>
                  <a:lnTo>
                    <a:pt x="52" y="182"/>
                  </a:lnTo>
                  <a:lnTo>
                    <a:pt x="54" y="192"/>
                  </a:lnTo>
                  <a:lnTo>
                    <a:pt x="58" y="201"/>
                  </a:lnTo>
                  <a:lnTo>
                    <a:pt x="61" y="211"/>
                  </a:lnTo>
                  <a:lnTo>
                    <a:pt x="66" y="218"/>
                  </a:lnTo>
                  <a:lnTo>
                    <a:pt x="70" y="225"/>
                  </a:lnTo>
                  <a:lnTo>
                    <a:pt x="76" y="232"/>
                  </a:lnTo>
                  <a:lnTo>
                    <a:pt x="82" y="237"/>
                  </a:lnTo>
                  <a:lnTo>
                    <a:pt x="88" y="243"/>
                  </a:lnTo>
                  <a:lnTo>
                    <a:pt x="96" y="247"/>
                  </a:lnTo>
                  <a:lnTo>
                    <a:pt x="103" y="251"/>
                  </a:lnTo>
                  <a:lnTo>
                    <a:pt x="110" y="254"/>
                  </a:lnTo>
                  <a:lnTo>
                    <a:pt x="118" y="255"/>
                  </a:lnTo>
                  <a:lnTo>
                    <a:pt x="126" y="257"/>
                  </a:lnTo>
                  <a:lnTo>
                    <a:pt x="136" y="257"/>
                  </a:lnTo>
                  <a:lnTo>
                    <a:pt x="142" y="257"/>
                  </a:lnTo>
                  <a:lnTo>
                    <a:pt x="148" y="256"/>
                  </a:lnTo>
                  <a:lnTo>
                    <a:pt x="154" y="255"/>
                  </a:lnTo>
                  <a:lnTo>
                    <a:pt x="159" y="254"/>
                  </a:lnTo>
                  <a:lnTo>
                    <a:pt x="166" y="252"/>
                  </a:lnTo>
                  <a:lnTo>
                    <a:pt x="171" y="249"/>
                  </a:lnTo>
                  <a:lnTo>
                    <a:pt x="176" y="247"/>
                  </a:lnTo>
                  <a:lnTo>
                    <a:pt x="181" y="243"/>
                  </a:lnTo>
                  <a:lnTo>
                    <a:pt x="185" y="239"/>
                  </a:lnTo>
                  <a:lnTo>
                    <a:pt x="189" y="235"/>
                  </a:lnTo>
                  <a:lnTo>
                    <a:pt x="193" y="230"/>
                  </a:lnTo>
                  <a:lnTo>
                    <a:pt x="197" y="225"/>
                  </a:lnTo>
                  <a:lnTo>
                    <a:pt x="201" y="219"/>
                  </a:lnTo>
                  <a:lnTo>
                    <a:pt x="205" y="213"/>
                  </a:lnTo>
                  <a:lnTo>
                    <a:pt x="208" y="206"/>
                  </a:lnTo>
                  <a:lnTo>
                    <a:pt x="210" y="198"/>
                  </a:lnTo>
                  <a:close/>
                  <a:moveTo>
                    <a:pt x="52" y="120"/>
                  </a:moveTo>
                  <a:lnTo>
                    <a:pt x="211" y="120"/>
                  </a:lnTo>
                  <a:lnTo>
                    <a:pt x="210" y="112"/>
                  </a:lnTo>
                  <a:lnTo>
                    <a:pt x="209" y="104"/>
                  </a:lnTo>
                  <a:lnTo>
                    <a:pt x="207" y="97"/>
                  </a:lnTo>
                  <a:lnTo>
                    <a:pt x="205" y="89"/>
                  </a:lnTo>
                  <a:lnTo>
                    <a:pt x="203" y="83"/>
                  </a:lnTo>
                  <a:lnTo>
                    <a:pt x="200" y="77"/>
                  </a:lnTo>
                  <a:lnTo>
                    <a:pt x="196" y="72"/>
                  </a:lnTo>
                  <a:lnTo>
                    <a:pt x="192" y="67"/>
                  </a:lnTo>
                  <a:lnTo>
                    <a:pt x="186" y="61"/>
                  </a:lnTo>
                  <a:lnTo>
                    <a:pt x="180" y="55"/>
                  </a:lnTo>
                  <a:lnTo>
                    <a:pt x="174" y="50"/>
                  </a:lnTo>
                  <a:lnTo>
                    <a:pt x="167" y="46"/>
                  </a:lnTo>
                  <a:lnTo>
                    <a:pt x="158" y="43"/>
                  </a:lnTo>
                  <a:lnTo>
                    <a:pt x="150" y="41"/>
                  </a:lnTo>
                  <a:lnTo>
                    <a:pt x="142" y="40"/>
                  </a:lnTo>
                  <a:lnTo>
                    <a:pt x="133" y="39"/>
                  </a:lnTo>
                  <a:lnTo>
                    <a:pt x="124" y="39"/>
                  </a:lnTo>
                  <a:lnTo>
                    <a:pt x="117" y="40"/>
                  </a:lnTo>
                  <a:lnTo>
                    <a:pt x="110" y="42"/>
                  </a:lnTo>
                  <a:lnTo>
                    <a:pt x="103" y="45"/>
                  </a:lnTo>
                  <a:lnTo>
                    <a:pt x="96" y="48"/>
                  </a:lnTo>
                  <a:lnTo>
                    <a:pt x="89" y="51"/>
                  </a:lnTo>
                  <a:lnTo>
                    <a:pt x="83" y="57"/>
                  </a:lnTo>
                  <a:lnTo>
                    <a:pt x="77" y="62"/>
                  </a:lnTo>
                  <a:lnTo>
                    <a:pt x="72" y="67"/>
                  </a:lnTo>
                  <a:lnTo>
                    <a:pt x="67" y="73"/>
                  </a:lnTo>
                  <a:lnTo>
                    <a:pt x="63" y="80"/>
                  </a:lnTo>
                  <a:lnTo>
                    <a:pt x="60" y="87"/>
                  </a:lnTo>
                  <a:lnTo>
                    <a:pt x="57" y="95"/>
                  </a:lnTo>
                  <a:lnTo>
                    <a:pt x="54" y="103"/>
                  </a:lnTo>
                  <a:lnTo>
                    <a:pt x="53" y="112"/>
                  </a:lnTo>
                  <a:lnTo>
                    <a:pt x="52" y="1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82">
              <a:extLst>
                <a:ext uri="{FF2B5EF4-FFF2-40B4-BE49-F238E27FC236}">
                  <a16:creationId xmlns:a16="http://schemas.microsoft.com/office/drawing/2014/main" id="{D0D7D582-9BA9-0520-C30F-448E063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758" y="1344811"/>
              <a:ext cx="40184" cy="51792"/>
            </a:xfrm>
            <a:custGeom>
              <a:avLst/>
              <a:gdLst>
                <a:gd name="T0" fmla="*/ 630155283 w 313"/>
                <a:gd name="T1" fmla="*/ 2147483647 h 405"/>
                <a:gd name="T2" fmla="*/ 772782733 w 313"/>
                <a:gd name="T3" fmla="*/ 2147483647 h 405"/>
                <a:gd name="T4" fmla="*/ 1034388233 w 313"/>
                <a:gd name="T5" fmla="*/ 2147483647 h 405"/>
                <a:gd name="T6" fmla="*/ 1402938016 w 313"/>
                <a:gd name="T7" fmla="*/ 2147483647 h 405"/>
                <a:gd name="T8" fmla="*/ 1866607838 w 313"/>
                <a:gd name="T9" fmla="*/ 2147483647 h 405"/>
                <a:gd name="T10" fmla="*/ 2147483647 w 313"/>
                <a:gd name="T11" fmla="*/ 2147483647 h 405"/>
                <a:gd name="T12" fmla="*/ 2147483647 w 313"/>
                <a:gd name="T13" fmla="*/ 2147483647 h 405"/>
                <a:gd name="T14" fmla="*/ 2147483647 w 313"/>
                <a:gd name="T15" fmla="*/ 2147483647 h 405"/>
                <a:gd name="T16" fmla="*/ 2147483647 w 313"/>
                <a:gd name="T17" fmla="*/ 2147483647 h 405"/>
                <a:gd name="T18" fmla="*/ 2147483647 w 313"/>
                <a:gd name="T19" fmla="*/ 2147483647 h 405"/>
                <a:gd name="T20" fmla="*/ 2147483647 w 313"/>
                <a:gd name="T21" fmla="*/ 2147483647 h 405"/>
                <a:gd name="T22" fmla="*/ 2147483647 w 313"/>
                <a:gd name="T23" fmla="*/ 2147483647 h 405"/>
                <a:gd name="T24" fmla="*/ 2147483647 w 313"/>
                <a:gd name="T25" fmla="*/ 2147483647 h 405"/>
                <a:gd name="T26" fmla="*/ 2147483647 w 313"/>
                <a:gd name="T27" fmla="*/ 2147483647 h 405"/>
                <a:gd name="T28" fmla="*/ 1593177638 w 313"/>
                <a:gd name="T29" fmla="*/ 2147483647 h 405"/>
                <a:gd name="T30" fmla="*/ 986828327 w 313"/>
                <a:gd name="T31" fmla="*/ 2147483647 h 405"/>
                <a:gd name="T32" fmla="*/ 618226278 w 313"/>
                <a:gd name="T33" fmla="*/ 2126881347 h 405"/>
                <a:gd name="T34" fmla="*/ 344796078 w 313"/>
                <a:gd name="T35" fmla="*/ 1833097758 h 405"/>
                <a:gd name="T36" fmla="*/ 202116361 w 313"/>
                <a:gd name="T37" fmla="*/ 1504064222 h 405"/>
                <a:gd name="T38" fmla="*/ 202116361 w 313"/>
                <a:gd name="T39" fmla="*/ 1104531018 h 405"/>
                <a:gd name="T40" fmla="*/ 332919111 w 313"/>
                <a:gd name="T41" fmla="*/ 693265185 h 405"/>
                <a:gd name="T42" fmla="*/ 630155283 w 313"/>
                <a:gd name="T43" fmla="*/ 352499021 h 405"/>
                <a:gd name="T44" fmla="*/ 1070018905 w 313"/>
                <a:gd name="T45" fmla="*/ 117482471 h 405"/>
                <a:gd name="T46" fmla="*/ 1593177638 w 313"/>
                <a:gd name="T47" fmla="*/ 0 h 405"/>
                <a:gd name="T48" fmla="*/ 2147483647 w 313"/>
                <a:gd name="T49" fmla="*/ 23517092 h 405"/>
                <a:gd name="T50" fmla="*/ 2147483647 w 313"/>
                <a:gd name="T51" fmla="*/ 164516655 h 405"/>
                <a:gd name="T52" fmla="*/ 2147483647 w 313"/>
                <a:gd name="T53" fmla="*/ 422998688 h 405"/>
                <a:gd name="T54" fmla="*/ 2147483647 w 313"/>
                <a:gd name="T55" fmla="*/ 810799264 h 405"/>
                <a:gd name="T56" fmla="*/ 2147483647 w 313"/>
                <a:gd name="T57" fmla="*/ 1269047672 h 405"/>
                <a:gd name="T58" fmla="*/ 2147483647 w 313"/>
                <a:gd name="T59" fmla="*/ 1128048110 h 405"/>
                <a:gd name="T60" fmla="*/ 2147483647 w 313"/>
                <a:gd name="T61" fmla="*/ 763764853 h 405"/>
                <a:gd name="T62" fmla="*/ 2147483647 w 313"/>
                <a:gd name="T63" fmla="*/ 564049859 h 405"/>
                <a:gd name="T64" fmla="*/ 1593177638 w 313"/>
                <a:gd name="T65" fmla="*/ 540532767 h 405"/>
                <a:gd name="T66" fmla="*/ 1105701844 w 313"/>
                <a:gd name="T67" fmla="*/ 693265185 h 405"/>
                <a:gd name="T68" fmla="*/ 832271644 w 313"/>
                <a:gd name="T69" fmla="*/ 951798827 h 405"/>
                <a:gd name="T70" fmla="*/ 772782733 w 313"/>
                <a:gd name="T71" fmla="*/ 1280832136 h 405"/>
                <a:gd name="T72" fmla="*/ 879779511 w 313"/>
                <a:gd name="T73" fmla="*/ 1551098633 h 405"/>
                <a:gd name="T74" fmla="*/ 1177015683 w 313"/>
                <a:gd name="T75" fmla="*/ 1750865235 h 405"/>
                <a:gd name="T76" fmla="*/ 1890413810 w 313"/>
                <a:gd name="T77" fmla="*/ 1962364465 h 405"/>
                <a:gd name="T78" fmla="*/ 2147483647 w 313"/>
                <a:gd name="T79" fmla="*/ 2147483647 h 405"/>
                <a:gd name="T80" fmla="*/ 2147483647 w 313"/>
                <a:gd name="T81" fmla="*/ 2147483647 h 405"/>
                <a:gd name="T82" fmla="*/ 2147483647 w 313"/>
                <a:gd name="T83" fmla="*/ 2147483647 h 405"/>
                <a:gd name="T84" fmla="*/ 2147483647 w 313"/>
                <a:gd name="T85" fmla="*/ 2147483647 h 405"/>
                <a:gd name="T86" fmla="*/ 2147483647 w 313"/>
                <a:gd name="T87" fmla="*/ 2147483647 h 405"/>
                <a:gd name="T88" fmla="*/ 2147483647 w 313"/>
                <a:gd name="T89" fmla="*/ 2147483647 h 405"/>
                <a:gd name="T90" fmla="*/ 2147483647 w 313"/>
                <a:gd name="T91" fmla="*/ 2147483647 h 405"/>
                <a:gd name="T92" fmla="*/ 2147483647 w 313"/>
                <a:gd name="T93" fmla="*/ 2147483647 h 405"/>
                <a:gd name="T94" fmla="*/ 2147483647 w 313"/>
                <a:gd name="T95" fmla="*/ 2147483647 h 405"/>
                <a:gd name="T96" fmla="*/ 1688297221 w 313"/>
                <a:gd name="T97" fmla="*/ 2147483647 h 405"/>
                <a:gd name="T98" fmla="*/ 1046265200 w 313"/>
                <a:gd name="T99" fmla="*/ 2147483647 h 405"/>
                <a:gd name="T100" fmla="*/ 546912439 w 313"/>
                <a:gd name="T101" fmla="*/ 2147483647 h 405"/>
                <a:gd name="T102" fmla="*/ 202116361 w 313"/>
                <a:gd name="T103" fmla="*/ 2147483647 h 405"/>
                <a:gd name="T104" fmla="*/ 23753934 w 313"/>
                <a:gd name="T105" fmla="*/ 2147483647 h 4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3" h="405">
                  <a:moveTo>
                    <a:pt x="0" y="272"/>
                  </a:moveTo>
                  <a:lnTo>
                    <a:pt x="49" y="268"/>
                  </a:lnTo>
                  <a:lnTo>
                    <a:pt x="51" y="275"/>
                  </a:lnTo>
                  <a:lnTo>
                    <a:pt x="52" y="282"/>
                  </a:lnTo>
                  <a:lnTo>
                    <a:pt x="53" y="289"/>
                  </a:lnTo>
                  <a:lnTo>
                    <a:pt x="55" y="295"/>
                  </a:lnTo>
                  <a:lnTo>
                    <a:pt x="57" y="301"/>
                  </a:lnTo>
                  <a:lnTo>
                    <a:pt x="60" y="306"/>
                  </a:lnTo>
                  <a:lnTo>
                    <a:pt x="62" y="311"/>
                  </a:lnTo>
                  <a:lnTo>
                    <a:pt x="65" y="317"/>
                  </a:lnTo>
                  <a:lnTo>
                    <a:pt x="69" y="321"/>
                  </a:lnTo>
                  <a:lnTo>
                    <a:pt x="72" y="325"/>
                  </a:lnTo>
                  <a:lnTo>
                    <a:pt x="77" y="330"/>
                  </a:lnTo>
                  <a:lnTo>
                    <a:pt x="81" y="333"/>
                  </a:lnTo>
                  <a:lnTo>
                    <a:pt x="87" y="337"/>
                  </a:lnTo>
                  <a:lnTo>
                    <a:pt x="93" y="340"/>
                  </a:lnTo>
                  <a:lnTo>
                    <a:pt x="98" y="343"/>
                  </a:lnTo>
                  <a:lnTo>
                    <a:pt x="105" y="346"/>
                  </a:lnTo>
                  <a:lnTo>
                    <a:pt x="111" y="349"/>
                  </a:lnTo>
                  <a:lnTo>
                    <a:pt x="118" y="351"/>
                  </a:lnTo>
                  <a:lnTo>
                    <a:pt x="126" y="354"/>
                  </a:lnTo>
                  <a:lnTo>
                    <a:pt x="133" y="356"/>
                  </a:lnTo>
                  <a:lnTo>
                    <a:pt x="141" y="357"/>
                  </a:lnTo>
                  <a:lnTo>
                    <a:pt x="148" y="358"/>
                  </a:lnTo>
                  <a:lnTo>
                    <a:pt x="157" y="359"/>
                  </a:lnTo>
                  <a:lnTo>
                    <a:pt x="165" y="359"/>
                  </a:lnTo>
                  <a:lnTo>
                    <a:pt x="172" y="359"/>
                  </a:lnTo>
                  <a:lnTo>
                    <a:pt x="179" y="358"/>
                  </a:lnTo>
                  <a:lnTo>
                    <a:pt x="186" y="357"/>
                  </a:lnTo>
                  <a:lnTo>
                    <a:pt x="193" y="357"/>
                  </a:lnTo>
                  <a:lnTo>
                    <a:pt x="200" y="355"/>
                  </a:lnTo>
                  <a:lnTo>
                    <a:pt x="206" y="354"/>
                  </a:lnTo>
                  <a:lnTo>
                    <a:pt x="212" y="351"/>
                  </a:lnTo>
                  <a:lnTo>
                    <a:pt x="217" y="349"/>
                  </a:lnTo>
                  <a:lnTo>
                    <a:pt x="223" y="347"/>
                  </a:lnTo>
                  <a:lnTo>
                    <a:pt x="229" y="344"/>
                  </a:lnTo>
                  <a:lnTo>
                    <a:pt x="233" y="342"/>
                  </a:lnTo>
                  <a:lnTo>
                    <a:pt x="238" y="339"/>
                  </a:lnTo>
                  <a:lnTo>
                    <a:pt x="241" y="336"/>
                  </a:lnTo>
                  <a:lnTo>
                    <a:pt x="245" y="333"/>
                  </a:lnTo>
                  <a:lnTo>
                    <a:pt x="248" y="329"/>
                  </a:lnTo>
                  <a:lnTo>
                    <a:pt x="251" y="326"/>
                  </a:lnTo>
                  <a:lnTo>
                    <a:pt x="254" y="322"/>
                  </a:lnTo>
                  <a:lnTo>
                    <a:pt x="256" y="318"/>
                  </a:lnTo>
                  <a:lnTo>
                    <a:pt x="258" y="313"/>
                  </a:lnTo>
                  <a:lnTo>
                    <a:pt x="259" y="309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2" y="296"/>
                  </a:lnTo>
                  <a:lnTo>
                    <a:pt x="262" y="292"/>
                  </a:lnTo>
                  <a:lnTo>
                    <a:pt x="262" y="288"/>
                  </a:lnTo>
                  <a:lnTo>
                    <a:pt x="261" y="283"/>
                  </a:lnTo>
                  <a:lnTo>
                    <a:pt x="260" y="279"/>
                  </a:lnTo>
                  <a:lnTo>
                    <a:pt x="259" y="274"/>
                  </a:lnTo>
                  <a:lnTo>
                    <a:pt x="258" y="270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2" y="260"/>
                  </a:lnTo>
                  <a:lnTo>
                    <a:pt x="249" y="256"/>
                  </a:lnTo>
                  <a:lnTo>
                    <a:pt x="245" y="253"/>
                  </a:lnTo>
                  <a:lnTo>
                    <a:pt x="242" y="250"/>
                  </a:lnTo>
                  <a:lnTo>
                    <a:pt x="238" y="247"/>
                  </a:lnTo>
                  <a:lnTo>
                    <a:pt x="233" y="245"/>
                  </a:lnTo>
                  <a:lnTo>
                    <a:pt x="228" y="242"/>
                  </a:lnTo>
                  <a:lnTo>
                    <a:pt x="222" y="238"/>
                  </a:lnTo>
                  <a:lnTo>
                    <a:pt x="216" y="236"/>
                  </a:lnTo>
                  <a:lnTo>
                    <a:pt x="212" y="235"/>
                  </a:lnTo>
                  <a:lnTo>
                    <a:pt x="206" y="233"/>
                  </a:lnTo>
                  <a:lnTo>
                    <a:pt x="199" y="231"/>
                  </a:lnTo>
                  <a:lnTo>
                    <a:pt x="191" y="228"/>
                  </a:lnTo>
                  <a:lnTo>
                    <a:pt x="181" y="226"/>
                  </a:lnTo>
                  <a:lnTo>
                    <a:pt x="171" y="223"/>
                  </a:lnTo>
                  <a:lnTo>
                    <a:pt x="160" y="221"/>
                  </a:lnTo>
                  <a:lnTo>
                    <a:pt x="146" y="217"/>
                  </a:lnTo>
                  <a:lnTo>
                    <a:pt x="134" y="214"/>
                  </a:lnTo>
                  <a:lnTo>
                    <a:pt x="122" y="211"/>
                  </a:lnTo>
                  <a:lnTo>
                    <a:pt x="110" y="208"/>
                  </a:lnTo>
                  <a:lnTo>
                    <a:pt x="101" y="205"/>
                  </a:lnTo>
                  <a:lnTo>
                    <a:pt x="92" y="202"/>
                  </a:lnTo>
                  <a:lnTo>
                    <a:pt x="83" y="198"/>
                  </a:lnTo>
                  <a:lnTo>
                    <a:pt x="76" y="196"/>
                  </a:lnTo>
                  <a:lnTo>
                    <a:pt x="71" y="193"/>
                  </a:lnTo>
                  <a:lnTo>
                    <a:pt x="64" y="189"/>
                  </a:lnTo>
                  <a:lnTo>
                    <a:pt x="58" y="185"/>
                  </a:lnTo>
                  <a:lnTo>
                    <a:pt x="52" y="181"/>
                  </a:lnTo>
                  <a:lnTo>
                    <a:pt x="46" y="177"/>
                  </a:lnTo>
                  <a:lnTo>
                    <a:pt x="41" y="172"/>
                  </a:lnTo>
                  <a:lnTo>
                    <a:pt x="37" y="167"/>
                  </a:lnTo>
                  <a:lnTo>
                    <a:pt x="32" y="161"/>
                  </a:lnTo>
                  <a:lnTo>
                    <a:pt x="29" y="156"/>
                  </a:lnTo>
                  <a:lnTo>
                    <a:pt x="26" y="151"/>
                  </a:lnTo>
                  <a:lnTo>
                    <a:pt x="23" y="145"/>
                  </a:lnTo>
                  <a:lnTo>
                    <a:pt x="21" y="140"/>
                  </a:lnTo>
                  <a:lnTo>
                    <a:pt x="19" y="134"/>
                  </a:lnTo>
                  <a:lnTo>
                    <a:pt x="17" y="128"/>
                  </a:lnTo>
                  <a:lnTo>
                    <a:pt x="16" y="121"/>
                  </a:lnTo>
                  <a:lnTo>
                    <a:pt x="16" y="114"/>
                  </a:lnTo>
                  <a:lnTo>
                    <a:pt x="16" y="108"/>
                  </a:lnTo>
                  <a:lnTo>
                    <a:pt x="16" y="101"/>
                  </a:lnTo>
                  <a:lnTo>
                    <a:pt x="17" y="94"/>
                  </a:lnTo>
                  <a:lnTo>
                    <a:pt x="18" y="86"/>
                  </a:lnTo>
                  <a:lnTo>
                    <a:pt x="20" y="79"/>
                  </a:lnTo>
                  <a:lnTo>
                    <a:pt x="22" y="72"/>
                  </a:lnTo>
                  <a:lnTo>
                    <a:pt x="25" y="66"/>
                  </a:lnTo>
                  <a:lnTo>
                    <a:pt x="28" y="59"/>
                  </a:lnTo>
                  <a:lnTo>
                    <a:pt x="32" y="53"/>
                  </a:lnTo>
                  <a:lnTo>
                    <a:pt x="36" y="46"/>
                  </a:lnTo>
                  <a:lnTo>
                    <a:pt x="41" y="40"/>
                  </a:lnTo>
                  <a:lnTo>
                    <a:pt x="46" y="35"/>
                  </a:lnTo>
                  <a:lnTo>
                    <a:pt x="53" y="30"/>
                  </a:lnTo>
                  <a:lnTo>
                    <a:pt x="59" y="25"/>
                  </a:lnTo>
                  <a:lnTo>
                    <a:pt x="66" y="21"/>
                  </a:lnTo>
                  <a:lnTo>
                    <a:pt x="73" y="17"/>
                  </a:lnTo>
                  <a:lnTo>
                    <a:pt x="81" y="14"/>
                  </a:lnTo>
                  <a:lnTo>
                    <a:pt x="90" y="10"/>
                  </a:lnTo>
                  <a:lnTo>
                    <a:pt x="98" y="7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5" y="1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164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5" y="3"/>
                  </a:lnTo>
                  <a:lnTo>
                    <a:pt x="204" y="5"/>
                  </a:lnTo>
                  <a:lnTo>
                    <a:pt x="213" y="7"/>
                  </a:lnTo>
                  <a:lnTo>
                    <a:pt x="221" y="10"/>
                  </a:lnTo>
                  <a:lnTo>
                    <a:pt x="231" y="14"/>
                  </a:lnTo>
                  <a:lnTo>
                    <a:pt x="238" y="18"/>
                  </a:lnTo>
                  <a:lnTo>
                    <a:pt x="246" y="22"/>
                  </a:lnTo>
                  <a:lnTo>
                    <a:pt x="253" y="26"/>
                  </a:lnTo>
                  <a:lnTo>
                    <a:pt x="259" y="31"/>
                  </a:lnTo>
                  <a:lnTo>
                    <a:pt x="266" y="36"/>
                  </a:lnTo>
                  <a:lnTo>
                    <a:pt x="272" y="42"/>
                  </a:lnTo>
                  <a:lnTo>
                    <a:pt x="277" y="48"/>
                  </a:lnTo>
                  <a:lnTo>
                    <a:pt x="281" y="55"/>
                  </a:lnTo>
                  <a:lnTo>
                    <a:pt x="286" y="62"/>
                  </a:lnTo>
                  <a:lnTo>
                    <a:pt x="289" y="69"/>
                  </a:lnTo>
                  <a:lnTo>
                    <a:pt x="292" y="76"/>
                  </a:lnTo>
                  <a:lnTo>
                    <a:pt x="295" y="84"/>
                  </a:lnTo>
                  <a:lnTo>
                    <a:pt x="297" y="92"/>
                  </a:lnTo>
                  <a:lnTo>
                    <a:pt x="299" y="100"/>
                  </a:lnTo>
                  <a:lnTo>
                    <a:pt x="301" y="108"/>
                  </a:lnTo>
                  <a:lnTo>
                    <a:pt x="301" y="117"/>
                  </a:lnTo>
                  <a:lnTo>
                    <a:pt x="251" y="120"/>
                  </a:lnTo>
                  <a:lnTo>
                    <a:pt x="249" y="111"/>
                  </a:lnTo>
                  <a:lnTo>
                    <a:pt x="248" y="103"/>
                  </a:lnTo>
                  <a:lnTo>
                    <a:pt x="245" y="96"/>
                  </a:lnTo>
                  <a:lnTo>
                    <a:pt x="242" y="87"/>
                  </a:lnTo>
                  <a:lnTo>
                    <a:pt x="239" y="81"/>
                  </a:lnTo>
                  <a:lnTo>
                    <a:pt x="234" y="75"/>
                  </a:lnTo>
                  <a:lnTo>
                    <a:pt x="230" y="69"/>
                  </a:lnTo>
                  <a:lnTo>
                    <a:pt x="223" y="65"/>
                  </a:lnTo>
                  <a:lnTo>
                    <a:pt x="217" y="60"/>
                  </a:lnTo>
                  <a:lnTo>
                    <a:pt x="211" y="56"/>
                  </a:lnTo>
                  <a:lnTo>
                    <a:pt x="203" y="53"/>
                  </a:lnTo>
                  <a:lnTo>
                    <a:pt x="195" y="50"/>
                  </a:lnTo>
                  <a:lnTo>
                    <a:pt x="186" y="48"/>
                  </a:lnTo>
                  <a:lnTo>
                    <a:pt x="177" y="46"/>
                  </a:lnTo>
                  <a:lnTo>
                    <a:pt x="167" y="45"/>
                  </a:lnTo>
                  <a:lnTo>
                    <a:pt x="155" y="45"/>
                  </a:lnTo>
                  <a:lnTo>
                    <a:pt x="144" y="45"/>
                  </a:lnTo>
                  <a:lnTo>
                    <a:pt x="134" y="46"/>
                  </a:lnTo>
                  <a:lnTo>
                    <a:pt x="124" y="47"/>
                  </a:lnTo>
                  <a:lnTo>
                    <a:pt x="114" y="49"/>
                  </a:lnTo>
                  <a:lnTo>
                    <a:pt x="106" y="53"/>
                  </a:lnTo>
                  <a:lnTo>
                    <a:pt x="99" y="56"/>
                  </a:lnTo>
                  <a:lnTo>
                    <a:pt x="93" y="59"/>
                  </a:lnTo>
                  <a:lnTo>
                    <a:pt x="87" y="63"/>
                  </a:lnTo>
                  <a:lnTo>
                    <a:pt x="81" y="67"/>
                  </a:lnTo>
                  <a:lnTo>
                    <a:pt x="77" y="72"/>
                  </a:lnTo>
                  <a:lnTo>
                    <a:pt x="73" y="76"/>
                  </a:lnTo>
                  <a:lnTo>
                    <a:pt x="70" y="81"/>
                  </a:lnTo>
                  <a:lnTo>
                    <a:pt x="68" y="87"/>
                  </a:lnTo>
                  <a:lnTo>
                    <a:pt x="67" y="93"/>
                  </a:lnTo>
                  <a:lnTo>
                    <a:pt x="66" y="99"/>
                  </a:lnTo>
                  <a:lnTo>
                    <a:pt x="65" y="104"/>
                  </a:lnTo>
                  <a:lnTo>
                    <a:pt x="65" y="109"/>
                  </a:lnTo>
                  <a:lnTo>
                    <a:pt x="66" y="114"/>
                  </a:lnTo>
                  <a:lnTo>
                    <a:pt x="67" y="119"/>
                  </a:lnTo>
                  <a:lnTo>
                    <a:pt x="69" y="123"/>
                  </a:lnTo>
                  <a:lnTo>
                    <a:pt x="71" y="128"/>
                  </a:lnTo>
                  <a:lnTo>
                    <a:pt x="74" y="132"/>
                  </a:lnTo>
                  <a:lnTo>
                    <a:pt x="77" y="136"/>
                  </a:lnTo>
                  <a:lnTo>
                    <a:pt x="80" y="139"/>
                  </a:lnTo>
                  <a:lnTo>
                    <a:pt x="84" y="142"/>
                  </a:lnTo>
                  <a:lnTo>
                    <a:pt x="91" y="146"/>
                  </a:lnTo>
                  <a:lnTo>
                    <a:pt x="99" y="149"/>
                  </a:lnTo>
                  <a:lnTo>
                    <a:pt x="107" y="153"/>
                  </a:lnTo>
                  <a:lnTo>
                    <a:pt x="118" y="156"/>
                  </a:lnTo>
                  <a:lnTo>
                    <a:pt x="130" y="159"/>
                  </a:lnTo>
                  <a:lnTo>
                    <a:pt x="143" y="163"/>
                  </a:lnTo>
                  <a:lnTo>
                    <a:pt x="159" y="167"/>
                  </a:lnTo>
                  <a:lnTo>
                    <a:pt x="174" y="171"/>
                  </a:lnTo>
                  <a:lnTo>
                    <a:pt x="187" y="174"/>
                  </a:lnTo>
                  <a:lnTo>
                    <a:pt x="201" y="177"/>
                  </a:lnTo>
                  <a:lnTo>
                    <a:pt x="212" y="180"/>
                  </a:lnTo>
                  <a:lnTo>
                    <a:pt x="222" y="183"/>
                  </a:lnTo>
                  <a:lnTo>
                    <a:pt x="232" y="186"/>
                  </a:lnTo>
                  <a:lnTo>
                    <a:pt x="239" y="189"/>
                  </a:lnTo>
                  <a:lnTo>
                    <a:pt x="246" y="192"/>
                  </a:lnTo>
                  <a:lnTo>
                    <a:pt x="254" y="196"/>
                  </a:lnTo>
                  <a:lnTo>
                    <a:pt x="261" y="200"/>
                  </a:lnTo>
                  <a:lnTo>
                    <a:pt x="269" y="205"/>
                  </a:lnTo>
                  <a:lnTo>
                    <a:pt x="276" y="210"/>
                  </a:lnTo>
                  <a:lnTo>
                    <a:pt x="281" y="215"/>
                  </a:lnTo>
                  <a:lnTo>
                    <a:pt x="287" y="220"/>
                  </a:lnTo>
                  <a:lnTo>
                    <a:pt x="291" y="226"/>
                  </a:lnTo>
                  <a:lnTo>
                    <a:pt x="296" y="231"/>
                  </a:lnTo>
                  <a:lnTo>
                    <a:pt x="300" y="238"/>
                  </a:lnTo>
                  <a:lnTo>
                    <a:pt x="304" y="245"/>
                  </a:lnTo>
                  <a:lnTo>
                    <a:pt x="306" y="251"/>
                  </a:lnTo>
                  <a:lnTo>
                    <a:pt x="309" y="258"/>
                  </a:lnTo>
                  <a:lnTo>
                    <a:pt x="310" y="265"/>
                  </a:lnTo>
                  <a:lnTo>
                    <a:pt x="312" y="272"/>
                  </a:lnTo>
                  <a:lnTo>
                    <a:pt x="312" y="280"/>
                  </a:lnTo>
                  <a:lnTo>
                    <a:pt x="313" y="288"/>
                  </a:lnTo>
                  <a:lnTo>
                    <a:pt x="312" y="295"/>
                  </a:lnTo>
                  <a:lnTo>
                    <a:pt x="311" y="303"/>
                  </a:lnTo>
                  <a:lnTo>
                    <a:pt x="310" y="310"/>
                  </a:lnTo>
                  <a:lnTo>
                    <a:pt x="308" y="318"/>
                  </a:lnTo>
                  <a:lnTo>
                    <a:pt x="306" y="325"/>
                  </a:lnTo>
                  <a:lnTo>
                    <a:pt x="303" y="332"/>
                  </a:lnTo>
                  <a:lnTo>
                    <a:pt x="299" y="339"/>
                  </a:lnTo>
                  <a:lnTo>
                    <a:pt x="294" y="346"/>
                  </a:lnTo>
                  <a:lnTo>
                    <a:pt x="290" y="354"/>
                  </a:lnTo>
                  <a:lnTo>
                    <a:pt x="284" y="360"/>
                  </a:lnTo>
                  <a:lnTo>
                    <a:pt x="279" y="366"/>
                  </a:lnTo>
                  <a:lnTo>
                    <a:pt x="273" y="371"/>
                  </a:lnTo>
                  <a:lnTo>
                    <a:pt x="266" y="376"/>
                  </a:lnTo>
                  <a:lnTo>
                    <a:pt x="258" y="381"/>
                  </a:lnTo>
                  <a:lnTo>
                    <a:pt x="251" y="385"/>
                  </a:lnTo>
                  <a:lnTo>
                    <a:pt x="243" y="389"/>
                  </a:lnTo>
                  <a:lnTo>
                    <a:pt x="235" y="394"/>
                  </a:lnTo>
                  <a:lnTo>
                    <a:pt x="225" y="397"/>
                  </a:lnTo>
                  <a:lnTo>
                    <a:pt x="216" y="399"/>
                  </a:lnTo>
                  <a:lnTo>
                    <a:pt x="207" y="401"/>
                  </a:lnTo>
                  <a:lnTo>
                    <a:pt x="198" y="403"/>
                  </a:lnTo>
                  <a:lnTo>
                    <a:pt x="187" y="404"/>
                  </a:lnTo>
                  <a:lnTo>
                    <a:pt x="178" y="405"/>
                  </a:lnTo>
                  <a:lnTo>
                    <a:pt x="168" y="405"/>
                  </a:lnTo>
                  <a:lnTo>
                    <a:pt x="154" y="405"/>
                  </a:lnTo>
                  <a:lnTo>
                    <a:pt x="142" y="404"/>
                  </a:lnTo>
                  <a:lnTo>
                    <a:pt x="130" y="403"/>
                  </a:lnTo>
                  <a:lnTo>
                    <a:pt x="118" y="401"/>
                  </a:lnTo>
                  <a:lnTo>
                    <a:pt x="107" y="399"/>
                  </a:lnTo>
                  <a:lnTo>
                    <a:pt x="97" y="396"/>
                  </a:lnTo>
                  <a:lnTo>
                    <a:pt x="88" y="393"/>
                  </a:lnTo>
                  <a:lnTo>
                    <a:pt x="78" y="389"/>
                  </a:lnTo>
                  <a:lnTo>
                    <a:pt x="69" y="385"/>
                  </a:lnTo>
                  <a:lnTo>
                    <a:pt x="61" y="380"/>
                  </a:lnTo>
                  <a:lnTo>
                    <a:pt x="54" y="375"/>
                  </a:lnTo>
                  <a:lnTo>
                    <a:pt x="46" y="370"/>
                  </a:lnTo>
                  <a:lnTo>
                    <a:pt x="39" y="364"/>
                  </a:lnTo>
                  <a:lnTo>
                    <a:pt x="33" y="358"/>
                  </a:lnTo>
                  <a:lnTo>
                    <a:pt x="27" y="350"/>
                  </a:lnTo>
                  <a:lnTo>
                    <a:pt x="22" y="342"/>
                  </a:lnTo>
                  <a:lnTo>
                    <a:pt x="17" y="335"/>
                  </a:lnTo>
                  <a:lnTo>
                    <a:pt x="12" y="327"/>
                  </a:lnTo>
                  <a:lnTo>
                    <a:pt x="9" y="319"/>
                  </a:lnTo>
                  <a:lnTo>
                    <a:pt x="6" y="309"/>
                  </a:lnTo>
                  <a:lnTo>
                    <a:pt x="3" y="301"/>
                  </a:lnTo>
                  <a:lnTo>
                    <a:pt x="2" y="292"/>
                  </a:lnTo>
                  <a:lnTo>
                    <a:pt x="1" y="28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83">
              <a:extLst>
                <a:ext uri="{FF2B5EF4-FFF2-40B4-BE49-F238E27FC236}">
                  <a16:creationId xmlns:a16="http://schemas.microsoft.com/office/drawing/2014/main" id="{B04E8FA7-BE63-D87C-AE43-BABA5434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835" y="1346597"/>
              <a:ext cx="17859" cy="50006"/>
            </a:xfrm>
            <a:custGeom>
              <a:avLst/>
              <a:gdLst>
                <a:gd name="T0" fmla="*/ 1656538662 w 139"/>
                <a:gd name="T1" fmla="*/ 2147483647 h 386"/>
                <a:gd name="T2" fmla="*/ 1537372232 w 139"/>
                <a:gd name="T3" fmla="*/ 2147483647 h 386"/>
                <a:gd name="T4" fmla="*/ 1430101545 w 139"/>
                <a:gd name="T5" fmla="*/ 2147483647 h 386"/>
                <a:gd name="T6" fmla="*/ 1322830858 w 139"/>
                <a:gd name="T7" fmla="*/ 2147483647 h 386"/>
                <a:gd name="T8" fmla="*/ 1227508221 w 139"/>
                <a:gd name="T9" fmla="*/ 2147483647 h 386"/>
                <a:gd name="T10" fmla="*/ 1084497998 w 139"/>
                <a:gd name="T11" fmla="*/ 2147483647 h 386"/>
                <a:gd name="T12" fmla="*/ 941488004 w 139"/>
                <a:gd name="T13" fmla="*/ 2147483647 h 386"/>
                <a:gd name="T14" fmla="*/ 834217317 w 139"/>
                <a:gd name="T15" fmla="*/ 2147483647 h 386"/>
                <a:gd name="T16" fmla="*/ 738894451 w 139"/>
                <a:gd name="T17" fmla="*/ 2147483647 h 386"/>
                <a:gd name="T18" fmla="*/ 667363300 w 139"/>
                <a:gd name="T19" fmla="*/ 2147483647 h 386"/>
                <a:gd name="T20" fmla="*/ 595884457 w 139"/>
                <a:gd name="T21" fmla="*/ 2147483647 h 386"/>
                <a:gd name="T22" fmla="*/ 548196871 w 139"/>
                <a:gd name="T23" fmla="*/ 2147483647 h 386"/>
                <a:gd name="T24" fmla="*/ 488613770 w 139"/>
                <a:gd name="T25" fmla="*/ 2147483647 h 386"/>
                <a:gd name="T26" fmla="*/ 464769977 w 139"/>
                <a:gd name="T27" fmla="*/ 2147483647 h 386"/>
                <a:gd name="T28" fmla="*/ 440926183 w 139"/>
                <a:gd name="T29" fmla="*/ 2147483647 h 386"/>
                <a:gd name="T30" fmla="*/ 429030441 w 139"/>
                <a:gd name="T31" fmla="*/ 2147483647 h 386"/>
                <a:gd name="T32" fmla="*/ 429030441 w 139"/>
                <a:gd name="T33" fmla="*/ 2147483647 h 386"/>
                <a:gd name="T34" fmla="*/ 0 w 139"/>
                <a:gd name="T35" fmla="*/ 1661415941 h 386"/>
                <a:gd name="T36" fmla="*/ 429030441 w 139"/>
                <a:gd name="T37" fmla="*/ 1197182905 h 386"/>
                <a:gd name="T38" fmla="*/ 1001071104 w 139"/>
                <a:gd name="T39" fmla="*/ 0 h 386"/>
                <a:gd name="T40" fmla="*/ 1573111768 w 139"/>
                <a:gd name="T41" fmla="*/ 1197182905 h 386"/>
                <a:gd name="T42" fmla="*/ 1001071104 w 139"/>
                <a:gd name="T43" fmla="*/ 1661415941 h 386"/>
                <a:gd name="T44" fmla="*/ 1001071104 w 139"/>
                <a:gd name="T45" fmla="*/ 2147483647 h 386"/>
                <a:gd name="T46" fmla="*/ 1012966847 w 139"/>
                <a:gd name="T47" fmla="*/ 2147483647 h 386"/>
                <a:gd name="T48" fmla="*/ 1012966847 w 139"/>
                <a:gd name="T49" fmla="*/ 2147483647 h 386"/>
                <a:gd name="T50" fmla="*/ 1024914897 w 139"/>
                <a:gd name="T51" fmla="*/ 2147483647 h 386"/>
                <a:gd name="T52" fmla="*/ 1036810640 w 139"/>
                <a:gd name="T53" fmla="*/ 2147483647 h 386"/>
                <a:gd name="T54" fmla="*/ 1060654433 w 139"/>
                <a:gd name="T55" fmla="*/ 2147483647 h 386"/>
                <a:gd name="T56" fmla="*/ 1084497998 w 139"/>
                <a:gd name="T57" fmla="*/ 2147483647 h 386"/>
                <a:gd name="T58" fmla="*/ 1108341791 w 139"/>
                <a:gd name="T59" fmla="*/ 2147483647 h 386"/>
                <a:gd name="T60" fmla="*/ 1144081327 w 139"/>
                <a:gd name="T61" fmla="*/ 2147483647 h 386"/>
                <a:gd name="T62" fmla="*/ 1191768685 w 139"/>
                <a:gd name="T63" fmla="*/ 2147483647 h 386"/>
                <a:gd name="T64" fmla="*/ 1239403964 w 139"/>
                <a:gd name="T65" fmla="*/ 2147483647 h 386"/>
                <a:gd name="T66" fmla="*/ 1287091550 w 139"/>
                <a:gd name="T67" fmla="*/ 2147483647 h 386"/>
                <a:gd name="T68" fmla="*/ 1346674651 w 139"/>
                <a:gd name="T69" fmla="*/ 2147483647 h 386"/>
                <a:gd name="T70" fmla="*/ 1406257980 w 139"/>
                <a:gd name="T71" fmla="*/ 2147483647 h 386"/>
                <a:gd name="T72" fmla="*/ 1465841081 w 139"/>
                <a:gd name="T73" fmla="*/ 2147483647 h 386"/>
                <a:gd name="T74" fmla="*/ 1537372232 w 139"/>
                <a:gd name="T75" fmla="*/ 2147483647 h 3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386">
                  <a:moveTo>
                    <a:pt x="132" y="340"/>
                  </a:moveTo>
                  <a:lnTo>
                    <a:pt x="139" y="382"/>
                  </a:lnTo>
                  <a:lnTo>
                    <a:pt x="134" y="383"/>
                  </a:lnTo>
                  <a:lnTo>
                    <a:pt x="129" y="384"/>
                  </a:lnTo>
                  <a:lnTo>
                    <a:pt x="125" y="384"/>
                  </a:lnTo>
                  <a:lnTo>
                    <a:pt x="120" y="385"/>
                  </a:lnTo>
                  <a:lnTo>
                    <a:pt x="115" y="386"/>
                  </a:lnTo>
                  <a:lnTo>
                    <a:pt x="111" y="386"/>
                  </a:lnTo>
                  <a:lnTo>
                    <a:pt x="107" y="386"/>
                  </a:lnTo>
                  <a:lnTo>
                    <a:pt x="103" y="386"/>
                  </a:lnTo>
                  <a:lnTo>
                    <a:pt x="96" y="386"/>
                  </a:lnTo>
                  <a:lnTo>
                    <a:pt x="91" y="386"/>
                  </a:lnTo>
                  <a:lnTo>
                    <a:pt x="85" y="385"/>
                  </a:lnTo>
                  <a:lnTo>
                    <a:pt x="79" y="384"/>
                  </a:lnTo>
                  <a:lnTo>
                    <a:pt x="74" y="383"/>
                  </a:lnTo>
                  <a:lnTo>
                    <a:pt x="70" y="382"/>
                  </a:lnTo>
                  <a:lnTo>
                    <a:pt x="66" y="380"/>
                  </a:lnTo>
                  <a:lnTo>
                    <a:pt x="62" y="378"/>
                  </a:lnTo>
                  <a:lnTo>
                    <a:pt x="59" y="376"/>
                  </a:lnTo>
                  <a:lnTo>
                    <a:pt x="56" y="373"/>
                  </a:lnTo>
                  <a:lnTo>
                    <a:pt x="53" y="370"/>
                  </a:lnTo>
                  <a:lnTo>
                    <a:pt x="50" y="368"/>
                  </a:lnTo>
                  <a:lnTo>
                    <a:pt x="48" y="365"/>
                  </a:lnTo>
                  <a:lnTo>
                    <a:pt x="46" y="362"/>
                  </a:lnTo>
                  <a:lnTo>
                    <a:pt x="43" y="359"/>
                  </a:lnTo>
                  <a:lnTo>
                    <a:pt x="41" y="356"/>
                  </a:lnTo>
                  <a:lnTo>
                    <a:pt x="40" y="352"/>
                  </a:lnTo>
                  <a:lnTo>
                    <a:pt x="39" y="347"/>
                  </a:lnTo>
                  <a:lnTo>
                    <a:pt x="38" y="342"/>
                  </a:lnTo>
                  <a:lnTo>
                    <a:pt x="37" y="334"/>
                  </a:lnTo>
                  <a:lnTo>
                    <a:pt x="36" y="327"/>
                  </a:lnTo>
                  <a:lnTo>
                    <a:pt x="36" y="319"/>
                  </a:lnTo>
                  <a:lnTo>
                    <a:pt x="36" y="310"/>
                  </a:lnTo>
                  <a:lnTo>
                    <a:pt x="36" y="300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8"/>
                  </a:lnTo>
                  <a:lnTo>
                    <a:pt x="36" y="98"/>
                  </a:lnTo>
                  <a:lnTo>
                    <a:pt x="36" y="28"/>
                  </a:lnTo>
                  <a:lnTo>
                    <a:pt x="84" y="0"/>
                  </a:lnTo>
                  <a:lnTo>
                    <a:pt x="84" y="98"/>
                  </a:lnTo>
                  <a:lnTo>
                    <a:pt x="132" y="98"/>
                  </a:lnTo>
                  <a:lnTo>
                    <a:pt x="132" y="136"/>
                  </a:lnTo>
                  <a:lnTo>
                    <a:pt x="84" y="136"/>
                  </a:lnTo>
                  <a:lnTo>
                    <a:pt x="84" y="302"/>
                  </a:lnTo>
                  <a:lnTo>
                    <a:pt x="84" y="307"/>
                  </a:lnTo>
                  <a:lnTo>
                    <a:pt x="84" y="311"/>
                  </a:lnTo>
                  <a:lnTo>
                    <a:pt x="85" y="315"/>
                  </a:lnTo>
                  <a:lnTo>
                    <a:pt x="85" y="319"/>
                  </a:lnTo>
                  <a:lnTo>
                    <a:pt x="85" y="322"/>
                  </a:lnTo>
                  <a:lnTo>
                    <a:pt x="86" y="324"/>
                  </a:lnTo>
                  <a:lnTo>
                    <a:pt x="86" y="326"/>
                  </a:lnTo>
                  <a:lnTo>
                    <a:pt x="87" y="328"/>
                  </a:lnTo>
                  <a:lnTo>
                    <a:pt x="87" y="329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90" y="333"/>
                  </a:lnTo>
                  <a:lnTo>
                    <a:pt x="91" y="334"/>
                  </a:lnTo>
                  <a:lnTo>
                    <a:pt x="92" y="335"/>
                  </a:lnTo>
                  <a:lnTo>
                    <a:pt x="93" y="337"/>
                  </a:lnTo>
                  <a:lnTo>
                    <a:pt x="95" y="338"/>
                  </a:lnTo>
                  <a:lnTo>
                    <a:pt x="96" y="339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6" y="341"/>
                  </a:lnTo>
                  <a:lnTo>
                    <a:pt x="108" y="341"/>
                  </a:lnTo>
                  <a:lnTo>
                    <a:pt x="111" y="341"/>
                  </a:lnTo>
                  <a:lnTo>
                    <a:pt x="113" y="341"/>
                  </a:lnTo>
                  <a:lnTo>
                    <a:pt x="115" y="341"/>
                  </a:lnTo>
                  <a:lnTo>
                    <a:pt x="118" y="341"/>
                  </a:lnTo>
                  <a:lnTo>
                    <a:pt x="121" y="341"/>
                  </a:lnTo>
                  <a:lnTo>
                    <a:pt x="123" y="341"/>
                  </a:lnTo>
                  <a:lnTo>
                    <a:pt x="126" y="340"/>
                  </a:lnTo>
                  <a:lnTo>
                    <a:pt x="129" y="340"/>
                  </a:lnTo>
                  <a:lnTo>
                    <a:pt x="132" y="3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84">
              <a:extLst>
                <a:ext uri="{FF2B5EF4-FFF2-40B4-BE49-F238E27FC236}">
                  <a16:creationId xmlns:a16="http://schemas.microsoft.com/office/drawing/2014/main" id="{309E2D17-8A97-9C86-D2D4-F7D7D596B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6480" y="1359099"/>
              <a:ext cx="33933" cy="37505"/>
            </a:xfrm>
            <a:custGeom>
              <a:avLst/>
              <a:gdLst>
                <a:gd name="T0" fmla="*/ 2147483647 w 261"/>
                <a:gd name="T1" fmla="*/ 2147483647 h 297"/>
                <a:gd name="T2" fmla="*/ 1778017894 w 261"/>
                <a:gd name="T3" fmla="*/ 2147483647 h 297"/>
                <a:gd name="T4" fmla="*/ 1370520901 w 261"/>
                <a:gd name="T5" fmla="*/ 2147483647 h 297"/>
                <a:gd name="T6" fmla="*/ 790206420 w 261"/>
                <a:gd name="T7" fmla="*/ 2147483647 h 297"/>
                <a:gd name="T8" fmla="*/ 296327494 w 261"/>
                <a:gd name="T9" fmla="*/ 2147483647 h 297"/>
                <a:gd name="T10" fmla="*/ 37020828 w 261"/>
                <a:gd name="T11" fmla="*/ 2147483647 h 297"/>
                <a:gd name="T12" fmla="*/ 0 w 261"/>
                <a:gd name="T13" fmla="*/ 2147483647 h 297"/>
                <a:gd name="T14" fmla="*/ 86435555 w 261"/>
                <a:gd name="T15" fmla="*/ 2059160842 h 297"/>
                <a:gd name="T16" fmla="*/ 246966159 w 261"/>
                <a:gd name="T17" fmla="*/ 1821584572 h 297"/>
                <a:gd name="T18" fmla="*/ 469198374 w 261"/>
                <a:gd name="T19" fmla="*/ 1663183854 h 297"/>
                <a:gd name="T20" fmla="*/ 728504808 w 261"/>
                <a:gd name="T21" fmla="*/ 1550040420 h 297"/>
                <a:gd name="T22" fmla="*/ 1000151750 w 261"/>
                <a:gd name="T23" fmla="*/ 1493443447 h 297"/>
                <a:gd name="T24" fmla="*/ 1370520901 w 261"/>
                <a:gd name="T25" fmla="*/ 1425557297 h 297"/>
                <a:gd name="T26" fmla="*/ 2123706493 w 261"/>
                <a:gd name="T27" fmla="*/ 1323753327 h 297"/>
                <a:gd name="T28" fmla="*/ 2147483647 w 261"/>
                <a:gd name="T29" fmla="*/ 1199270429 h 297"/>
                <a:gd name="T30" fmla="*/ 2147483647 w 261"/>
                <a:gd name="T31" fmla="*/ 1120095101 h 297"/>
                <a:gd name="T32" fmla="*/ 2147483647 w 261"/>
                <a:gd name="T33" fmla="*/ 825922083 h 297"/>
                <a:gd name="T34" fmla="*/ 2147483647 w 261"/>
                <a:gd name="T35" fmla="*/ 588346037 h 297"/>
                <a:gd name="T36" fmla="*/ 1802698447 w 261"/>
                <a:gd name="T37" fmla="*/ 463863138 h 297"/>
                <a:gd name="T38" fmla="*/ 1308819521 w 261"/>
                <a:gd name="T39" fmla="*/ 463863138 h 297"/>
                <a:gd name="T40" fmla="*/ 975417807 w 261"/>
                <a:gd name="T41" fmla="*/ 577006572 h 297"/>
                <a:gd name="T42" fmla="*/ 753185592 w 261"/>
                <a:gd name="T43" fmla="*/ 837261771 h 297"/>
                <a:gd name="T44" fmla="*/ 123456384 w 261"/>
                <a:gd name="T45" fmla="*/ 905147697 h 297"/>
                <a:gd name="T46" fmla="*/ 271646711 w 261"/>
                <a:gd name="T47" fmla="*/ 543088753 h 297"/>
                <a:gd name="T48" fmla="*/ 518559709 w 261"/>
                <a:gd name="T49" fmla="*/ 294173018 h 297"/>
                <a:gd name="T50" fmla="*/ 888982252 w 261"/>
                <a:gd name="T51" fmla="*/ 113143434 h 297"/>
                <a:gd name="T52" fmla="*/ 1358180625 w 261"/>
                <a:gd name="T53" fmla="*/ 11289178 h 297"/>
                <a:gd name="T54" fmla="*/ 1889134002 w 261"/>
                <a:gd name="T55" fmla="*/ 0 h 297"/>
                <a:gd name="T56" fmla="*/ 2147483647 w 261"/>
                <a:gd name="T57" fmla="*/ 67886150 h 297"/>
                <a:gd name="T58" fmla="*/ 2147483647 w 261"/>
                <a:gd name="T59" fmla="*/ 214947404 h 297"/>
                <a:gd name="T60" fmla="*/ 2147483647 w 261"/>
                <a:gd name="T61" fmla="*/ 373348346 h 297"/>
                <a:gd name="T62" fmla="*/ 2147483647 w 261"/>
                <a:gd name="T63" fmla="*/ 599635214 h 297"/>
                <a:gd name="T64" fmla="*/ 2147483647 w 261"/>
                <a:gd name="T65" fmla="*/ 848550724 h 297"/>
                <a:gd name="T66" fmla="*/ 2147483647 w 261"/>
                <a:gd name="T67" fmla="*/ 1210609893 h 297"/>
                <a:gd name="T68" fmla="*/ 2147483647 w 261"/>
                <a:gd name="T69" fmla="*/ 2147483647 h 297"/>
                <a:gd name="T70" fmla="*/ 2147483647 w 261"/>
                <a:gd name="T71" fmla="*/ 2147483647 h 297"/>
                <a:gd name="T72" fmla="*/ 2147483647 w 261"/>
                <a:gd name="T73" fmla="*/ 2147483647 h 297"/>
                <a:gd name="T74" fmla="*/ 2147483647 w 261"/>
                <a:gd name="T75" fmla="*/ 2147483647 h 297"/>
                <a:gd name="T76" fmla="*/ 2147483647 w 261"/>
                <a:gd name="T77" fmla="*/ 2147483647 h 297"/>
                <a:gd name="T78" fmla="*/ 2147483647 w 261"/>
                <a:gd name="T79" fmla="*/ 1753698646 h 297"/>
                <a:gd name="T80" fmla="*/ 1469350124 w 261"/>
                <a:gd name="T81" fmla="*/ 1878131258 h 297"/>
                <a:gd name="T82" fmla="*/ 1086533914 w 261"/>
                <a:gd name="T83" fmla="*/ 1946017184 h 297"/>
                <a:gd name="T84" fmla="*/ 876641975 w 261"/>
                <a:gd name="T85" fmla="*/ 2025243023 h 297"/>
                <a:gd name="T86" fmla="*/ 728504808 w 261"/>
                <a:gd name="T87" fmla="*/ 2138386457 h 297"/>
                <a:gd name="T88" fmla="*/ 642069484 w 261"/>
                <a:gd name="T89" fmla="*/ 2147483647 h 297"/>
                <a:gd name="T90" fmla="*/ 629729208 w 261"/>
                <a:gd name="T91" fmla="*/ 2147483647 h 297"/>
                <a:gd name="T92" fmla="*/ 728504808 w 261"/>
                <a:gd name="T93" fmla="*/ 2147483647 h 297"/>
                <a:gd name="T94" fmla="*/ 963077300 w 261"/>
                <a:gd name="T95" fmla="*/ 2147483647 h 297"/>
                <a:gd name="T96" fmla="*/ 1333500073 w 261"/>
                <a:gd name="T97" fmla="*/ 2147483647 h 297"/>
                <a:gd name="T98" fmla="*/ 1740943444 w 261"/>
                <a:gd name="T99" fmla="*/ 2147483647 h 297"/>
                <a:gd name="T100" fmla="*/ 2062004881 w 261"/>
                <a:gd name="T101" fmla="*/ 2147483647 h 297"/>
                <a:gd name="T102" fmla="*/ 2147483647 w 261"/>
                <a:gd name="T103" fmla="*/ 2147483647 h 297"/>
                <a:gd name="T104" fmla="*/ 2147483647 w 261"/>
                <a:gd name="T105" fmla="*/ 2147483647 h 297"/>
                <a:gd name="T106" fmla="*/ 2147483647 w 261"/>
                <a:gd name="T107" fmla="*/ 1674473032 h 2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1" h="297">
                  <a:moveTo>
                    <a:pt x="201" y="255"/>
                  </a:moveTo>
                  <a:lnTo>
                    <a:pt x="194" y="261"/>
                  </a:lnTo>
                  <a:lnTo>
                    <a:pt x="188" y="266"/>
                  </a:lnTo>
                  <a:lnTo>
                    <a:pt x="182" y="270"/>
                  </a:lnTo>
                  <a:lnTo>
                    <a:pt x="175" y="274"/>
                  </a:lnTo>
                  <a:lnTo>
                    <a:pt x="168" y="278"/>
                  </a:lnTo>
                  <a:lnTo>
                    <a:pt x="162" y="281"/>
                  </a:lnTo>
                  <a:lnTo>
                    <a:pt x="156" y="285"/>
                  </a:lnTo>
                  <a:lnTo>
                    <a:pt x="150" y="288"/>
                  </a:lnTo>
                  <a:lnTo>
                    <a:pt x="144" y="290"/>
                  </a:lnTo>
                  <a:lnTo>
                    <a:pt x="137" y="292"/>
                  </a:lnTo>
                  <a:lnTo>
                    <a:pt x="130" y="293"/>
                  </a:lnTo>
                  <a:lnTo>
                    <a:pt x="124" y="294"/>
                  </a:lnTo>
                  <a:lnTo>
                    <a:pt x="117" y="295"/>
                  </a:lnTo>
                  <a:lnTo>
                    <a:pt x="111" y="296"/>
                  </a:lnTo>
                  <a:lnTo>
                    <a:pt x="104" y="297"/>
                  </a:lnTo>
                  <a:lnTo>
                    <a:pt x="96" y="297"/>
                  </a:lnTo>
                  <a:lnTo>
                    <a:pt x="85" y="296"/>
                  </a:lnTo>
                  <a:lnTo>
                    <a:pt x="75" y="295"/>
                  </a:lnTo>
                  <a:lnTo>
                    <a:pt x="64" y="294"/>
                  </a:lnTo>
                  <a:lnTo>
                    <a:pt x="55" y="291"/>
                  </a:lnTo>
                  <a:lnTo>
                    <a:pt x="46" y="288"/>
                  </a:lnTo>
                  <a:lnTo>
                    <a:pt x="39" y="284"/>
                  </a:lnTo>
                  <a:lnTo>
                    <a:pt x="32" y="279"/>
                  </a:lnTo>
                  <a:lnTo>
                    <a:pt x="24" y="273"/>
                  </a:lnTo>
                  <a:lnTo>
                    <a:pt x="18" y="268"/>
                  </a:lnTo>
                  <a:lnTo>
                    <a:pt x="14" y="262"/>
                  </a:lnTo>
                  <a:lnTo>
                    <a:pt x="9" y="255"/>
                  </a:lnTo>
                  <a:lnTo>
                    <a:pt x="6" y="248"/>
                  </a:lnTo>
                  <a:lnTo>
                    <a:pt x="3" y="240"/>
                  </a:lnTo>
                  <a:lnTo>
                    <a:pt x="1" y="232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1" y="200"/>
                  </a:lnTo>
                  <a:lnTo>
                    <a:pt x="2" y="195"/>
                  </a:lnTo>
                  <a:lnTo>
                    <a:pt x="3" y="191"/>
                  </a:lnTo>
                  <a:lnTo>
                    <a:pt x="5" y="186"/>
                  </a:lnTo>
                  <a:lnTo>
                    <a:pt x="7" y="182"/>
                  </a:lnTo>
                  <a:lnTo>
                    <a:pt x="9" y="178"/>
                  </a:lnTo>
                  <a:lnTo>
                    <a:pt x="11" y="173"/>
                  </a:lnTo>
                  <a:lnTo>
                    <a:pt x="14" y="170"/>
                  </a:lnTo>
                  <a:lnTo>
                    <a:pt x="17" y="165"/>
                  </a:lnTo>
                  <a:lnTo>
                    <a:pt x="20" y="161"/>
                  </a:lnTo>
                  <a:lnTo>
                    <a:pt x="23" y="158"/>
                  </a:lnTo>
                  <a:lnTo>
                    <a:pt x="26" y="155"/>
                  </a:lnTo>
                  <a:lnTo>
                    <a:pt x="29" y="152"/>
                  </a:lnTo>
                  <a:lnTo>
                    <a:pt x="34" y="150"/>
                  </a:lnTo>
                  <a:lnTo>
                    <a:pt x="38" y="147"/>
                  </a:lnTo>
                  <a:lnTo>
                    <a:pt x="42" y="145"/>
                  </a:lnTo>
                  <a:lnTo>
                    <a:pt x="46" y="143"/>
                  </a:lnTo>
                  <a:lnTo>
                    <a:pt x="50" y="141"/>
                  </a:lnTo>
                  <a:lnTo>
                    <a:pt x="54" y="139"/>
                  </a:lnTo>
                  <a:lnTo>
                    <a:pt x="59" y="137"/>
                  </a:lnTo>
                  <a:lnTo>
                    <a:pt x="63" y="136"/>
                  </a:lnTo>
                  <a:lnTo>
                    <a:pt x="69" y="134"/>
                  </a:lnTo>
                  <a:lnTo>
                    <a:pt x="73" y="133"/>
                  </a:lnTo>
                  <a:lnTo>
                    <a:pt x="77" y="133"/>
                  </a:lnTo>
                  <a:lnTo>
                    <a:pt x="81" y="132"/>
                  </a:lnTo>
                  <a:lnTo>
                    <a:pt x="86" y="130"/>
                  </a:lnTo>
                  <a:lnTo>
                    <a:pt x="92" y="129"/>
                  </a:lnTo>
                  <a:lnTo>
                    <a:pt x="97" y="128"/>
                  </a:lnTo>
                  <a:lnTo>
                    <a:pt x="105" y="127"/>
                  </a:lnTo>
                  <a:lnTo>
                    <a:pt x="111" y="126"/>
                  </a:lnTo>
                  <a:lnTo>
                    <a:pt x="125" y="125"/>
                  </a:lnTo>
                  <a:lnTo>
                    <a:pt x="139" y="123"/>
                  </a:lnTo>
                  <a:lnTo>
                    <a:pt x="151" y="121"/>
                  </a:lnTo>
                  <a:lnTo>
                    <a:pt x="162" y="119"/>
                  </a:lnTo>
                  <a:lnTo>
                    <a:pt x="172" y="117"/>
                  </a:lnTo>
                  <a:lnTo>
                    <a:pt x="182" y="115"/>
                  </a:lnTo>
                  <a:lnTo>
                    <a:pt x="190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7" y="106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7" y="101"/>
                  </a:lnTo>
                  <a:lnTo>
                    <a:pt x="197" y="100"/>
                  </a:lnTo>
                  <a:lnTo>
                    <a:pt x="197" y="99"/>
                  </a:lnTo>
                  <a:lnTo>
                    <a:pt x="197" y="98"/>
                  </a:lnTo>
                  <a:lnTo>
                    <a:pt x="197" y="90"/>
                  </a:lnTo>
                  <a:lnTo>
                    <a:pt x="196" y="84"/>
                  </a:lnTo>
                  <a:lnTo>
                    <a:pt x="195" y="78"/>
                  </a:lnTo>
                  <a:lnTo>
                    <a:pt x="194" y="73"/>
                  </a:lnTo>
                  <a:lnTo>
                    <a:pt x="192" y="68"/>
                  </a:lnTo>
                  <a:lnTo>
                    <a:pt x="190" y="64"/>
                  </a:lnTo>
                  <a:lnTo>
                    <a:pt x="187" y="60"/>
                  </a:lnTo>
                  <a:lnTo>
                    <a:pt x="184" y="57"/>
                  </a:lnTo>
                  <a:lnTo>
                    <a:pt x="179" y="52"/>
                  </a:lnTo>
                  <a:lnTo>
                    <a:pt x="174" y="49"/>
                  </a:lnTo>
                  <a:lnTo>
                    <a:pt x="167" y="46"/>
                  </a:lnTo>
                  <a:lnTo>
                    <a:pt x="161" y="44"/>
                  </a:lnTo>
                  <a:lnTo>
                    <a:pt x="154" y="42"/>
                  </a:lnTo>
                  <a:lnTo>
                    <a:pt x="146" y="41"/>
                  </a:lnTo>
                  <a:lnTo>
                    <a:pt x="137" y="40"/>
                  </a:lnTo>
                  <a:lnTo>
                    <a:pt x="129" y="40"/>
                  </a:lnTo>
                  <a:lnTo>
                    <a:pt x="121" y="40"/>
                  </a:lnTo>
                  <a:lnTo>
                    <a:pt x="113" y="40"/>
                  </a:lnTo>
                  <a:lnTo>
                    <a:pt x="106" y="41"/>
                  </a:lnTo>
                  <a:lnTo>
                    <a:pt x="99" y="43"/>
                  </a:lnTo>
                  <a:lnTo>
                    <a:pt x="93" y="44"/>
                  </a:lnTo>
                  <a:lnTo>
                    <a:pt x="88" y="46"/>
                  </a:lnTo>
                  <a:lnTo>
                    <a:pt x="83" y="49"/>
                  </a:lnTo>
                  <a:lnTo>
                    <a:pt x="79" y="51"/>
                  </a:lnTo>
                  <a:lnTo>
                    <a:pt x="75" y="54"/>
                  </a:lnTo>
                  <a:lnTo>
                    <a:pt x="71" y="59"/>
                  </a:lnTo>
                  <a:lnTo>
                    <a:pt x="68" y="64"/>
                  </a:lnTo>
                  <a:lnTo>
                    <a:pt x="64" y="68"/>
                  </a:lnTo>
                  <a:lnTo>
                    <a:pt x="61" y="74"/>
                  </a:lnTo>
                  <a:lnTo>
                    <a:pt x="59" y="80"/>
                  </a:lnTo>
                  <a:lnTo>
                    <a:pt x="57" y="86"/>
                  </a:lnTo>
                  <a:lnTo>
                    <a:pt x="55" y="94"/>
                  </a:lnTo>
                  <a:lnTo>
                    <a:pt x="8" y="87"/>
                  </a:lnTo>
                  <a:lnTo>
                    <a:pt x="10" y="80"/>
                  </a:lnTo>
                  <a:lnTo>
                    <a:pt x="11" y="73"/>
                  </a:lnTo>
                  <a:lnTo>
                    <a:pt x="14" y="67"/>
                  </a:lnTo>
                  <a:lnTo>
                    <a:pt x="16" y="60"/>
                  </a:lnTo>
                  <a:lnTo>
                    <a:pt x="19" y="54"/>
                  </a:lnTo>
                  <a:lnTo>
                    <a:pt x="22" y="48"/>
                  </a:lnTo>
                  <a:lnTo>
                    <a:pt x="25" y="43"/>
                  </a:lnTo>
                  <a:lnTo>
                    <a:pt x="28" y="39"/>
                  </a:lnTo>
                  <a:lnTo>
                    <a:pt x="33" y="34"/>
                  </a:lnTo>
                  <a:lnTo>
                    <a:pt x="37" y="30"/>
                  </a:lnTo>
                  <a:lnTo>
                    <a:pt x="42" y="26"/>
                  </a:lnTo>
                  <a:lnTo>
                    <a:pt x="47" y="23"/>
                  </a:lnTo>
                  <a:lnTo>
                    <a:pt x="52" y="19"/>
                  </a:lnTo>
                  <a:lnTo>
                    <a:pt x="58" y="15"/>
                  </a:lnTo>
                  <a:lnTo>
                    <a:pt x="64" y="12"/>
                  </a:lnTo>
                  <a:lnTo>
                    <a:pt x="72" y="10"/>
                  </a:lnTo>
                  <a:lnTo>
                    <a:pt x="79" y="7"/>
                  </a:lnTo>
                  <a:lnTo>
                    <a:pt x="86" y="5"/>
                  </a:lnTo>
                  <a:lnTo>
                    <a:pt x="93" y="4"/>
                  </a:lnTo>
                  <a:lnTo>
                    <a:pt x="101" y="2"/>
                  </a:lnTo>
                  <a:lnTo>
                    <a:pt x="110" y="1"/>
                  </a:lnTo>
                  <a:lnTo>
                    <a:pt x="118" y="1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8" y="2"/>
                  </a:lnTo>
                  <a:lnTo>
                    <a:pt x="176" y="3"/>
                  </a:lnTo>
                  <a:lnTo>
                    <a:pt x="183" y="5"/>
                  </a:lnTo>
                  <a:lnTo>
                    <a:pt x="189" y="6"/>
                  </a:lnTo>
                  <a:lnTo>
                    <a:pt x="195" y="8"/>
                  </a:lnTo>
                  <a:lnTo>
                    <a:pt x="200" y="10"/>
                  </a:lnTo>
                  <a:lnTo>
                    <a:pt x="205" y="13"/>
                  </a:lnTo>
                  <a:lnTo>
                    <a:pt x="211" y="15"/>
                  </a:lnTo>
                  <a:lnTo>
                    <a:pt x="215" y="19"/>
                  </a:lnTo>
                  <a:lnTo>
                    <a:pt x="219" y="21"/>
                  </a:lnTo>
                  <a:lnTo>
                    <a:pt x="222" y="24"/>
                  </a:lnTo>
                  <a:lnTo>
                    <a:pt x="226" y="27"/>
                  </a:lnTo>
                  <a:lnTo>
                    <a:pt x="228" y="30"/>
                  </a:lnTo>
                  <a:lnTo>
                    <a:pt x="231" y="33"/>
                  </a:lnTo>
                  <a:lnTo>
                    <a:pt x="233" y="37"/>
                  </a:lnTo>
                  <a:lnTo>
                    <a:pt x="235" y="41"/>
                  </a:lnTo>
                  <a:lnTo>
                    <a:pt x="237" y="45"/>
                  </a:lnTo>
                  <a:lnTo>
                    <a:pt x="239" y="49"/>
                  </a:lnTo>
                  <a:lnTo>
                    <a:pt x="241" y="53"/>
                  </a:lnTo>
                  <a:lnTo>
                    <a:pt x="242" y="58"/>
                  </a:lnTo>
                  <a:lnTo>
                    <a:pt x="243" y="63"/>
                  </a:lnTo>
                  <a:lnTo>
                    <a:pt x="245" y="66"/>
                  </a:lnTo>
                  <a:lnTo>
                    <a:pt x="245" y="70"/>
                  </a:lnTo>
                  <a:lnTo>
                    <a:pt x="245" y="75"/>
                  </a:lnTo>
                  <a:lnTo>
                    <a:pt x="246" y="80"/>
                  </a:lnTo>
                  <a:lnTo>
                    <a:pt x="246" y="86"/>
                  </a:lnTo>
                  <a:lnTo>
                    <a:pt x="246" y="92"/>
                  </a:lnTo>
                  <a:lnTo>
                    <a:pt x="246" y="100"/>
                  </a:lnTo>
                  <a:lnTo>
                    <a:pt x="246" y="107"/>
                  </a:lnTo>
                  <a:lnTo>
                    <a:pt x="246" y="172"/>
                  </a:lnTo>
                  <a:lnTo>
                    <a:pt x="246" y="187"/>
                  </a:lnTo>
                  <a:lnTo>
                    <a:pt x="246" y="201"/>
                  </a:lnTo>
                  <a:lnTo>
                    <a:pt x="247" y="215"/>
                  </a:lnTo>
                  <a:lnTo>
                    <a:pt x="247" y="226"/>
                  </a:lnTo>
                  <a:lnTo>
                    <a:pt x="247" y="236"/>
                  </a:lnTo>
                  <a:lnTo>
                    <a:pt x="248" y="245"/>
                  </a:lnTo>
                  <a:lnTo>
                    <a:pt x="249" y="251"/>
                  </a:lnTo>
                  <a:lnTo>
                    <a:pt x="249" y="256"/>
                  </a:lnTo>
                  <a:lnTo>
                    <a:pt x="250" y="261"/>
                  </a:lnTo>
                  <a:lnTo>
                    <a:pt x="251" y="265"/>
                  </a:lnTo>
                  <a:lnTo>
                    <a:pt x="252" y="269"/>
                  </a:lnTo>
                  <a:lnTo>
                    <a:pt x="254" y="273"/>
                  </a:lnTo>
                  <a:lnTo>
                    <a:pt x="255" y="277"/>
                  </a:lnTo>
                  <a:lnTo>
                    <a:pt x="257" y="281"/>
                  </a:lnTo>
                  <a:lnTo>
                    <a:pt x="259" y="286"/>
                  </a:lnTo>
                  <a:lnTo>
                    <a:pt x="261" y="290"/>
                  </a:lnTo>
                  <a:lnTo>
                    <a:pt x="211" y="290"/>
                  </a:lnTo>
                  <a:lnTo>
                    <a:pt x="208" y="287"/>
                  </a:lnTo>
                  <a:lnTo>
                    <a:pt x="207" y="283"/>
                  </a:lnTo>
                  <a:lnTo>
                    <a:pt x="206" y="278"/>
                  </a:lnTo>
                  <a:lnTo>
                    <a:pt x="204" y="274"/>
                  </a:lnTo>
                  <a:lnTo>
                    <a:pt x="203" y="269"/>
                  </a:lnTo>
                  <a:lnTo>
                    <a:pt x="202" y="265"/>
                  </a:lnTo>
                  <a:lnTo>
                    <a:pt x="201" y="260"/>
                  </a:lnTo>
                  <a:lnTo>
                    <a:pt x="201" y="255"/>
                  </a:lnTo>
                  <a:close/>
                  <a:moveTo>
                    <a:pt x="197" y="148"/>
                  </a:moveTo>
                  <a:lnTo>
                    <a:pt x="190" y="150"/>
                  </a:lnTo>
                  <a:lnTo>
                    <a:pt x="183" y="153"/>
                  </a:lnTo>
                  <a:lnTo>
                    <a:pt x="174" y="155"/>
                  </a:lnTo>
                  <a:lnTo>
                    <a:pt x="164" y="157"/>
                  </a:lnTo>
                  <a:lnTo>
                    <a:pt x="154" y="160"/>
                  </a:lnTo>
                  <a:lnTo>
                    <a:pt x="143" y="162"/>
                  </a:lnTo>
                  <a:lnTo>
                    <a:pt x="131" y="164"/>
                  </a:lnTo>
                  <a:lnTo>
                    <a:pt x="119" y="166"/>
                  </a:lnTo>
                  <a:lnTo>
                    <a:pt x="112" y="167"/>
                  </a:lnTo>
                  <a:lnTo>
                    <a:pt x="105" y="168"/>
                  </a:lnTo>
                  <a:lnTo>
                    <a:pt x="98" y="170"/>
                  </a:lnTo>
                  <a:lnTo>
                    <a:pt x="93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80" y="175"/>
                  </a:lnTo>
                  <a:lnTo>
                    <a:pt x="77" y="176"/>
                  </a:lnTo>
                  <a:lnTo>
                    <a:pt x="74" y="177"/>
                  </a:lnTo>
                  <a:lnTo>
                    <a:pt x="71" y="179"/>
                  </a:lnTo>
                  <a:lnTo>
                    <a:pt x="68" y="180"/>
                  </a:lnTo>
                  <a:lnTo>
                    <a:pt x="65" y="182"/>
                  </a:lnTo>
                  <a:lnTo>
                    <a:pt x="63" y="184"/>
                  </a:lnTo>
                  <a:lnTo>
                    <a:pt x="61" y="186"/>
                  </a:lnTo>
                  <a:lnTo>
                    <a:pt x="59" y="189"/>
                  </a:lnTo>
                  <a:lnTo>
                    <a:pt x="57" y="191"/>
                  </a:lnTo>
                  <a:lnTo>
                    <a:pt x="56" y="194"/>
                  </a:lnTo>
                  <a:lnTo>
                    <a:pt x="54" y="196"/>
                  </a:lnTo>
                  <a:lnTo>
                    <a:pt x="53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51" y="208"/>
                  </a:lnTo>
                  <a:lnTo>
                    <a:pt x="51" y="211"/>
                  </a:lnTo>
                  <a:lnTo>
                    <a:pt x="51" y="214"/>
                  </a:lnTo>
                  <a:lnTo>
                    <a:pt x="51" y="219"/>
                  </a:lnTo>
                  <a:lnTo>
                    <a:pt x="52" y="223"/>
                  </a:lnTo>
                  <a:lnTo>
                    <a:pt x="53" y="228"/>
                  </a:lnTo>
                  <a:lnTo>
                    <a:pt x="54" y="232"/>
                  </a:lnTo>
                  <a:lnTo>
                    <a:pt x="56" y="235"/>
                  </a:lnTo>
                  <a:lnTo>
                    <a:pt x="59" y="239"/>
                  </a:lnTo>
                  <a:lnTo>
                    <a:pt x="62" y="242"/>
                  </a:lnTo>
                  <a:lnTo>
                    <a:pt x="65" y="247"/>
                  </a:lnTo>
                  <a:lnTo>
                    <a:pt x="70" y="249"/>
                  </a:lnTo>
                  <a:lnTo>
                    <a:pt x="74" y="252"/>
                  </a:lnTo>
                  <a:lnTo>
                    <a:pt x="78" y="254"/>
                  </a:lnTo>
                  <a:lnTo>
                    <a:pt x="83" y="256"/>
                  </a:lnTo>
                  <a:lnTo>
                    <a:pt x="89" y="257"/>
                  </a:lnTo>
                  <a:lnTo>
                    <a:pt x="94" y="258"/>
                  </a:lnTo>
                  <a:lnTo>
                    <a:pt x="101" y="259"/>
                  </a:lnTo>
                  <a:lnTo>
                    <a:pt x="108" y="259"/>
                  </a:lnTo>
                  <a:lnTo>
                    <a:pt x="115" y="259"/>
                  </a:lnTo>
                  <a:lnTo>
                    <a:pt x="121" y="258"/>
                  </a:lnTo>
                  <a:lnTo>
                    <a:pt x="128" y="257"/>
                  </a:lnTo>
                  <a:lnTo>
                    <a:pt x="134" y="256"/>
                  </a:lnTo>
                  <a:lnTo>
                    <a:pt x="141" y="254"/>
                  </a:lnTo>
                  <a:lnTo>
                    <a:pt x="147" y="252"/>
                  </a:lnTo>
                  <a:lnTo>
                    <a:pt x="152" y="250"/>
                  </a:lnTo>
                  <a:lnTo>
                    <a:pt x="157" y="247"/>
                  </a:lnTo>
                  <a:lnTo>
                    <a:pt x="163" y="243"/>
                  </a:lnTo>
                  <a:lnTo>
                    <a:pt x="167" y="240"/>
                  </a:lnTo>
                  <a:lnTo>
                    <a:pt x="172" y="236"/>
                  </a:lnTo>
                  <a:lnTo>
                    <a:pt x="177" y="232"/>
                  </a:lnTo>
                  <a:lnTo>
                    <a:pt x="180" y="228"/>
                  </a:lnTo>
                  <a:lnTo>
                    <a:pt x="184" y="224"/>
                  </a:lnTo>
                  <a:lnTo>
                    <a:pt x="187" y="219"/>
                  </a:lnTo>
                  <a:lnTo>
                    <a:pt x="189" y="214"/>
                  </a:lnTo>
                  <a:lnTo>
                    <a:pt x="191" y="210"/>
                  </a:lnTo>
                  <a:lnTo>
                    <a:pt x="193" y="204"/>
                  </a:lnTo>
                  <a:lnTo>
                    <a:pt x="194" y="199"/>
                  </a:lnTo>
                  <a:lnTo>
                    <a:pt x="195" y="193"/>
                  </a:lnTo>
                  <a:lnTo>
                    <a:pt x="196" y="187"/>
                  </a:lnTo>
                  <a:lnTo>
                    <a:pt x="197" y="181"/>
                  </a:lnTo>
                  <a:lnTo>
                    <a:pt x="197" y="174"/>
                  </a:lnTo>
                  <a:lnTo>
                    <a:pt x="197" y="165"/>
                  </a:lnTo>
                  <a:lnTo>
                    <a:pt x="197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85">
              <a:extLst>
                <a:ext uri="{FF2B5EF4-FFF2-40B4-BE49-F238E27FC236}">
                  <a16:creationId xmlns:a16="http://schemas.microsoft.com/office/drawing/2014/main" id="{35F6F0BD-2DCC-F7AC-6A4C-BA5BB871B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7557" y="1345704"/>
              <a:ext cx="6251" cy="50006"/>
            </a:xfrm>
            <a:custGeom>
              <a:avLst/>
              <a:gdLst>
                <a:gd name="T0" fmla="*/ 0 w 48"/>
                <a:gd name="T1" fmla="*/ 653183452 h 392"/>
                <a:gd name="T2" fmla="*/ 0 w 48"/>
                <a:gd name="T3" fmla="*/ 0 h 392"/>
                <a:gd name="T4" fmla="*/ 595677868 w 48"/>
                <a:gd name="T5" fmla="*/ 0 h 392"/>
                <a:gd name="T6" fmla="*/ 595677868 w 48"/>
                <a:gd name="T7" fmla="*/ 653183452 h 392"/>
                <a:gd name="T8" fmla="*/ 0 w 48"/>
                <a:gd name="T9" fmla="*/ 653183452 h 392"/>
                <a:gd name="T10" fmla="*/ 0 w 48"/>
                <a:gd name="T11" fmla="*/ 2147483647 h 392"/>
                <a:gd name="T12" fmla="*/ 0 w 48"/>
                <a:gd name="T13" fmla="*/ 1259718216 h 392"/>
                <a:gd name="T14" fmla="*/ 595677868 w 48"/>
                <a:gd name="T15" fmla="*/ 1259718216 h 392"/>
                <a:gd name="T16" fmla="*/ 595677868 w 48"/>
                <a:gd name="T17" fmla="*/ 2147483647 h 392"/>
                <a:gd name="T18" fmla="*/ 0 w 48"/>
                <a:gd name="T19" fmla="*/ 2147483647 h 3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392">
                  <a:moveTo>
                    <a:pt x="0" y="56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56"/>
                  </a:lnTo>
                  <a:lnTo>
                    <a:pt x="0" y="56"/>
                  </a:lnTo>
                  <a:close/>
                  <a:moveTo>
                    <a:pt x="0" y="392"/>
                  </a:moveTo>
                  <a:lnTo>
                    <a:pt x="0" y="108"/>
                  </a:lnTo>
                  <a:lnTo>
                    <a:pt x="48" y="108"/>
                  </a:lnTo>
                  <a:lnTo>
                    <a:pt x="48" y="39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86">
              <a:extLst>
                <a:ext uri="{FF2B5EF4-FFF2-40B4-BE49-F238E27FC236}">
                  <a16:creationId xmlns:a16="http://schemas.microsoft.com/office/drawing/2014/main" id="{A6B83761-2520-26D1-E603-072135AD2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630" y="1359098"/>
              <a:ext cx="29468" cy="36612"/>
            </a:xfrm>
            <a:custGeom>
              <a:avLst/>
              <a:gdLst>
                <a:gd name="T0" fmla="*/ 0 w 232"/>
                <a:gd name="T1" fmla="*/ 67853791 h 290"/>
                <a:gd name="T2" fmla="*/ 495115827 w 232"/>
                <a:gd name="T3" fmla="*/ 520060527 h 290"/>
                <a:gd name="T4" fmla="*/ 702340625 w 232"/>
                <a:gd name="T5" fmla="*/ 305266087 h 290"/>
                <a:gd name="T6" fmla="*/ 932663790 w 232"/>
                <a:gd name="T7" fmla="*/ 124373293 h 290"/>
                <a:gd name="T8" fmla="*/ 1220504011 w 232"/>
                <a:gd name="T9" fmla="*/ 33901646 h 290"/>
                <a:gd name="T10" fmla="*/ 1542915795 w 232"/>
                <a:gd name="T11" fmla="*/ 0 h 290"/>
                <a:gd name="T12" fmla="*/ 1681048499 w 232"/>
                <a:gd name="T13" fmla="*/ 11283790 h 290"/>
                <a:gd name="T14" fmla="*/ 1830756242 w 232"/>
                <a:gd name="T15" fmla="*/ 22617856 h 290"/>
                <a:gd name="T16" fmla="*/ 1957416200 w 232"/>
                <a:gd name="T17" fmla="*/ 56519501 h 290"/>
                <a:gd name="T18" fmla="*/ 2084075932 w 232"/>
                <a:gd name="T19" fmla="*/ 101755437 h 290"/>
                <a:gd name="T20" fmla="*/ 2147483647 w 232"/>
                <a:gd name="T21" fmla="*/ 158274938 h 290"/>
                <a:gd name="T22" fmla="*/ 2147483647 w 232"/>
                <a:gd name="T23" fmla="*/ 226128505 h 290"/>
                <a:gd name="T24" fmla="*/ 2147483647 w 232"/>
                <a:gd name="T25" fmla="*/ 305266087 h 290"/>
                <a:gd name="T26" fmla="*/ 2147483647 w 232"/>
                <a:gd name="T27" fmla="*/ 384403444 h 290"/>
                <a:gd name="T28" fmla="*/ 2147483647 w 232"/>
                <a:gd name="T29" fmla="*/ 463541025 h 290"/>
                <a:gd name="T30" fmla="*/ 2147483647 w 232"/>
                <a:gd name="T31" fmla="*/ 554012447 h 290"/>
                <a:gd name="T32" fmla="*/ 2147483647 w 232"/>
                <a:gd name="T33" fmla="*/ 667051675 h 290"/>
                <a:gd name="T34" fmla="*/ 2147483647 w 232"/>
                <a:gd name="T35" fmla="*/ 780090678 h 290"/>
                <a:gd name="T36" fmla="*/ 2147483647 w 232"/>
                <a:gd name="T37" fmla="*/ 870562324 h 290"/>
                <a:gd name="T38" fmla="*/ 2147483647 w 232"/>
                <a:gd name="T39" fmla="*/ 983601327 h 290"/>
                <a:gd name="T40" fmla="*/ 2147483647 w 232"/>
                <a:gd name="T41" fmla="*/ 1141926765 h 290"/>
                <a:gd name="T42" fmla="*/ 2147483647 w 232"/>
                <a:gd name="T43" fmla="*/ 1311485269 h 290"/>
                <a:gd name="T44" fmla="*/ 2107072683 w 232"/>
                <a:gd name="T45" fmla="*/ 2147483647 h 290"/>
                <a:gd name="T46" fmla="*/ 2107072683 w 232"/>
                <a:gd name="T47" fmla="*/ 1243681978 h 290"/>
                <a:gd name="T48" fmla="*/ 2095548904 w 232"/>
                <a:gd name="T49" fmla="*/ 1107974620 h 290"/>
                <a:gd name="T50" fmla="*/ 2084075932 w 232"/>
                <a:gd name="T51" fmla="*/ 972317761 h 290"/>
                <a:gd name="T52" fmla="*/ 2061028373 w 232"/>
                <a:gd name="T53" fmla="*/ 870562324 h 290"/>
                <a:gd name="T54" fmla="*/ 2026508068 w 232"/>
                <a:gd name="T55" fmla="*/ 791424967 h 290"/>
                <a:gd name="T56" fmla="*/ 1980412725 w 232"/>
                <a:gd name="T57" fmla="*/ 723571176 h 290"/>
                <a:gd name="T58" fmla="*/ 1922844636 w 232"/>
                <a:gd name="T59" fmla="*/ 655767884 h 290"/>
                <a:gd name="T60" fmla="*/ 1853752767 w 232"/>
                <a:gd name="T61" fmla="*/ 587914093 h 290"/>
                <a:gd name="T62" fmla="*/ 1761664373 w 232"/>
                <a:gd name="T63" fmla="*/ 542678382 h 290"/>
                <a:gd name="T64" fmla="*/ 1681048499 w 232"/>
                <a:gd name="T65" fmla="*/ 508776736 h 290"/>
                <a:gd name="T66" fmla="*/ 1588960105 w 232"/>
                <a:gd name="T67" fmla="*/ 486158881 h 290"/>
                <a:gd name="T68" fmla="*/ 1485347706 w 232"/>
                <a:gd name="T69" fmla="*/ 474875090 h 290"/>
                <a:gd name="T70" fmla="*/ 1335640189 w 232"/>
                <a:gd name="T71" fmla="*/ 474875090 h 290"/>
                <a:gd name="T72" fmla="*/ 1174459926 w 232"/>
                <a:gd name="T73" fmla="*/ 497442671 h 290"/>
                <a:gd name="T74" fmla="*/ 1024752410 w 232"/>
                <a:gd name="T75" fmla="*/ 554012447 h 290"/>
                <a:gd name="T76" fmla="*/ 875095701 w 232"/>
                <a:gd name="T77" fmla="*/ 644433819 h 290"/>
                <a:gd name="T78" fmla="*/ 748435743 w 232"/>
                <a:gd name="T79" fmla="*/ 757523097 h 290"/>
                <a:gd name="T80" fmla="*/ 656296315 w 232"/>
                <a:gd name="T81" fmla="*/ 915798035 h 290"/>
                <a:gd name="T82" fmla="*/ 598728226 w 232"/>
                <a:gd name="T83" fmla="*/ 1130592475 h 290"/>
                <a:gd name="T84" fmla="*/ 552683916 w 232"/>
                <a:gd name="T85" fmla="*/ 1379339061 h 290"/>
                <a:gd name="T86" fmla="*/ 552683916 w 232"/>
                <a:gd name="T87" fmla="*/ 2147483647 h 2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2" h="290">
                  <a:moveTo>
                    <a:pt x="0" y="290"/>
                  </a:moveTo>
                  <a:lnTo>
                    <a:pt x="0" y="6"/>
                  </a:lnTo>
                  <a:lnTo>
                    <a:pt x="43" y="6"/>
                  </a:lnTo>
                  <a:lnTo>
                    <a:pt x="43" y="46"/>
                  </a:lnTo>
                  <a:lnTo>
                    <a:pt x="52" y="36"/>
                  </a:lnTo>
                  <a:lnTo>
                    <a:pt x="61" y="27"/>
                  </a:lnTo>
                  <a:lnTo>
                    <a:pt x="71" y="19"/>
                  </a:lnTo>
                  <a:lnTo>
                    <a:pt x="81" y="11"/>
                  </a:lnTo>
                  <a:lnTo>
                    <a:pt x="94" y="6"/>
                  </a:lnTo>
                  <a:lnTo>
                    <a:pt x="106" y="3"/>
                  </a:lnTo>
                  <a:lnTo>
                    <a:pt x="119" y="1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1"/>
                  </a:lnTo>
                  <a:lnTo>
                    <a:pt x="152" y="1"/>
                  </a:lnTo>
                  <a:lnTo>
                    <a:pt x="159" y="2"/>
                  </a:lnTo>
                  <a:lnTo>
                    <a:pt x="165" y="3"/>
                  </a:lnTo>
                  <a:lnTo>
                    <a:pt x="170" y="5"/>
                  </a:lnTo>
                  <a:lnTo>
                    <a:pt x="176" y="7"/>
                  </a:lnTo>
                  <a:lnTo>
                    <a:pt x="181" y="9"/>
                  </a:lnTo>
                  <a:lnTo>
                    <a:pt x="186" y="11"/>
                  </a:lnTo>
                  <a:lnTo>
                    <a:pt x="191" y="14"/>
                  </a:lnTo>
                  <a:lnTo>
                    <a:pt x="196" y="16"/>
                  </a:lnTo>
                  <a:lnTo>
                    <a:pt x="200" y="20"/>
                  </a:lnTo>
                  <a:lnTo>
                    <a:pt x="204" y="23"/>
                  </a:lnTo>
                  <a:lnTo>
                    <a:pt x="208" y="27"/>
                  </a:lnTo>
                  <a:lnTo>
                    <a:pt x="211" y="30"/>
                  </a:lnTo>
                  <a:lnTo>
                    <a:pt x="213" y="34"/>
                  </a:lnTo>
                  <a:lnTo>
                    <a:pt x="216" y="37"/>
                  </a:lnTo>
                  <a:lnTo>
                    <a:pt x="218" y="41"/>
                  </a:lnTo>
                  <a:lnTo>
                    <a:pt x="220" y="45"/>
                  </a:lnTo>
                  <a:lnTo>
                    <a:pt x="222" y="49"/>
                  </a:lnTo>
                  <a:lnTo>
                    <a:pt x="224" y="54"/>
                  </a:lnTo>
                  <a:lnTo>
                    <a:pt x="226" y="59"/>
                  </a:lnTo>
                  <a:lnTo>
                    <a:pt x="227" y="64"/>
                  </a:lnTo>
                  <a:lnTo>
                    <a:pt x="229" y="69"/>
                  </a:lnTo>
                  <a:lnTo>
                    <a:pt x="230" y="73"/>
                  </a:lnTo>
                  <a:lnTo>
                    <a:pt x="230" y="77"/>
                  </a:lnTo>
                  <a:lnTo>
                    <a:pt x="231" y="82"/>
                  </a:lnTo>
                  <a:lnTo>
                    <a:pt x="231" y="87"/>
                  </a:lnTo>
                  <a:lnTo>
                    <a:pt x="231" y="94"/>
                  </a:lnTo>
                  <a:lnTo>
                    <a:pt x="231" y="101"/>
                  </a:lnTo>
                  <a:lnTo>
                    <a:pt x="232" y="108"/>
                  </a:lnTo>
                  <a:lnTo>
                    <a:pt x="232" y="116"/>
                  </a:lnTo>
                  <a:lnTo>
                    <a:pt x="232" y="290"/>
                  </a:lnTo>
                  <a:lnTo>
                    <a:pt x="183" y="290"/>
                  </a:lnTo>
                  <a:lnTo>
                    <a:pt x="183" y="117"/>
                  </a:lnTo>
                  <a:lnTo>
                    <a:pt x="183" y="110"/>
                  </a:lnTo>
                  <a:lnTo>
                    <a:pt x="182" y="104"/>
                  </a:lnTo>
                  <a:lnTo>
                    <a:pt x="182" y="98"/>
                  </a:lnTo>
                  <a:lnTo>
                    <a:pt x="181" y="91"/>
                  </a:lnTo>
                  <a:lnTo>
                    <a:pt x="181" y="86"/>
                  </a:lnTo>
                  <a:lnTo>
                    <a:pt x="180" y="82"/>
                  </a:lnTo>
                  <a:lnTo>
                    <a:pt x="179" y="77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7"/>
                  </a:lnTo>
                  <a:lnTo>
                    <a:pt x="172" y="64"/>
                  </a:lnTo>
                  <a:lnTo>
                    <a:pt x="170" y="61"/>
                  </a:lnTo>
                  <a:lnTo>
                    <a:pt x="167" y="58"/>
                  </a:lnTo>
                  <a:lnTo>
                    <a:pt x="164" y="55"/>
                  </a:lnTo>
                  <a:lnTo>
                    <a:pt x="161" y="52"/>
                  </a:lnTo>
                  <a:lnTo>
                    <a:pt x="158" y="50"/>
                  </a:lnTo>
                  <a:lnTo>
                    <a:pt x="153" y="48"/>
                  </a:lnTo>
                  <a:lnTo>
                    <a:pt x="150" y="46"/>
                  </a:lnTo>
                  <a:lnTo>
                    <a:pt x="146" y="45"/>
                  </a:lnTo>
                  <a:lnTo>
                    <a:pt x="142" y="44"/>
                  </a:lnTo>
                  <a:lnTo>
                    <a:pt x="138" y="43"/>
                  </a:lnTo>
                  <a:lnTo>
                    <a:pt x="133" y="42"/>
                  </a:lnTo>
                  <a:lnTo>
                    <a:pt x="129" y="42"/>
                  </a:lnTo>
                  <a:lnTo>
                    <a:pt x="124" y="41"/>
                  </a:lnTo>
                  <a:lnTo>
                    <a:pt x="116" y="42"/>
                  </a:lnTo>
                  <a:lnTo>
                    <a:pt x="109" y="43"/>
                  </a:lnTo>
                  <a:lnTo>
                    <a:pt x="102" y="44"/>
                  </a:lnTo>
                  <a:lnTo>
                    <a:pt x="95" y="46"/>
                  </a:lnTo>
                  <a:lnTo>
                    <a:pt x="89" y="49"/>
                  </a:lnTo>
                  <a:lnTo>
                    <a:pt x="82" y="52"/>
                  </a:lnTo>
                  <a:lnTo>
                    <a:pt x="76" y="57"/>
                  </a:lnTo>
                  <a:lnTo>
                    <a:pt x="71" y="62"/>
                  </a:lnTo>
                  <a:lnTo>
                    <a:pt x="65" y="67"/>
                  </a:lnTo>
                  <a:lnTo>
                    <a:pt x="61" y="73"/>
                  </a:lnTo>
                  <a:lnTo>
                    <a:pt x="57" y="81"/>
                  </a:lnTo>
                  <a:lnTo>
                    <a:pt x="54" y="89"/>
                  </a:lnTo>
                  <a:lnTo>
                    <a:pt x="52" y="100"/>
                  </a:lnTo>
                  <a:lnTo>
                    <a:pt x="49" y="110"/>
                  </a:lnTo>
                  <a:lnTo>
                    <a:pt x="48" y="122"/>
                  </a:lnTo>
                  <a:lnTo>
                    <a:pt x="48" y="136"/>
                  </a:lnTo>
                  <a:lnTo>
                    <a:pt x="48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87">
              <a:extLst>
                <a:ext uri="{FF2B5EF4-FFF2-40B4-BE49-F238E27FC236}">
                  <a16:creationId xmlns:a16="http://schemas.microsoft.com/office/drawing/2014/main" id="{4E9B9CB6-E1AA-A7FB-6F2A-0FD727D3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349" y="1359099"/>
              <a:ext cx="30361" cy="37505"/>
            </a:xfrm>
            <a:custGeom>
              <a:avLst/>
              <a:gdLst>
                <a:gd name="T0" fmla="*/ 610110987 w 236"/>
                <a:gd name="T1" fmla="*/ 2147483647 h 297"/>
                <a:gd name="T2" fmla="*/ 741715759 w 236"/>
                <a:gd name="T3" fmla="*/ 2147483647 h 297"/>
                <a:gd name="T4" fmla="*/ 945086012 w 236"/>
                <a:gd name="T5" fmla="*/ 2147483647 h 297"/>
                <a:gd name="T6" fmla="*/ 1256104599 w 236"/>
                <a:gd name="T7" fmla="*/ 2147483647 h 297"/>
                <a:gd name="T8" fmla="*/ 1638940812 w 236"/>
                <a:gd name="T9" fmla="*/ 2147483647 h 297"/>
                <a:gd name="T10" fmla="*/ 1926054878 w 236"/>
                <a:gd name="T11" fmla="*/ 2147483647 h 297"/>
                <a:gd name="T12" fmla="*/ 2117446797 w 236"/>
                <a:gd name="T13" fmla="*/ 2147483647 h 297"/>
                <a:gd name="T14" fmla="*/ 2147483647 w 236"/>
                <a:gd name="T15" fmla="*/ 2147483647 h 297"/>
                <a:gd name="T16" fmla="*/ 2147483647 w 236"/>
                <a:gd name="T17" fmla="*/ 2147483647 h 297"/>
                <a:gd name="T18" fmla="*/ 2129425359 w 236"/>
                <a:gd name="T19" fmla="*/ 2147483647 h 297"/>
                <a:gd name="T20" fmla="*/ 1973916066 w 236"/>
                <a:gd name="T21" fmla="*/ 2070500307 h 297"/>
                <a:gd name="T22" fmla="*/ 1686802000 w 236"/>
                <a:gd name="T23" fmla="*/ 1979985514 h 297"/>
                <a:gd name="T24" fmla="*/ 1172360786 w 236"/>
                <a:gd name="T25" fmla="*/ 1844213438 h 297"/>
                <a:gd name="T26" fmla="*/ 741715759 w 236"/>
                <a:gd name="T27" fmla="*/ 1719730315 h 297"/>
                <a:gd name="T28" fmla="*/ 466580026 w 236"/>
                <a:gd name="T29" fmla="*/ 1606586881 h 297"/>
                <a:gd name="T30" fmla="*/ 287114066 w 236"/>
                <a:gd name="T31" fmla="*/ 1448185939 h 297"/>
                <a:gd name="T32" fmla="*/ 167487627 w 236"/>
                <a:gd name="T33" fmla="*/ 1255867402 h 297"/>
                <a:gd name="T34" fmla="*/ 95722147 w 236"/>
                <a:gd name="T35" fmla="*/ 1029580309 h 297"/>
                <a:gd name="T36" fmla="*/ 95722147 w 236"/>
                <a:gd name="T37" fmla="*/ 825922083 h 297"/>
                <a:gd name="T38" fmla="*/ 143530960 w 236"/>
                <a:gd name="T39" fmla="*/ 610974679 h 297"/>
                <a:gd name="T40" fmla="*/ 251231440 w 236"/>
                <a:gd name="T41" fmla="*/ 441234272 h 297"/>
                <a:gd name="T42" fmla="*/ 394762172 w 236"/>
                <a:gd name="T43" fmla="*/ 294173018 h 297"/>
                <a:gd name="T44" fmla="*/ 550323840 w 236"/>
                <a:gd name="T45" fmla="*/ 169689895 h 297"/>
                <a:gd name="T46" fmla="*/ 741715759 w 236"/>
                <a:gd name="T47" fmla="*/ 90514792 h 297"/>
                <a:gd name="T48" fmla="*/ 957064345 w 236"/>
                <a:gd name="T49" fmla="*/ 33917819 h 297"/>
                <a:gd name="T50" fmla="*/ 1208243411 w 236"/>
                <a:gd name="T51" fmla="*/ 0 h 297"/>
                <a:gd name="T52" fmla="*/ 1543218665 w 236"/>
                <a:gd name="T53" fmla="*/ 11289178 h 297"/>
                <a:gd name="T54" fmla="*/ 1890172252 w 236"/>
                <a:gd name="T55" fmla="*/ 56546461 h 297"/>
                <a:gd name="T56" fmla="*/ 2147483647 w 236"/>
                <a:gd name="T57" fmla="*/ 158400942 h 297"/>
                <a:gd name="T58" fmla="*/ 2147483647 w 236"/>
                <a:gd name="T59" fmla="*/ 316801660 h 297"/>
                <a:gd name="T60" fmla="*/ 2147483647 w 236"/>
                <a:gd name="T61" fmla="*/ 497831245 h 297"/>
                <a:gd name="T62" fmla="*/ 2147483647 w 236"/>
                <a:gd name="T63" fmla="*/ 758036157 h 297"/>
                <a:gd name="T64" fmla="*/ 2117446797 w 236"/>
                <a:gd name="T65" fmla="*/ 916436875 h 297"/>
                <a:gd name="T66" fmla="*/ 2021777025 w 236"/>
                <a:gd name="T67" fmla="*/ 712778648 h 297"/>
                <a:gd name="T68" fmla="*/ 1866215586 w 236"/>
                <a:gd name="T69" fmla="*/ 554377706 h 297"/>
                <a:gd name="T70" fmla="*/ 1615036519 w 236"/>
                <a:gd name="T71" fmla="*/ 463863138 h 297"/>
                <a:gd name="T72" fmla="*/ 1291987225 w 236"/>
                <a:gd name="T73" fmla="*/ 452573961 h 297"/>
                <a:gd name="T74" fmla="*/ 968990533 w 236"/>
                <a:gd name="T75" fmla="*/ 497831245 h 297"/>
                <a:gd name="T76" fmla="*/ 777598614 w 236"/>
                <a:gd name="T77" fmla="*/ 599635214 h 297"/>
                <a:gd name="T78" fmla="*/ 681876467 w 236"/>
                <a:gd name="T79" fmla="*/ 746746979 h 297"/>
                <a:gd name="T80" fmla="*/ 657971946 w 236"/>
                <a:gd name="T81" fmla="*/ 882519055 h 297"/>
                <a:gd name="T82" fmla="*/ 681876467 w 236"/>
                <a:gd name="T83" fmla="*/ 984323025 h 297"/>
                <a:gd name="T84" fmla="*/ 741715759 w 236"/>
                <a:gd name="T85" fmla="*/ 1074837817 h 297"/>
                <a:gd name="T86" fmla="*/ 837437906 w 236"/>
                <a:gd name="T87" fmla="*/ 1154012920 h 297"/>
                <a:gd name="T88" fmla="*/ 968990533 w 236"/>
                <a:gd name="T89" fmla="*/ 1210609893 h 297"/>
                <a:gd name="T90" fmla="*/ 1184339119 w 236"/>
                <a:gd name="T91" fmla="*/ 1267156579 h 297"/>
                <a:gd name="T92" fmla="*/ 1603058186 w 236"/>
                <a:gd name="T93" fmla="*/ 1369010836 h 297"/>
                <a:gd name="T94" fmla="*/ 2069585838 w 236"/>
                <a:gd name="T95" fmla="*/ 1516072089 h 297"/>
                <a:gd name="T96" fmla="*/ 2147483647 w 236"/>
                <a:gd name="T97" fmla="*/ 1617926346 h 297"/>
                <a:gd name="T98" fmla="*/ 2147483647 w 236"/>
                <a:gd name="T99" fmla="*/ 1742358957 h 297"/>
                <a:gd name="T100" fmla="*/ 2147483647 w 236"/>
                <a:gd name="T101" fmla="*/ 1923388542 h 297"/>
                <a:gd name="T102" fmla="*/ 2147483647 w 236"/>
                <a:gd name="T103" fmla="*/ 2138386457 h 297"/>
                <a:gd name="T104" fmla="*/ 2147483647 w 236"/>
                <a:gd name="T105" fmla="*/ 2147483647 h 297"/>
                <a:gd name="T106" fmla="*/ 2147483647 w 236"/>
                <a:gd name="T107" fmla="*/ 2147483647 h 297"/>
                <a:gd name="T108" fmla="*/ 2147483647 w 236"/>
                <a:gd name="T109" fmla="*/ 2147483647 h 297"/>
                <a:gd name="T110" fmla="*/ 2147483647 w 236"/>
                <a:gd name="T111" fmla="*/ 2147483647 h 297"/>
                <a:gd name="T112" fmla="*/ 2081564172 w 236"/>
                <a:gd name="T113" fmla="*/ 2147483647 h 297"/>
                <a:gd name="T114" fmla="*/ 1734662959 w 236"/>
                <a:gd name="T115" fmla="*/ 2147483647 h 297"/>
                <a:gd name="T116" fmla="*/ 1291987225 w 236"/>
                <a:gd name="T117" fmla="*/ 2147483647 h 297"/>
                <a:gd name="T118" fmla="*/ 741715759 w 236"/>
                <a:gd name="T119" fmla="*/ 2147483647 h 297"/>
                <a:gd name="T120" fmla="*/ 358879546 w 236"/>
                <a:gd name="T121" fmla="*/ 2147483647 h 297"/>
                <a:gd name="T122" fmla="*/ 95722147 w 236"/>
                <a:gd name="T123" fmla="*/ 2147483647 h 2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6" h="297">
                  <a:moveTo>
                    <a:pt x="0" y="205"/>
                  </a:moveTo>
                  <a:lnTo>
                    <a:pt x="47" y="198"/>
                  </a:lnTo>
                  <a:lnTo>
                    <a:pt x="49" y="204"/>
                  </a:lnTo>
                  <a:lnTo>
                    <a:pt x="51" y="212"/>
                  </a:lnTo>
                  <a:lnTo>
                    <a:pt x="53" y="218"/>
                  </a:lnTo>
                  <a:lnTo>
                    <a:pt x="55" y="223"/>
                  </a:lnTo>
                  <a:lnTo>
                    <a:pt x="58" y="228"/>
                  </a:lnTo>
                  <a:lnTo>
                    <a:pt x="62" y="233"/>
                  </a:lnTo>
                  <a:lnTo>
                    <a:pt x="65" y="237"/>
                  </a:lnTo>
                  <a:lnTo>
                    <a:pt x="70" y="241"/>
                  </a:lnTo>
                  <a:lnTo>
                    <a:pt x="74" y="246"/>
                  </a:lnTo>
                  <a:lnTo>
                    <a:pt x="79" y="249"/>
                  </a:lnTo>
                  <a:lnTo>
                    <a:pt x="86" y="251"/>
                  </a:lnTo>
                  <a:lnTo>
                    <a:pt x="92" y="254"/>
                  </a:lnTo>
                  <a:lnTo>
                    <a:pt x="98" y="255"/>
                  </a:lnTo>
                  <a:lnTo>
                    <a:pt x="105" y="256"/>
                  </a:lnTo>
                  <a:lnTo>
                    <a:pt x="113" y="257"/>
                  </a:lnTo>
                  <a:lnTo>
                    <a:pt x="121" y="257"/>
                  </a:lnTo>
                  <a:lnTo>
                    <a:pt x="129" y="257"/>
                  </a:lnTo>
                  <a:lnTo>
                    <a:pt x="137" y="256"/>
                  </a:lnTo>
                  <a:lnTo>
                    <a:pt x="143" y="255"/>
                  </a:lnTo>
                  <a:lnTo>
                    <a:pt x="150" y="254"/>
                  </a:lnTo>
                  <a:lnTo>
                    <a:pt x="156" y="252"/>
                  </a:lnTo>
                  <a:lnTo>
                    <a:pt x="161" y="250"/>
                  </a:lnTo>
                  <a:lnTo>
                    <a:pt x="166" y="247"/>
                  </a:lnTo>
                  <a:lnTo>
                    <a:pt x="170" y="243"/>
                  </a:lnTo>
                  <a:lnTo>
                    <a:pt x="174" y="240"/>
                  </a:lnTo>
                  <a:lnTo>
                    <a:pt x="177" y="236"/>
                  </a:lnTo>
                  <a:lnTo>
                    <a:pt x="180" y="233"/>
                  </a:lnTo>
                  <a:lnTo>
                    <a:pt x="182" y="229"/>
                  </a:lnTo>
                  <a:lnTo>
                    <a:pt x="184" y="225"/>
                  </a:lnTo>
                  <a:lnTo>
                    <a:pt x="185" y="221"/>
                  </a:lnTo>
                  <a:lnTo>
                    <a:pt x="186" y="217"/>
                  </a:lnTo>
                  <a:lnTo>
                    <a:pt x="186" y="212"/>
                  </a:lnTo>
                  <a:lnTo>
                    <a:pt x="186" y="208"/>
                  </a:lnTo>
                  <a:lnTo>
                    <a:pt x="185" y="204"/>
                  </a:lnTo>
                  <a:lnTo>
                    <a:pt x="184" y="200"/>
                  </a:lnTo>
                  <a:lnTo>
                    <a:pt x="182" y="197"/>
                  </a:lnTo>
                  <a:lnTo>
                    <a:pt x="181" y="194"/>
                  </a:lnTo>
                  <a:lnTo>
                    <a:pt x="178" y="191"/>
                  </a:lnTo>
                  <a:lnTo>
                    <a:pt x="175" y="189"/>
                  </a:lnTo>
                  <a:lnTo>
                    <a:pt x="172" y="186"/>
                  </a:lnTo>
                  <a:lnTo>
                    <a:pt x="169" y="185"/>
                  </a:lnTo>
                  <a:lnTo>
                    <a:pt x="165" y="183"/>
                  </a:lnTo>
                  <a:lnTo>
                    <a:pt x="161" y="181"/>
                  </a:lnTo>
                  <a:lnTo>
                    <a:pt x="154" y="179"/>
                  </a:lnTo>
                  <a:lnTo>
                    <a:pt x="148" y="177"/>
                  </a:lnTo>
                  <a:lnTo>
                    <a:pt x="141" y="175"/>
                  </a:lnTo>
                  <a:lnTo>
                    <a:pt x="132" y="173"/>
                  </a:lnTo>
                  <a:lnTo>
                    <a:pt x="123" y="170"/>
                  </a:lnTo>
                  <a:lnTo>
                    <a:pt x="110" y="166"/>
                  </a:lnTo>
                  <a:lnTo>
                    <a:pt x="98" y="163"/>
                  </a:lnTo>
                  <a:lnTo>
                    <a:pt x="88" y="160"/>
                  </a:lnTo>
                  <a:lnTo>
                    <a:pt x="78" y="157"/>
                  </a:lnTo>
                  <a:lnTo>
                    <a:pt x="69" y="155"/>
                  </a:lnTo>
                  <a:lnTo>
                    <a:pt x="62" y="152"/>
                  </a:lnTo>
                  <a:lnTo>
                    <a:pt x="55" y="149"/>
                  </a:lnTo>
                  <a:lnTo>
                    <a:pt x="50" y="147"/>
                  </a:lnTo>
                  <a:lnTo>
                    <a:pt x="44" y="144"/>
                  </a:lnTo>
                  <a:lnTo>
                    <a:pt x="39" y="142"/>
                  </a:lnTo>
                  <a:lnTo>
                    <a:pt x="35" y="139"/>
                  </a:lnTo>
                  <a:lnTo>
                    <a:pt x="31" y="136"/>
                  </a:lnTo>
                  <a:lnTo>
                    <a:pt x="28" y="132"/>
                  </a:lnTo>
                  <a:lnTo>
                    <a:pt x="24" y="128"/>
                  </a:lnTo>
                  <a:lnTo>
                    <a:pt x="21" y="124"/>
                  </a:lnTo>
                  <a:lnTo>
                    <a:pt x="19" y="120"/>
                  </a:lnTo>
                  <a:lnTo>
                    <a:pt x="16" y="115"/>
                  </a:lnTo>
                  <a:lnTo>
                    <a:pt x="14" y="111"/>
                  </a:lnTo>
                  <a:lnTo>
                    <a:pt x="11" y="107"/>
                  </a:lnTo>
                  <a:lnTo>
                    <a:pt x="10" y="102"/>
                  </a:lnTo>
                  <a:lnTo>
                    <a:pt x="9" y="97"/>
                  </a:lnTo>
                  <a:lnTo>
                    <a:pt x="8" y="91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7" y="77"/>
                  </a:lnTo>
                  <a:lnTo>
                    <a:pt x="8" y="73"/>
                  </a:lnTo>
                  <a:lnTo>
                    <a:pt x="9" y="68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2" y="54"/>
                  </a:lnTo>
                  <a:lnTo>
                    <a:pt x="15" y="50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1" y="39"/>
                  </a:lnTo>
                  <a:lnTo>
                    <a:pt x="24" y="35"/>
                  </a:lnTo>
                  <a:lnTo>
                    <a:pt x="27" y="32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6" y="23"/>
                  </a:lnTo>
                  <a:lnTo>
                    <a:pt x="40" y="20"/>
                  </a:lnTo>
                  <a:lnTo>
                    <a:pt x="43" y="17"/>
                  </a:lnTo>
                  <a:lnTo>
                    <a:pt x="46" y="15"/>
                  </a:lnTo>
                  <a:lnTo>
                    <a:pt x="50" y="14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71" y="6"/>
                  </a:lnTo>
                  <a:lnTo>
                    <a:pt x="75" y="4"/>
                  </a:lnTo>
                  <a:lnTo>
                    <a:pt x="80" y="3"/>
                  </a:lnTo>
                  <a:lnTo>
                    <a:pt x="86" y="2"/>
                  </a:lnTo>
                  <a:lnTo>
                    <a:pt x="91" y="1"/>
                  </a:lnTo>
                  <a:lnTo>
                    <a:pt x="96" y="1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4" y="2"/>
                  </a:lnTo>
                  <a:lnTo>
                    <a:pt x="151" y="4"/>
                  </a:lnTo>
                  <a:lnTo>
                    <a:pt x="158" y="5"/>
                  </a:lnTo>
                  <a:lnTo>
                    <a:pt x="165" y="7"/>
                  </a:lnTo>
                  <a:lnTo>
                    <a:pt x="171" y="9"/>
                  </a:lnTo>
                  <a:lnTo>
                    <a:pt x="177" y="12"/>
                  </a:lnTo>
                  <a:lnTo>
                    <a:pt x="183" y="14"/>
                  </a:lnTo>
                  <a:lnTo>
                    <a:pt x="188" y="17"/>
                  </a:lnTo>
                  <a:lnTo>
                    <a:pt x="194" y="21"/>
                  </a:lnTo>
                  <a:lnTo>
                    <a:pt x="198" y="25"/>
                  </a:lnTo>
                  <a:lnTo>
                    <a:pt x="202" y="28"/>
                  </a:lnTo>
                  <a:lnTo>
                    <a:pt x="205" y="32"/>
                  </a:lnTo>
                  <a:lnTo>
                    <a:pt x="209" y="36"/>
                  </a:lnTo>
                  <a:lnTo>
                    <a:pt x="211" y="40"/>
                  </a:lnTo>
                  <a:lnTo>
                    <a:pt x="214" y="44"/>
                  </a:lnTo>
                  <a:lnTo>
                    <a:pt x="216" y="49"/>
                  </a:lnTo>
                  <a:lnTo>
                    <a:pt x="218" y="54"/>
                  </a:lnTo>
                  <a:lnTo>
                    <a:pt x="220" y="61"/>
                  </a:lnTo>
                  <a:lnTo>
                    <a:pt x="222" y="67"/>
                  </a:lnTo>
                  <a:lnTo>
                    <a:pt x="223" y="73"/>
                  </a:lnTo>
                  <a:lnTo>
                    <a:pt x="225" y="79"/>
                  </a:lnTo>
                  <a:lnTo>
                    <a:pt x="178" y="86"/>
                  </a:lnTo>
                  <a:lnTo>
                    <a:pt x="177" y="81"/>
                  </a:lnTo>
                  <a:lnTo>
                    <a:pt x="176" y="76"/>
                  </a:lnTo>
                  <a:lnTo>
                    <a:pt x="174" y="71"/>
                  </a:lnTo>
                  <a:lnTo>
                    <a:pt x="172" y="67"/>
                  </a:lnTo>
                  <a:lnTo>
                    <a:pt x="169" y="63"/>
                  </a:lnTo>
                  <a:lnTo>
                    <a:pt x="166" y="59"/>
                  </a:lnTo>
                  <a:lnTo>
                    <a:pt x="163" y="55"/>
                  </a:lnTo>
                  <a:lnTo>
                    <a:pt x="160" y="51"/>
                  </a:lnTo>
                  <a:lnTo>
                    <a:pt x="156" y="49"/>
                  </a:lnTo>
                  <a:lnTo>
                    <a:pt x="150" y="46"/>
                  </a:lnTo>
                  <a:lnTo>
                    <a:pt x="146" y="44"/>
                  </a:lnTo>
                  <a:lnTo>
                    <a:pt x="141" y="42"/>
                  </a:lnTo>
                  <a:lnTo>
                    <a:pt x="135" y="41"/>
                  </a:lnTo>
                  <a:lnTo>
                    <a:pt x="129" y="40"/>
                  </a:lnTo>
                  <a:lnTo>
                    <a:pt x="123" y="40"/>
                  </a:lnTo>
                  <a:lnTo>
                    <a:pt x="115" y="39"/>
                  </a:lnTo>
                  <a:lnTo>
                    <a:pt x="108" y="40"/>
                  </a:lnTo>
                  <a:lnTo>
                    <a:pt x="100" y="40"/>
                  </a:lnTo>
                  <a:lnTo>
                    <a:pt x="94" y="41"/>
                  </a:lnTo>
                  <a:lnTo>
                    <a:pt x="88" y="42"/>
                  </a:lnTo>
                  <a:lnTo>
                    <a:pt x="81" y="44"/>
                  </a:lnTo>
                  <a:lnTo>
                    <a:pt x="77" y="45"/>
                  </a:lnTo>
                  <a:lnTo>
                    <a:pt x="72" y="48"/>
                  </a:lnTo>
                  <a:lnTo>
                    <a:pt x="69" y="50"/>
                  </a:lnTo>
                  <a:lnTo>
                    <a:pt x="65" y="53"/>
                  </a:lnTo>
                  <a:lnTo>
                    <a:pt x="62" y="57"/>
                  </a:lnTo>
                  <a:lnTo>
                    <a:pt x="60" y="60"/>
                  </a:lnTo>
                  <a:lnTo>
                    <a:pt x="58" y="63"/>
                  </a:lnTo>
                  <a:lnTo>
                    <a:pt x="57" y="66"/>
                  </a:lnTo>
                  <a:lnTo>
                    <a:pt x="55" y="69"/>
                  </a:lnTo>
                  <a:lnTo>
                    <a:pt x="55" y="73"/>
                  </a:lnTo>
                  <a:lnTo>
                    <a:pt x="55" y="76"/>
                  </a:lnTo>
                  <a:lnTo>
                    <a:pt x="55" y="78"/>
                  </a:lnTo>
                  <a:lnTo>
                    <a:pt x="55" y="81"/>
                  </a:lnTo>
                  <a:lnTo>
                    <a:pt x="55" y="83"/>
                  </a:lnTo>
                  <a:lnTo>
                    <a:pt x="56" y="85"/>
                  </a:lnTo>
                  <a:lnTo>
                    <a:pt x="57" y="87"/>
                  </a:lnTo>
                  <a:lnTo>
                    <a:pt x="58" y="89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62" y="95"/>
                  </a:lnTo>
                  <a:lnTo>
                    <a:pt x="64" y="97"/>
                  </a:lnTo>
                  <a:lnTo>
                    <a:pt x="66" y="99"/>
                  </a:lnTo>
                  <a:lnTo>
                    <a:pt x="68" y="100"/>
                  </a:lnTo>
                  <a:lnTo>
                    <a:pt x="70" y="102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8" y="106"/>
                  </a:lnTo>
                  <a:lnTo>
                    <a:pt x="81" y="107"/>
                  </a:lnTo>
                  <a:lnTo>
                    <a:pt x="85" y="108"/>
                  </a:lnTo>
                  <a:lnTo>
                    <a:pt x="88" y="109"/>
                  </a:lnTo>
                  <a:lnTo>
                    <a:pt x="93" y="110"/>
                  </a:lnTo>
                  <a:lnTo>
                    <a:pt x="99" y="112"/>
                  </a:lnTo>
                  <a:lnTo>
                    <a:pt x="105" y="114"/>
                  </a:lnTo>
                  <a:lnTo>
                    <a:pt x="113" y="116"/>
                  </a:lnTo>
                  <a:lnTo>
                    <a:pt x="122" y="118"/>
                  </a:lnTo>
                  <a:lnTo>
                    <a:pt x="134" y="121"/>
                  </a:lnTo>
                  <a:lnTo>
                    <a:pt x="145" y="124"/>
                  </a:lnTo>
                  <a:lnTo>
                    <a:pt x="156" y="127"/>
                  </a:lnTo>
                  <a:lnTo>
                    <a:pt x="165" y="130"/>
                  </a:lnTo>
                  <a:lnTo>
                    <a:pt x="173" y="134"/>
                  </a:lnTo>
                  <a:lnTo>
                    <a:pt x="180" y="136"/>
                  </a:lnTo>
                  <a:lnTo>
                    <a:pt x="187" y="138"/>
                  </a:lnTo>
                  <a:lnTo>
                    <a:pt x="193" y="141"/>
                  </a:lnTo>
                  <a:lnTo>
                    <a:pt x="198" y="143"/>
                  </a:lnTo>
                  <a:lnTo>
                    <a:pt x="202" y="145"/>
                  </a:lnTo>
                  <a:lnTo>
                    <a:pt x="207" y="148"/>
                  </a:lnTo>
                  <a:lnTo>
                    <a:pt x="211" y="151"/>
                  </a:lnTo>
                  <a:lnTo>
                    <a:pt x="214" y="154"/>
                  </a:lnTo>
                  <a:lnTo>
                    <a:pt x="218" y="158"/>
                  </a:lnTo>
                  <a:lnTo>
                    <a:pt x="221" y="161"/>
                  </a:lnTo>
                  <a:lnTo>
                    <a:pt x="224" y="165"/>
                  </a:lnTo>
                  <a:lnTo>
                    <a:pt x="227" y="170"/>
                  </a:lnTo>
                  <a:lnTo>
                    <a:pt x="230" y="175"/>
                  </a:lnTo>
                  <a:lnTo>
                    <a:pt x="232" y="179"/>
                  </a:lnTo>
                  <a:lnTo>
                    <a:pt x="233" y="184"/>
                  </a:lnTo>
                  <a:lnTo>
                    <a:pt x="234" y="189"/>
                  </a:lnTo>
                  <a:lnTo>
                    <a:pt x="235" y="195"/>
                  </a:lnTo>
                  <a:lnTo>
                    <a:pt x="236" y="200"/>
                  </a:lnTo>
                  <a:lnTo>
                    <a:pt x="236" y="207"/>
                  </a:lnTo>
                  <a:lnTo>
                    <a:pt x="236" y="213"/>
                  </a:lnTo>
                  <a:lnTo>
                    <a:pt x="235" y="219"/>
                  </a:lnTo>
                  <a:lnTo>
                    <a:pt x="234" y="225"/>
                  </a:lnTo>
                  <a:lnTo>
                    <a:pt x="233" y="230"/>
                  </a:lnTo>
                  <a:lnTo>
                    <a:pt x="231" y="236"/>
                  </a:lnTo>
                  <a:lnTo>
                    <a:pt x="228" y="241"/>
                  </a:lnTo>
                  <a:lnTo>
                    <a:pt x="225" y="247"/>
                  </a:lnTo>
                  <a:lnTo>
                    <a:pt x="221" y="252"/>
                  </a:lnTo>
                  <a:lnTo>
                    <a:pt x="218" y="257"/>
                  </a:lnTo>
                  <a:lnTo>
                    <a:pt x="214" y="262"/>
                  </a:lnTo>
                  <a:lnTo>
                    <a:pt x="209" y="267"/>
                  </a:lnTo>
                  <a:lnTo>
                    <a:pt x="205" y="271"/>
                  </a:lnTo>
                  <a:lnTo>
                    <a:pt x="200" y="275"/>
                  </a:lnTo>
                  <a:lnTo>
                    <a:pt x="194" y="278"/>
                  </a:lnTo>
                  <a:lnTo>
                    <a:pt x="187" y="281"/>
                  </a:lnTo>
                  <a:lnTo>
                    <a:pt x="181" y="285"/>
                  </a:lnTo>
                  <a:lnTo>
                    <a:pt x="174" y="288"/>
                  </a:lnTo>
                  <a:lnTo>
                    <a:pt x="168" y="290"/>
                  </a:lnTo>
                  <a:lnTo>
                    <a:pt x="161" y="292"/>
                  </a:lnTo>
                  <a:lnTo>
                    <a:pt x="153" y="294"/>
                  </a:lnTo>
                  <a:lnTo>
                    <a:pt x="145" y="295"/>
                  </a:lnTo>
                  <a:lnTo>
                    <a:pt x="138" y="296"/>
                  </a:lnTo>
                  <a:lnTo>
                    <a:pt x="130" y="297"/>
                  </a:lnTo>
                  <a:lnTo>
                    <a:pt x="122" y="297"/>
                  </a:lnTo>
                  <a:lnTo>
                    <a:pt x="108" y="296"/>
                  </a:lnTo>
                  <a:lnTo>
                    <a:pt x="95" y="295"/>
                  </a:lnTo>
                  <a:lnTo>
                    <a:pt x="83" y="294"/>
                  </a:lnTo>
                  <a:lnTo>
                    <a:pt x="72" y="291"/>
                  </a:lnTo>
                  <a:lnTo>
                    <a:pt x="62" y="288"/>
                  </a:lnTo>
                  <a:lnTo>
                    <a:pt x="53" y="284"/>
                  </a:lnTo>
                  <a:lnTo>
                    <a:pt x="44" y="279"/>
                  </a:lnTo>
                  <a:lnTo>
                    <a:pt x="37" y="273"/>
                  </a:lnTo>
                  <a:lnTo>
                    <a:pt x="30" y="267"/>
                  </a:lnTo>
                  <a:lnTo>
                    <a:pt x="24" y="261"/>
                  </a:lnTo>
                  <a:lnTo>
                    <a:pt x="18" y="254"/>
                  </a:lnTo>
                  <a:lnTo>
                    <a:pt x="12" y="246"/>
                  </a:lnTo>
                  <a:lnTo>
                    <a:pt x="8" y="236"/>
                  </a:lnTo>
                  <a:lnTo>
                    <a:pt x="5" y="227"/>
                  </a:lnTo>
                  <a:lnTo>
                    <a:pt x="2" y="217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88">
              <a:extLst>
                <a:ext uri="{FF2B5EF4-FFF2-40B4-BE49-F238E27FC236}">
                  <a16:creationId xmlns:a16="http://schemas.microsoft.com/office/drawing/2014/main" id="{23A6FBF0-6C53-792D-71A0-3CE9D8691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499" y="1344811"/>
              <a:ext cx="16073" cy="66080"/>
            </a:xfrm>
            <a:custGeom>
              <a:avLst/>
              <a:gdLst>
                <a:gd name="T0" fmla="*/ 923841047 w 129"/>
                <a:gd name="T1" fmla="*/ 2147483647 h 514"/>
                <a:gd name="T2" fmla="*/ 717365407 w 129"/>
                <a:gd name="T3" fmla="*/ 2147483647 h 514"/>
                <a:gd name="T4" fmla="*/ 532577527 w 129"/>
                <a:gd name="T5" fmla="*/ 2147483647 h 514"/>
                <a:gd name="T6" fmla="*/ 380419640 w 129"/>
                <a:gd name="T7" fmla="*/ 2147483647 h 514"/>
                <a:gd name="T8" fmla="*/ 217368696 w 129"/>
                <a:gd name="T9" fmla="*/ 2147483647 h 514"/>
                <a:gd name="T10" fmla="*/ 108684237 w 129"/>
                <a:gd name="T11" fmla="*/ 2147483647 h 514"/>
                <a:gd name="T12" fmla="*/ 43473651 w 129"/>
                <a:gd name="T13" fmla="*/ 2147483647 h 514"/>
                <a:gd name="T14" fmla="*/ 0 w 129"/>
                <a:gd name="T15" fmla="*/ 2147483647 h 514"/>
                <a:gd name="T16" fmla="*/ 0 w 129"/>
                <a:gd name="T17" fmla="*/ 2147483647 h 514"/>
                <a:gd name="T18" fmla="*/ 32629770 w 129"/>
                <a:gd name="T19" fmla="*/ 2147483647 h 514"/>
                <a:gd name="T20" fmla="*/ 86947523 w 129"/>
                <a:gd name="T21" fmla="*/ 2137001209 h 514"/>
                <a:gd name="T22" fmla="*/ 163050944 w 129"/>
                <a:gd name="T23" fmla="*/ 1778823363 h 514"/>
                <a:gd name="T24" fmla="*/ 282579061 w 129"/>
                <a:gd name="T25" fmla="*/ 1396773865 h 514"/>
                <a:gd name="T26" fmla="*/ 456474106 w 129"/>
                <a:gd name="T27" fmla="*/ 990905053 h 514"/>
                <a:gd name="T28" fmla="*/ 652154820 w 129"/>
                <a:gd name="T29" fmla="*/ 596945784 h 514"/>
                <a:gd name="T30" fmla="*/ 891260231 w 129"/>
                <a:gd name="T31" fmla="*/ 202934406 h 514"/>
                <a:gd name="T32" fmla="*/ 1402101044 w 129"/>
                <a:gd name="T33" fmla="*/ 0 h 514"/>
                <a:gd name="T34" fmla="*/ 1239050100 w 129"/>
                <a:gd name="T35" fmla="*/ 310382663 h 514"/>
                <a:gd name="T36" fmla="*/ 1119521761 w 129"/>
                <a:gd name="T37" fmla="*/ 561112252 h 514"/>
                <a:gd name="T38" fmla="*/ 1010837524 w 129"/>
                <a:gd name="T39" fmla="*/ 776008539 h 514"/>
                <a:gd name="T40" fmla="*/ 934734103 w 129"/>
                <a:gd name="T41" fmla="*/ 943109641 h 514"/>
                <a:gd name="T42" fmla="*/ 858630460 w 129"/>
                <a:gd name="T43" fmla="*/ 1169967808 h 514"/>
                <a:gd name="T44" fmla="*/ 782575994 w 129"/>
                <a:gd name="T45" fmla="*/ 1396773865 h 514"/>
                <a:gd name="T46" fmla="*/ 706472351 w 129"/>
                <a:gd name="T47" fmla="*/ 1623632031 h 514"/>
                <a:gd name="T48" fmla="*/ 652154820 w 129"/>
                <a:gd name="T49" fmla="*/ 1862399969 h 514"/>
                <a:gd name="T50" fmla="*/ 597788114 w 129"/>
                <a:gd name="T51" fmla="*/ 2147483647 h 514"/>
                <a:gd name="T52" fmla="*/ 565207298 w 129"/>
                <a:gd name="T53" fmla="*/ 2147483647 h 514"/>
                <a:gd name="T54" fmla="*/ 543470583 w 129"/>
                <a:gd name="T55" fmla="*/ 2147483647 h 514"/>
                <a:gd name="T56" fmla="*/ 532577527 w 129"/>
                <a:gd name="T57" fmla="*/ 2147483647 h 514"/>
                <a:gd name="T58" fmla="*/ 543470583 w 129"/>
                <a:gd name="T59" fmla="*/ 2147483647 h 514"/>
                <a:gd name="T60" fmla="*/ 586944234 w 129"/>
                <a:gd name="T61" fmla="*/ 2147483647 h 514"/>
                <a:gd name="T62" fmla="*/ 652154820 w 129"/>
                <a:gd name="T63" fmla="*/ 2147483647 h 514"/>
                <a:gd name="T64" fmla="*/ 749946223 w 129"/>
                <a:gd name="T65" fmla="*/ 2147483647 h 514"/>
                <a:gd name="T66" fmla="*/ 869523516 w 129"/>
                <a:gd name="T67" fmla="*/ 2147483647 h 514"/>
                <a:gd name="T68" fmla="*/ 1021681404 w 129"/>
                <a:gd name="T69" fmla="*/ 2147483647 h 514"/>
                <a:gd name="T70" fmla="*/ 1206469284 w 129"/>
                <a:gd name="T71" fmla="*/ 2147483647 h 514"/>
                <a:gd name="T72" fmla="*/ 1402101044 w 129"/>
                <a:gd name="T73" fmla="*/ 2147483647 h 5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14">
                  <a:moveTo>
                    <a:pt x="94" y="514"/>
                  </a:moveTo>
                  <a:lnTo>
                    <a:pt x="85" y="500"/>
                  </a:lnTo>
                  <a:lnTo>
                    <a:pt x="76" y="487"/>
                  </a:lnTo>
                  <a:lnTo>
                    <a:pt x="66" y="474"/>
                  </a:lnTo>
                  <a:lnTo>
                    <a:pt x="57" y="459"/>
                  </a:lnTo>
                  <a:lnTo>
                    <a:pt x="49" y="444"/>
                  </a:lnTo>
                  <a:lnTo>
                    <a:pt x="42" y="429"/>
                  </a:lnTo>
                  <a:lnTo>
                    <a:pt x="35" y="412"/>
                  </a:lnTo>
                  <a:lnTo>
                    <a:pt x="27" y="396"/>
                  </a:lnTo>
                  <a:lnTo>
                    <a:pt x="20" y="379"/>
                  </a:lnTo>
                  <a:lnTo>
                    <a:pt x="15" y="362"/>
                  </a:lnTo>
                  <a:lnTo>
                    <a:pt x="10" y="344"/>
                  </a:lnTo>
                  <a:lnTo>
                    <a:pt x="7" y="327"/>
                  </a:lnTo>
                  <a:lnTo>
                    <a:pt x="4" y="309"/>
                  </a:lnTo>
                  <a:lnTo>
                    <a:pt x="2" y="292"/>
                  </a:lnTo>
                  <a:lnTo>
                    <a:pt x="0" y="274"/>
                  </a:lnTo>
                  <a:lnTo>
                    <a:pt x="0" y="256"/>
                  </a:lnTo>
                  <a:lnTo>
                    <a:pt x="0" y="241"/>
                  </a:lnTo>
                  <a:lnTo>
                    <a:pt x="1" y="225"/>
                  </a:lnTo>
                  <a:lnTo>
                    <a:pt x="3" y="210"/>
                  </a:lnTo>
                  <a:lnTo>
                    <a:pt x="5" y="194"/>
                  </a:lnTo>
                  <a:lnTo>
                    <a:pt x="8" y="179"/>
                  </a:lnTo>
                  <a:lnTo>
                    <a:pt x="11" y="163"/>
                  </a:lnTo>
                  <a:lnTo>
                    <a:pt x="15" y="149"/>
                  </a:lnTo>
                  <a:lnTo>
                    <a:pt x="20" y="135"/>
                  </a:lnTo>
                  <a:lnTo>
                    <a:pt x="26" y="117"/>
                  </a:lnTo>
                  <a:lnTo>
                    <a:pt x="34" y="101"/>
                  </a:lnTo>
                  <a:lnTo>
                    <a:pt x="42" y="83"/>
                  </a:lnTo>
                  <a:lnTo>
                    <a:pt x="51" y="67"/>
                  </a:lnTo>
                  <a:lnTo>
                    <a:pt x="60" y="50"/>
                  </a:lnTo>
                  <a:lnTo>
                    <a:pt x="71" y="33"/>
                  </a:lnTo>
                  <a:lnTo>
                    <a:pt x="82" y="17"/>
                  </a:lnTo>
                  <a:lnTo>
                    <a:pt x="94" y="0"/>
                  </a:lnTo>
                  <a:lnTo>
                    <a:pt x="129" y="0"/>
                  </a:lnTo>
                  <a:lnTo>
                    <a:pt x="121" y="14"/>
                  </a:lnTo>
                  <a:lnTo>
                    <a:pt x="114" y="26"/>
                  </a:lnTo>
                  <a:lnTo>
                    <a:pt x="108" y="37"/>
                  </a:lnTo>
                  <a:lnTo>
                    <a:pt x="103" y="47"/>
                  </a:lnTo>
                  <a:lnTo>
                    <a:pt x="97" y="57"/>
                  </a:lnTo>
                  <a:lnTo>
                    <a:pt x="93" y="65"/>
                  </a:lnTo>
                  <a:lnTo>
                    <a:pt x="89" y="73"/>
                  </a:lnTo>
                  <a:lnTo>
                    <a:pt x="86" y="79"/>
                  </a:lnTo>
                  <a:lnTo>
                    <a:pt x="82" y="89"/>
                  </a:lnTo>
                  <a:lnTo>
                    <a:pt x="79" y="98"/>
                  </a:lnTo>
                  <a:lnTo>
                    <a:pt x="75" y="107"/>
                  </a:lnTo>
                  <a:lnTo>
                    <a:pt x="72" y="117"/>
                  </a:lnTo>
                  <a:lnTo>
                    <a:pt x="69" y="127"/>
                  </a:lnTo>
                  <a:lnTo>
                    <a:pt x="65" y="136"/>
                  </a:lnTo>
                  <a:lnTo>
                    <a:pt x="63" y="146"/>
                  </a:lnTo>
                  <a:lnTo>
                    <a:pt x="60" y="156"/>
                  </a:lnTo>
                  <a:lnTo>
                    <a:pt x="58" y="169"/>
                  </a:lnTo>
                  <a:lnTo>
                    <a:pt x="55" y="181"/>
                  </a:lnTo>
                  <a:lnTo>
                    <a:pt x="53" y="193"/>
                  </a:lnTo>
                  <a:lnTo>
                    <a:pt x="52" y="207"/>
                  </a:lnTo>
                  <a:lnTo>
                    <a:pt x="51" y="219"/>
                  </a:lnTo>
                  <a:lnTo>
                    <a:pt x="50" y="231"/>
                  </a:lnTo>
                  <a:lnTo>
                    <a:pt x="49" y="244"/>
                  </a:lnTo>
                  <a:lnTo>
                    <a:pt x="49" y="257"/>
                  </a:lnTo>
                  <a:lnTo>
                    <a:pt x="49" y="272"/>
                  </a:lnTo>
                  <a:lnTo>
                    <a:pt x="50" y="289"/>
                  </a:lnTo>
                  <a:lnTo>
                    <a:pt x="52" y="305"/>
                  </a:lnTo>
                  <a:lnTo>
                    <a:pt x="54" y="321"/>
                  </a:lnTo>
                  <a:lnTo>
                    <a:pt x="57" y="337"/>
                  </a:lnTo>
                  <a:lnTo>
                    <a:pt x="60" y="353"/>
                  </a:lnTo>
                  <a:lnTo>
                    <a:pt x="64" y="369"/>
                  </a:lnTo>
                  <a:lnTo>
                    <a:pt x="69" y="385"/>
                  </a:lnTo>
                  <a:lnTo>
                    <a:pt x="75" y="401"/>
                  </a:lnTo>
                  <a:lnTo>
                    <a:pt x="80" y="417"/>
                  </a:lnTo>
                  <a:lnTo>
                    <a:pt x="87" y="434"/>
                  </a:lnTo>
                  <a:lnTo>
                    <a:pt x="94" y="449"/>
                  </a:lnTo>
                  <a:lnTo>
                    <a:pt x="101" y="466"/>
                  </a:lnTo>
                  <a:lnTo>
                    <a:pt x="111" y="481"/>
                  </a:lnTo>
                  <a:lnTo>
                    <a:pt x="119" y="497"/>
                  </a:lnTo>
                  <a:lnTo>
                    <a:pt x="129" y="514"/>
                  </a:lnTo>
                  <a:lnTo>
                    <a:pt x="94" y="5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89">
              <a:extLst>
                <a:ext uri="{FF2B5EF4-FFF2-40B4-BE49-F238E27FC236}">
                  <a16:creationId xmlns:a16="http://schemas.microsoft.com/office/drawing/2014/main" id="{8A508D06-E1C1-71B3-206A-1905CE3B8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0609" y="1345704"/>
              <a:ext cx="38397" cy="50006"/>
            </a:xfrm>
            <a:custGeom>
              <a:avLst/>
              <a:gdLst>
                <a:gd name="T0" fmla="*/ 0 w 299"/>
                <a:gd name="T1" fmla="*/ 0 h 392"/>
                <a:gd name="T2" fmla="*/ 1868185512 w 299"/>
                <a:gd name="T3" fmla="*/ 0 h 392"/>
                <a:gd name="T4" fmla="*/ 2082404225 w 299"/>
                <a:gd name="T5" fmla="*/ 11674929 h 392"/>
                <a:gd name="T6" fmla="*/ 2147483647 w 299"/>
                <a:gd name="T7" fmla="*/ 23350084 h 392"/>
                <a:gd name="T8" fmla="*/ 2147483647 w 299"/>
                <a:gd name="T9" fmla="*/ 34973532 h 392"/>
                <a:gd name="T10" fmla="*/ 2147483647 w 299"/>
                <a:gd name="T11" fmla="*/ 58323616 h 392"/>
                <a:gd name="T12" fmla="*/ 2147483647 w 299"/>
                <a:gd name="T13" fmla="*/ 104972304 h 392"/>
                <a:gd name="T14" fmla="*/ 2147483647 w 299"/>
                <a:gd name="T15" fmla="*/ 163295920 h 392"/>
                <a:gd name="T16" fmla="*/ 2147483647 w 299"/>
                <a:gd name="T17" fmla="*/ 221619536 h 392"/>
                <a:gd name="T18" fmla="*/ 2147483647 w 299"/>
                <a:gd name="T19" fmla="*/ 303241755 h 392"/>
                <a:gd name="T20" fmla="*/ 2147483647 w 299"/>
                <a:gd name="T21" fmla="*/ 396590384 h 392"/>
                <a:gd name="T22" fmla="*/ 2147483647 w 299"/>
                <a:gd name="T23" fmla="*/ 501562461 h 392"/>
                <a:gd name="T24" fmla="*/ 2147483647 w 299"/>
                <a:gd name="T25" fmla="*/ 641508296 h 392"/>
                <a:gd name="T26" fmla="*/ 2147483647 w 299"/>
                <a:gd name="T27" fmla="*/ 769830684 h 392"/>
                <a:gd name="T28" fmla="*/ 2147483647 w 299"/>
                <a:gd name="T29" fmla="*/ 921451448 h 392"/>
                <a:gd name="T30" fmla="*/ 2147483647 w 299"/>
                <a:gd name="T31" fmla="*/ 1084747368 h 392"/>
                <a:gd name="T32" fmla="*/ 2147483647 w 299"/>
                <a:gd name="T33" fmla="*/ 1236368132 h 392"/>
                <a:gd name="T34" fmla="*/ 2147483647 w 299"/>
                <a:gd name="T35" fmla="*/ 1469662596 h 392"/>
                <a:gd name="T36" fmla="*/ 2147483647 w 299"/>
                <a:gd name="T37" fmla="*/ 1737930593 h 392"/>
                <a:gd name="T38" fmla="*/ 2147483647 w 299"/>
                <a:gd name="T39" fmla="*/ 1982899986 h 392"/>
                <a:gd name="T40" fmla="*/ 2147483647 w 299"/>
                <a:gd name="T41" fmla="*/ 2147483647 h 392"/>
                <a:gd name="T42" fmla="*/ 2147483647 w 299"/>
                <a:gd name="T43" fmla="*/ 2147483647 h 392"/>
                <a:gd name="T44" fmla="*/ 2147483647 w 299"/>
                <a:gd name="T45" fmla="*/ 2147483647 h 392"/>
                <a:gd name="T46" fmla="*/ 2147483647 w 299"/>
                <a:gd name="T47" fmla="*/ 2147483647 h 392"/>
                <a:gd name="T48" fmla="*/ 2058584668 w 299"/>
                <a:gd name="T49" fmla="*/ 2147483647 h 392"/>
                <a:gd name="T50" fmla="*/ 618784756 w 299"/>
                <a:gd name="T51" fmla="*/ 2147483647 h 392"/>
                <a:gd name="T52" fmla="*/ 0 w 299"/>
                <a:gd name="T53" fmla="*/ 2147483647 h 392"/>
                <a:gd name="T54" fmla="*/ 1820598679 w 299"/>
                <a:gd name="T55" fmla="*/ 2147483647 h 392"/>
                <a:gd name="T56" fmla="*/ 2106171501 w 299"/>
                <a:gd name="T57" fmla="*/ 2147483647 h 392"/>
                <a:gd name="T58" fmla="*/ 2147483647 w 299"/>
                <a:gd name="T59" fmla="*/ 2122845821 h 392"/>
                <a:gd name="T60" fmla="*/ 2147483647 w 299"/>
                <a:gd name="T61" fmla="*/ 2052847277 h 392"/>
                <a:gd name="T62" fmla="*/ 2147483647 w 299"/>
                <a:gd name="T63" fmla="*/ 1959550129 h 392"/>
                <a:gd name="T64" fmla="*/ 2147483647 w 299"/>
                <a:gd name="T65" fmla="*/ 1831227741 h 392"/>
                <a:gd name="T66" fmla="*/ 2147483647 w 299"/>
                <a:gd name="T67" fmla="*/ 1691281905 h 392"/>
                <a:gd name="T68" fmla="*/ 2147483647 w 299"/>
                <a:gd name="T69" fmla="*/ 1539661141 h 392"/>
                <a:gd name="T70" fmla="*/ 2147483647 w 299"/>
                <a:gd name="T71" fmla="*/ 1341340209 h 392"/>
                <a:gd name="T72" fmla="*/ 2147483647 w 299"/>
                <a:gd name="T73" fmla="*/ 1201394600 h 392"/>
                <a:gd name="T74" fmla="*/ 2147483647 w 299"/>
                <a:gd name="T75" fmla="*/ 1084747368 h 392"/>
                <a:gd name="T76" fmla="*/ 2147483647 w 299"/>
                <a:gd name="T77" fmla="*/ 968100136 h 392"/>
                <a:gd name="T78" fmla="*/ 2147483647 w 299"/>
                <a:gd name="T79" fmla="*/ 851452904 h 392"/>
                <a:gd name="T80" fmla="*/ 2147483647 w 299"/>
                <a:gd name="T81" fmla="*/ 758155529 h 392"/>
                <a:gd name="T82" fmla="*/ 2147483647 w 299"/>
                <a:gd name="T83" fmla="*/ 688156984 h 392"/>
                <a:gd name="T84" fmla="*/ 2147483647 w 299"/>
                <a:gd name="T85" fmla="*/ 629833368 h 392"/>
                <a:gd name="T86" fmla="*/ 2147483647 w 299"/>
                <a:gd name="T87" fmla="*/ 583184680 h 392"/>
                <a:gd name="T88" fmla="*/ 2147483647 w 299"/>
                <a:gd name="T89" fmla="*/ 571561232 h 392"/>
                <a:gd name="T90" fmla="*/ 2147483647 w 299"/>
                <a:gd name="T91" fmla="*/ 559886077 h 392"/>
                <a:gd name="T92" fmla="*/ 2010998063 w 299"/>
                <a:gd name="T93" fmla="*/ 548211148 h 392"/>
                <a:gd name="T94" fmla="*/ 1808714927 w 299"/>
                <a:gd name="T95" fmla="*/ 548211148 h 392"/>
                <a:gd name="T96" fmla="*/ 618784756 w 299"/>
                <a:gd name="T97" fmla="*/ 2147483647 h 3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9" h="392">
                  <a:moveTo>
                    <a:pt x="0" y="392"/>
                  </a:moveTo>
                  <a:lnTo>
                    <a:pt x="0" y="0"/>
                  </a:lnTo>
                  <a:lnTo>
                    <a:pt x="148" y="0"/>
                  </a:lnTo>
                  <a:lnTo>
                    <a:pt x="157" y="0"/>
                  </a:lnTo>
                  <a:lnTo>
                    <a:pt x="167" y="0"/>
                  </a:lnTo>
                  <a:lnTo>
                    <a:pt x="175" y="1"/>
                  </a:lnTo>
                  <a:lnTo>
                    <a:pt x="183" y="1"/>
                  </a:lnTo>
                  <a:lnTo>
                    <a:pt x="189" y="2"/>
                  </a:lnTo>
                  <a:lnTo>
                    <a:pt x="197" y="2"/>
                  </a:lnTo>
                  <a:lnTo>
                    <a:pt x="203" y="3"/>
                  </a:lnTo>
                  <a:lnTo>
                    <a:pt x="208" y="4"/>
                  </a:lnTo>
                  <a:lnTo>
                    <a:pt x="215" y="5"/>
                  </a:lnTo>
                  <a:lnTo>
                    <a:pt x="222" y="8"/>
                  </a:lnTo>
                  <a:lnTo>
                    <a:pt x="228" y="9"/>
                  </a:lnTo>
                  <a:lnTo>
                    <a:pt x="235" y="12"/>
                  </a:lnTo>
                  <a:lnTo>
                    <a:pt x="241" y="14"/>
                  </a:lnTo>
                  <a:lnTo>
                    <a:pt x="246" y="17"/>
                  </a:lnTo>
                  <a:lnTo>
                    <a:pt x="251" y="19"/>
                  </a:lnTo>
                  <a:lnTo>
                    <a:pt x="256" y="23"/>
                  </a:lnTo>
                  <a:lnTo>
                    <a:pt x="261" y="26"/>
                  </a:lnTo>
                  <a:lnTo>
                    <a:pt x="265" y="30"/>
                  </a:lnTo>
                  <a:lnTo>
                    <a:pt x="270" y="34"/>
                  </a:lnTo>
                  <a:lnTo>
                    <a:pt x="274" y="38"/>
                  </a:lnTo>
                  <a:lnTo>
                    <a:pt x="278" y="43"/>
                  </a:lnTo>
                  <a:lnTo>
                    <a:pt x="281" y="49"/>
                  </a:lnTo>
                  <a:lnTo>
                    <a:pt x="285" y="55"/>
                  </a:lnTo>
                  <a:lnTo>
                    <a:pt x="288" y="60"/>
                  </a:lnTo>
                  <a:lnTo>
                    <a:pt x="290" y="66"/>
                  </a:lnTo>
                  <a:lnTo>
                    <a:pt x="293" y="72"/>
                  </a:lnTo>
                  <a:lnTo>
                    <a:pt x="295" y="79"/>
                  </a:lnTo>
                  <a:lnTo>
                    <a:pt x="296" y="86"/>
                  </a:lnTo>
                  <a:lnTo>
                    <a:pt x="298" y="93"/>
                  </a:lnTo>
                  <a:lnTo>
                    <a:pt x="299" y="100"/>
                  </a:lnTo>
                  <a:lnTo>
                    <a:pt x="299" y="106"/>
                  </a:lnTo>
                  <a:lnTo>
                    <a:pt x="299" y="113"/>
                  </a:lnTo>
                  <a:lnTo>
                    <a:pt x="299" y="126"/>
                  </a:lnTo>
                  <a:lnTo>
                    <a:pt x="297" y="138"/>
                  </a:lnTo>
                  <a:lnTo>
                    <a:pt x="295" y="149"/>
                  </a:lnTo>
                  <a:lnTo>
                    <a:pt x="292" y="160"/>
                  </a:lnTo>
                  <a:lnTo>
                    <a:pt x="287" y="170"/>
                  </a:lnTo>
                  <a:lnTo>
                    <a:pt x="282" y="180"/>
                  </a:lnTo>
                  <a:lnTo>
                    <a:pt x="276" y="189"/>
                  </a:lnTo>
                  <a:lnTo>
                    <a:pt x="268" y="199"/>
                  </a:lnTo>
                  <a:lnTo>
                    <a:pt x="259" y="207"/>
                  </a:lnTo>
                  <a:lnTo>
                    <a:pt x="249" y="213"/>
                  </a:lnTo>
                  <a:lnTo>
                    <a:pt x="237" y="219"/>
                  </a:lnTo>
                  <a:lnTo>
                    <a:pt x="223" y="224"/>
                  </a:lnTo>
                  <a:lnTo>
                    <a:pt x="208" y="228"/>
                  </a:lnTo>
                  <a:lnTo>
                    <a:pt x="191" y="230"/>
                  </a:lnTo>
                  <a:lnTo>
                    <a:pt x="173" y="232"/>
                  </a:lnTo>
                  <a:lnTo>
                    <a:pt x="153" y="232"/>
                  </a:lnTo>
                  <a:lnTo>
                    <a:pt x="52" y="232"/>
                  </a:lnTo>
                  <a:lnTo>
                    <a:pt x="52" y="392"/>
                  </a:lnTo>
                  <a:lnTo>
                    <a:pt x="0" y="392"/>
                  </a:lnTo>
                  <a:close/>
                  <a:moveTo>
                    <a:pt x="52" y="186"/>
                  </a:moveTo>
                  <a:lnTo>
                    <a:pt x="153" y="186"/>
                  </a:lnTo>
                  <a:lnTo>
                    <a:pt x="166" y="186"/>
                  </a:lnTo>
                  <a:lnTo>
                    <a:pt x="177" y="185"/>
                  </a:lnTo>
                  <a:lnTo>
                    <a:pt x="187" y="184"/>
                  </a:lnTo>
                  <a:lnTo>
                    <a:pt x="197" y="182"/>
                  </a:lnTo>
                  <a:lnTo>
                    <a:pt x="205" y="179"/>
                  </a:lnTo>
                  <a:lnTo>
                    <a:pt x="213" y="176"/>
                  </a:lnTo>
                  <a:lnTo>
                    <a:pt x="219" y="173"/>
                  </a:lnTo>
                  <a:lnTo>
                    <a:pt x="225" y="168"/>
                  </a:lnTo>
                  <a:lnTo>
                    <a:pt x="231" y="163"/>
                  </a:lnTo>
                  <a:lnTo>
                    <a:pt x="235" y="157"/>
                  </a:lnTo>
                  <a:lnTo>
                    <a:pt x="238" y="151"/>
                  </a:lnTo>
                  <a:lnTo>
                    <a:pt x="241" y="145"/>
                  </a:lnTo>
                  <a:lnTo>
                    <a:pt x="243" y="139"/>
                  </a:lnTo>
                  <a:lnTo>
                    <a:pt x="245" y="132"/>
                  </a:lnTo>
                  <a:lnTo>
                    <a:pt x="246" y="124"/>
                  </a:lnTo>
                  <a:lnTo>
                    <a:pt x="246" y="115"/>
                  </a:lnTo>
                  <a:lnTo>
                    <a:pt x="246" y="109"/>
                  </a:lnTo>
                  <a:lnTo>
                    <a:pt x="245" y="103"/>
                  </a:lnTo>
                  <a:lnTo>
                    <a:pt x="245" y="98"/>
                  </a:lnTo>
                  <a:lnTo>
                    <a:pt x="243" y="93"/>
                  </a:lnTo>
                  <a:lnTo>
                    <a:pt x="242" y="88"/>
                  </a:lnTo>
                  <a:lnTo>
                    <a:pt x="239" y="83"/>
                  </a:lnTo>
                  <a:lnTo>
                    <a:pt x="237" y="77"/>
                  </a:lnTo>
                  <a:lnTo>
                    <a:pt x="234" y="73"/>
                  </a:lnTo>
                  <a:lnTo>
                    <a:pt x="231" y="69"/>
                  </a:lnTo>
                  <a:lnTo>
                    <a:pt x="227" y="65"/>
                  </a:lnTo>
                  <a:lnTo>
                    <a:pt x="223" y="62"/>
                  </a:lnTo>
                  <a:lnTo>
                    <a:pt x="219" y="59"/>
                  </a:lnTo>
                  <a:lnTo>
                    <a:pt x="215" y="56"/>
                  </a:lnTo>
                  <a:lnTo>
                    <a:pt x="211" y="54"/>
                  </a:lnTo>
                  <a:lnTo>
                    <a:pt x="206" y="52"/>
                  </a:lnTo>
                  <a:lnTo>
                    <a:pt x="201" y="50"/>
                  </a:lnTo>
                  <a:lnTo>
                    <a:pt x="198" y="50"/>
                  </a:lnTo>
                  <a:lnTo>
                    <a:pt x="193" y="49"/>
                  </a:lnTo>
                  <a:lnTo>
                    <a:pt x="188" y="48"/>
                  </a:lnTo>
                  <a:lnTo>
                    <a:pt x="182" y="48"/>
                  </a:lnTo>
                  <a:lnTo>
                    <a:pt x="176" y="48"/>
                  </a:lnTo>
                  <a:lnTo>
                    <a:pt x="169" y="47"/>
                  </a:lnTo>
                  <a:lnTo>
                    <a:pt x="161" y="47"/>
                  </a:lnTo>
                  <a:lnTo>
                    <a:pt x="152" y="47"/>
                  </a:lnTo>
                  <a:lnTo>
                    <a:pt x="52" y="47"/>
                  </a:lnTo>
                  <a:lnTo>
                    <a:pt x="52" y="1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90">
              <a:extLst>
                <a:ext uri="{FF2B5EF4-FFF2-40B4-BE49-F238E27FC236}">
                  <a16:creationId xmlns:a16="http://schemas.microsoft.com/office/drawing/2014/main" id="{A102F65F-7E1D-8066-0A46-DD3E6844D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4364" y="1359099"/>
              <a:ext cx="33933" cy="37505"/>
            </a:xfrm>
            <a:custGeom>
              <a:avLst/>
              <a:gdLst>
                <a:gd name="T0" fmla="*/ 2147483647 w 262"/>
                <a:gd name="T1" fmla="*/ 2147483647 h 297"/>
                <a:gd name="T2" fmla="*/ 2147483647 w 262"/>
                <a:gd name="T3" fmla="*/ 2147483647 h 297"/>
                <a:gd name="T4" fmla="*/ 2147483647 w 262"/>
                <a:gd name="T5" fmla="*/ 2147483647 h 297"/>
                <a:gd name="T6" fmla="*/ 2147483647 w 262"/>
                <a:gd name="T7" fmla="*/ 2147483647 h 297"/>
                <a:gd name="T8" fmla="*/ 2062887975 w 262"/>
                <a:gd name="T9" fmla="*/ 2147483647 h 297"/>
                <a:gd name="T10" fmla="*/ 1660086208 w 262"/>
                <a:gd name="T11" fmla="*/ 2147483647 h 297"/>
                <a:gd name="T12" fmla="*/ 1122999378 w 262"/>
                <a:gd name="T13" fmla="*/ 2147483647 h 297"/>
                <a:gd name="T14" fmla="*/ 683564909 w 262"/>
                <a:gd name="T15" fmla="*/ 2147483647 h 297"/>
                <a:gd name="T16" fmla="*/ 329589091 w 262"/>
                <a:gd name="T17" fmla="*/ 2147483647 h 297"/>
                <a:gd name="T18" fmla="*/ 109845378 w 262"/>
                <a:gd name="T19" fmla="*/ 2147483647 h 297"/>
                <a:gd name="T20" fmla="*/ 12193248 w 262"/>
                <a:gd name="T21" fmla="*/ 1889470722 h 297"/>
                <a:gd name="T22" fmla="*/ 24386496 w 262"/>
                <a:gd name="T23" fmla="*/ 1323753327 h 297"/>
                <a:gd name="T24" fmla="*/ 170864806 w 262"/>
                <a:gd name="T25" fmla="*/ 837261771 h 297"/>
                <a:gd name="T26" fmla="*/ 451627717 w 262"/>
                <a:gd name="T27" fmla="*/ 441234272 h 297"/>
                <a:gd name="T28" fmla="*/ 830042989 w 262"/>
                <a:gd name="T29" fmla="*/ 169689895 h 297"/>
                <a:gd name="T30" fmla="*/ 1281670936 w 262"/>
                <a:gd name="T31" fmla="*/ 22628642 h 297"/>
                <a:gd name="T32" fmla="*/ 1794318082 w 262"/>
                <a:gd name="T33" fmla="*/ 11289178 h 297"/>
                <a:gd name="T34" fmla="*/ 2147483647 w 262"/>
                <a:gd name="T35" fmla="*/ 101803970 h 297"/>
                <a:gd name="T36" fmla="*/ 2147483647 w 262"/>
                <a:gd name="T37" fmla="*/ 339430302 h 297"/>
                <a:gd name="T38" fmla="*/ 2147483647 w 262"/>
                <a:gd name="T39" fmla="*/ 678860829 h 297"/>
                <a:gd name="T40" fmla="*/ 2147483647 w 262"/>
                <a:gd name="T41" fmla="*/ 1131384279 h 297"/>
                <a:gd name="T42" fmla="*/ 2147483647 w 262"/>
                <a:gd name="T43" fmla="*/ 1674473032 h 297"/>
                <a:gd name="T44" fmla="*/ 2147483647 w 262"/>
                <a:gd name="T45" fmla="*/ 1719730315 h 297"/>
                <a:gd name="T46" fmla="*/ 2147483647 w 262"/>
                <a:gd name="T47" fmla="*/ 1764987824 h 297"/>
                <a:gd name="T48" fmla="*/ 598106027 w 262"/>
                <a:gd name="T49" fmla="*/ 1810245108 h 297"/>
                <a:gd name="T50" fmla="*/ 659125456 w 262"/>
                <a:gd name="T51" fmla="*/ 2147483647 h 297"/>
                <a:gd name="T52" fmla="*/ 805603535 w 262"/>
                <a:gd name="T53" fmla="*/ 2147483647 h 297"/>
                <a:gd name="T54" fmla="*/ 1000907795 w 262"/>
                <a:gd name="T55" fmla="*/ 2147483647 h 297"/>
                <a:gd name="T56" fmla="*/ 1257284440 w 262"/>
                <a:gd name="T57" fmla="*/ 2147483647 h 297"/>
                <a:gd name="T58" fmla="*/ 1537994394 w 262"/>
                <a:gd name="T59" fmla="*/ 2147483647 h 297"/>
                <a:gd name="T60" fmla="*/ 1806564287 w 262"/>
                <a:gd name="T61" fmla="*/ 2147483647 h 297"/>
                <a:gd name="T62" fmla="*/ 2014061795 w 262"/>
                <a:gd name="T63" fmla="*/ 2147483647 h 297"/>
                <a:gd name="T64" fmla="*/ 2147483647 w 262"/>
                <a:gd name="T65" fmla="*/ 2147483647 h 297"/>
                <a:gd name="T66" fmla="*/ 2147483647 w 262"/>
                <a:gd name="T67" fmla="*/ 2147483647 h 297"/>
                <a:gd name="T68" fmla="*/ 2147483647 w 262"/>
                <a:gd name="T69" fmla="*/ 2147483647 h 297"/>
                <a:gd name="T70" fmla="*/ 634738729 w 262"/>
                <a:gd name="T71" fmla="*/ 1369010836 h 297"/>
                <a:gd name="T72" fmla="*/ 2147483647 w 262"/>
                <a:gd name="T73" fmla="*/ 1176641787 h 297"/>
                <a:gd name="T74" fmla="*/ 2147483647 w 262"/>
                <a:gd name="T75" fmla="*/ 939065517 h 297"/>
                <a:gd name="T76" fmla="*/ 2147483647 w 262"/>
                <a:gd name="T77" fmla="*/ 769375621 h 297"/>
                <a:gd name="T78" fmla="*/ 2123907173 w 262"/>
                <a:gd name="T79" fmla="*/ 565717395 h 297"/>
                <a:gd name="T80" fmla="*/ 1830950784 w 262"/>
                <a:gd name="T81" fmla="*/ 463863138 h 297"/>
                <a:gd name="T82" fmla="*/ 1525801146 w 262"/>
                <a:gd name="T83" fmla="*/ 452573961 h 297"/>
                <a:gd name="T84" fmla="*/ 1257284440 w 262"/>
                <a:gd name="T85" fmla="*/ 509120422 h 297"/>
                <a:gd name="T86" fmla="*/ 1013154000 w 262"/>
                <a:gd name="T87" fmla="*/ 644892498 h 297"/>
                <a:gd name="T88" fmla="*/ 830042989 w 262"/>
                <a:gd name="T89" fmla="*/ 837261771 h 297"/>
                <a:gd name="T90" fmla="*/ 683564909 w 262"/>
                <a:gd name="T91" fmla="*/ 1086177282 h 297"/>
                <a:gd name="T92" fmla="*/ 634738729 w 262"/>
                <a:gd name="T93" fmla="*/ 1369010836 h 2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2" h="297">
                  <a:moveTo>
                    <a:pt x="211" y="198"/>
                  </a:moveTo>
                  <a:lnTo>
                    <a:pt x="260" y="204"/>
                  </a:lnTo>
                  <a:lnTo>
                    <a:pt x="257" y="216"/>
                  </a:lnTo>
                  <a:lnTo>
                    <a:pt x="253" y="226"/>
                  </a:lnTo>
                  <a:lnTo>
                    <a:pt x="249" y="235"/>
                  </a:lnTo>
                  <a:lnTo>
                    <a:pt x="244" y="243"/>
                  </a:lnTo>
                  <a:lnTo>
                    <a:pt x="237" y="252"/>
                  </a:lnTo>
                  <a:lnTo>
                    <a:pt x="231" y="259"/>
                  </a:lnTo>
                  <a:lnTo>
                    <a:pt x="224" y="266"/>
                  </a:lnTo>
                  <a:lnTo>
                    <a:pt x="217" y="272"/>
                  </a:lnTo>
                  <a:lnTo>
                    <a:pt x="209" y="278"/>
                  </a:lnTo>
                  <a:lnTo>
                    <a:pt x="199" y="284"/>
                  </a:lnTo>
                  <a:lnTo>
                    <a:pt x="190" y="288"/>
                  </a:lnTo>
                  <a:lnTo>
                    <a:pt x="180" y="291"/>
                  </a:lnTo>
                  <a:lnTo>
                    <a:pt x="169" y="293"/>
                  </a:lnTo>
                  <a:lnTo>
                    <a:pt x="159" y="295"/>
                  </a:lnTo>
                  <a:lnTo>
                    <a:pt x="147" y="296"/>
                  </a:lnTo>
                  <a:lnTo>
                    <a:pt x="136" y="297"/>
                  </a:lnTo>
                  <a:lnTo>
                    <a:pt x="120" y="296"/>
                  </a:lnTo>
                  <a:lnTo>
                    <a:pt x="106" y="294"/>
                  </a:lnTo>
                  <a:lnTo>
                    <a:pt x="92" y="291"/>
                  </a:lnTo>
                  <a:lnTo>
                    <a:pt x="79" y="287"/>
                  </a:lnTo>
                  <a:lnTo>
                    <a:pt x="68" y="281"/>
                  </a:lnTo>
                  <a:lnTo>
                    <a:pt x="56" y="275"/>
                  </a:lnTo>
                  <a:lnTo>
                    <a:pt x="46" y="267"/>
                  </a:lnTo>
                  <a:lnTo>
                    <a:pt x="37" y="258"/>
                  </a:lnTo>
                  <a:lnTo>
                    <a:pt x="27" y="249"/>
                  </a:lnTo>
                  <a:lnTo>
                    <a:pt x="20" y="237"/>
                  </a:lnTo>
                  <a:lnTo>
                    <a:pt x="14" y="225"/>
                  </a:lnTo>
                  <a:lnTo>
                    <a:pt x="9" y="213"/>
                  </a:lnTo>
                  <a:lnTo>
                    <a:pt x="5" y="198"/>
                  </a:lnTo>
                  <a:lnTo>
                    <a:pt x="2" y="184"/>
                  </a:lnTo>
                  <a:lnTo>
                    <a:pt x="1" y="167"/>
                  </a:lnTo>
                  <a:lnTo>
                    <a:pt x="0" y="151"/>
                  </a:lnTo>
                  <a:lnTo>
                    <a:pt x="1" y="134"/>
                  </a:lnTo>
                  <a:lnTo>
                    <a:pt x="2" y="117"/>
                  </a:lnTo>
                  <a:lnTo>
                    <a:pt x="5" y="102"/>
                  </a:lnTo>
                  <a:lnTo>
                    <a:pt x="9" y="87"/>
                  </a:lnTo>
                  <a:lnTo>
                    <a:pt x="14" y="74"/>
                  </a:lnTo>
                  <a:lnTo>
                    <a:pt x="20" y="62"/>
                  </a:lnTo>
                  <a:lnTo>
                    <a:pt x="27" y="50"/>
                  </a:lnTo>
                  <a:lnTo>
                    <a:pt x="37" y="39"/>
                  </a:lnTo>
                  <a:lnTo>
                    <a:pt x="46" y="30"/>
                  </a:lnTo>
                  <a:lnTo>
                    <a:pt x="56" y="23"/>
                  </a:lnTo>
                  <a:lnTo>
                    <a:pt x="68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5" y="2"/>
                  </a:lnTo>
                  <a:lnTo>
                    <a:pt x="118" y="1"/>
                  </a:lnTo>
                  <a:lnTo>
                    <a:pt x="132" y="0"/>
                  </a:lnTo>
                  <a:lnTo>
                    <a:pt x="147" y="1"/>
                  </a:lnTo>
                  <a:lnTo>
                    <a:pt x="159" y="2"/>
                  </a:lnTo>
                  <a:lnTo>
                    <a:pt x="173" y="5"/>
                  </a:lnTo>
                  <a:lnTo>
                    <a:pt x="184" y="9"/>
                  </a:lnTo>
                  <a:lnTo>
                    <a:pt x="195" y="15"/>
                  </a:lnTo>
                  <a:lnTo>
                    <a:pt x="207" y="22"/>
                  </a:lnTo>
                  <a:lnTo>
                    <a:pt x="216" y="30"/>
                  </a:lnTo>
                  <a:lnTo>
                    <a:pt x="225" y="39"/>
                  </a:lnTo>
                  <a:lnTo>
                    <a:pt x="234" y="49"/>
                  </a:lnTo>
                  <a:lnTo>
                    <a:pt x="242" y="60"/>
                  </a:lnTo>
                  <a:lnTo>
                    <a:pt x="248" y="72"/>
                  </a:lnTo>
                  <a:lnTo>
                    <a:pt x="253" y="85"/>
                  </a:lnTo>
                  <a:lnTo>
                    <a:pt x="257" y="100"/>
                  </a:lnTo>
                  <a:lnTo>
                    <a:pt x="259" y="115"/>
                  </a:lnTo>
                  <a:lnTo>
                    <a:pt x="261" y="130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52"/>
                  </a:lnTo>
                  <a:lnTo>
                    <a:pt x="262" y="153"/>
                  </a:lnTo>
                  <a:lnTo>
                    <a:pt x="262" y="155"/>
                  </a:lnTo>
                  <a:lnTo>
                    <a:pt x="261" y="156"/>
                  </a:lnTo>
                  <a:lnTo>
                    <a:pt x="261" y="158"/>
                  </a:lnTo>
                  <a:lnTo>
                    <a:pt x="261" y="160"/>
                  </a:lnTo>
                  <a:lnTo>
                    <a:pt x="49" y="160"/>
                  </a:lnTo>
                  <a:lnTo>
                    <a:pt x="50" y="172"/>
                  </a:lnTo>
                  <a:lnTo>
                    <a:pt x="52" y="183"/>
                  </a:lnTo>
                  <a:lnTo>
                    <a:pt x="54" y="192"/>
                  </a:lnTo>
                  <a:lnTo>
                    <a:pt x="57" y="202"/>
                  </a:lnTo>
                  <a:lnTo>
                    <a:pt x="61" y="211"/>
                  </a:lnTo>
                  <a:lnTo>
                    <a:pt x="66" y="219"/>
                  </a:lnTo>
                  <a:lnTo>
                    <a:pt x="71" y="226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8" y="243"/>
                  </a:lnTo>
                  <a:lnTo>
                    <a:pt x="95" y="248"/>
                  </a:lnTo>
                  <a:lnTo>
                    <a:pt x="103" y="251"/>
                  </a:lnTo>
                  <a:lnTo>
                    <a:pt x="110" y="254"/>
                  </a:lnTo>
                  <a:lnTo>
                    <a:pt x="118" y="256"/>
                  </a:lnTo>
                  <a:lnTo>
                    <a:pt x="126" y="257"/>
                  </a:lnTo>
                  <a:lnTo>
                    <a:pt x="136" y="257"/>
                  </a:lnTo>
                  <a:lnTo>
                    <a:pt x="142" y="257"/>
                  </a:lnTo>
                  <a:lnTo>
                    <a:pt x="148" y="256"/>
                  </a:lnTo>
                  <a:lnTo>
                    <a:pt x="154" y="255"/>
                  </a:lnTo>
                  <a:lnTo>
                    <a:pt x="160" y="254"/>
                  </a:lnTo>
                  <a:lnTo>
                    <a:pt x="165" y="252"/>
                  </a:lnTo>
                  <a:lnTo>
                    <a:pt x="171" y="250"/>
                  </a:lnTo>
                  <a:lnTo>
                    <a:pt x="176" y="247"/>
                  </a:lnTo>
                  <a:lnTo>
                    <a:pt x="181" y="243"/>
                  </a:lnTo>
                  <a:lnTo>
                    <a:pt x="185" y="239"/>
                  </a:lnTo>
                  <a:lnTo>
                    <a:pt x="189" y="235"/>
                  </a:lnTo>
                  <a:lnTo>
                    <a:pt x="193" y="230"/>
                  </a:lnTo>
                  <a:lnTo>
                    <a:pt x="197" y="225"/>
                  </a:lnTo>
                  <a:lnTo>
                    <a:pt x="201" y="220"/>
                  </a:lnTo>
                  <a:lnTo>
                    <a:pt x="204" y="213"/>
                  </a:lnTo>
                  <a:lnTo>
                    <a:pt x="208" y="207"/>
                  </a:lnTo>
                  <a:lnTo>
                    <a:pt x="211" y="198"/>
                  </a:lnTo>
                  <a:close/>
                  <a:moveTo>
                    <a:pt x="52" y="121"/>
                  </a:moveTo>
                  <a:lnTo>
                    <a:pt x="211" y="121"/>
                  </a:lnTo>
                  <a:lnTo>
                    <a:pt x="210" y="112"/>
                  </a:lnTo>
                  <a:lnTo>
                    <a:pt x="209" y="104"/>
                  </a:lnTo>
                  <a:lnTo>
                    <a:pt x="207" y="97"/>
                  </a:lnTo>
                  <a:lnTo>
                    <a:pt x="204" y="89"/>
                  </a:lnTo>
                  <a:lnTo>
                    <a:pt x="202" y="83"/>
                  </a:lnTo>
                  <a:lnTo>
                    <a:pt x="199" y="77"/>
                  </a:lnTo>
                  <a:lnTo>
                    <a:pt x="196" y="72"/>
                  </a:lnTo>
                  <a:lnTo>
                    <a:pt x="193" y="68"/>
                  </a:lnTo>
                  <a:lnTo>
                    <a:pt x="187" y="61"/>
                  </a:lnTo>
                  <a:lnTo>
                    <a:pt x="180" y="55"/>
                  </a:lnTo>
                  <a:lnTo>
                    <a:pt x="174" y="50"/>
                  </a:lnTo>
                  <a:lnTo>
                    <a:pt x="166" y="46"/>
                  </a:lnTo>
                  <a:lnTo>
                    <a:pt x="158" y="43"/>
                  </a:lnTo>
                  <a:lnTo>
                    <a:pt x="150" y="41"/>
                  </a:lnTo>
                  <a:lnTo>
                    <a:pt x="142" y="40"/>
                  </a:lnTo>
                  <a:lnTo>
                    <a:pt x="133" y="39"/>
                  </a:lnTo>
                  <a:lnTo>
                    <a:pt x="125" y="40"/>
                  </a:lnTo>
                  <a:lnTo>
                    <a:pt x="117" y="41"/>
                  </a:lnTo>
                  <a:lnTo>
                    <a:pt x="110" y="43"/>
                  </a:lnTo>
                  <a:lnTo>
                    <a:pt x="103" y="45"/>
                  </a:lnTo>
                  <a:lnTo>
                    <a:pt x="95" y="48"/>
                  </a:lnTo>
                  <a:lnTo>
                    <a:pt x="89" y="52"/>
                  </a:lnTo>
                  <a:lnTo>
                    <a:pt x="83" y="57"/>
                  </a:lnTo>
                  <a:lnTo>
                    <a:pt x="77" y="62"/>
                  </a:lnTo>
                  <a:lnTo>
                    <a:pt x="72" y="68"/>
                  </a:lnTo>
                  <a:lnTo>
                    <a:pt x="68" y="74"/>
                  </a:lnTo>
                  <a:lnTo>
                    <a:pt x="63" y="80"/>
                  </a:lnTo>
                  <a:lnTo>
                    <a:pt x="59" y="87"/>
                  </a:lnTo>
                  <a:lnTo>
                    <a:pt x="56" y="96"/>
                  </a:lnTo>
                  <a:lnTo>
                    <a:pt x="54" y="104"/>
                  </a:lnTo>
                  <a:lnTo>
                    <a:pt x="53" y="112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91">
              <a:extLst>
                <a:ext uri="{FF2B5EF4-FFF2-40B4-BE49-F238E27FC236}">
                  <a16:creationId xmlns:a16="http://schemas.microsoft.com/office/drawing/2014/main" id="{CEB83293-D5AE-3640-F593-825D699DC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441" y="1359098"/>
              <a:ext cx="19645" cy="36612"/>
            </a:xfrm>
            <a:custGeom>
              <a:avLst/>
              <a:gdLst>
                <a:gd name="T0" fmla="*/ 0 w 154"/>
                <a:gd name="T1" fmla="*/ 2147483647 h 290"/>
                <a:gd name="T2" fmla="*/ 0 w 154"/>
                <a:gd name="T3" fmla="*/ 67853791 h 290"/>
                <a:gd name="T4" fmla="*/ 501562461 w 154"/>
                <a:gd name="T5" fmla="*/ 67853791 h 290"/>
                <a:gd name="T6" fmla="*/ 501562461 w 154"/>
                <a:gd name="T7" fmla="*/ 554012447 h 290"/>
                <a:gd name="T8" fmla="*/ 548211148 w 154"/>
                <a:gd name="T9" fmla="*/ 474875090 h 290"/>
                <a:gd name="T10" fmla="*/ 594859836 w 154"/>
                <a:gd name="T11" fmla="*/ 407021299 h 290"/>
                <a:gd name="T12" fmla="*/ 641508296 w 154"/>
                <a:gd name="T13" fmla="*/ 339167733 h 290"/>
                <a:gd name="T14" fmla="*/ 688156984 w 154"/>
                <a:gd name="T15" fmla="*/ 282648231 h 290"/>
                <a:gd name="T16" fmla="*/ 746480600 w 154"/>
                <a:gd name="T17" fmla="*/ 226128505 h 290"/>
                <a:gd name="T18" fmla="*/ 781505613 w 154"/>
                <a:gd name="T19" fmla="*/ 169609004 h 290"/>
                <a:gd name="T20" fmla="*/ 828154300 w 154"/>
                <a:gd name="T21" fmla="*/ 135657083 h 290"/>
                <a:gd name="T22" fmla="*/ 863127832 w 154"/>
                <a:gd name="T23" fmla="*/ 101755437 h 290"/>
                <a:gd name="T24" fmla="*/ 909776520 w 154"/>
                <a:gd name="T25" fmla="*/ 79137357 h 290"/>
                <a:gd name="T26" fmla="*/ 944801532 w 154"/>
                <a:gd name="T27" fmla="*/ 56519501 h 290"/>
                <a:gd name="T28" fmla="*/ 991449993 w 154"/>
                <a:gd name="T29" fmla="*/ 45235711 h 290"/>
                <a:gd name="T30" fmla="*/ 1038098680 w 154"/>
                <a:gd name="T31" fmla="*/ 22617856 h 290"/>
                <a:gd name="T32" fmla="*/ 1073072213 w 154"/>
                <a:gd name="T33" fmla="*/ 11283790 h 290"/>
                <a:gd name="T34" fmla="*/ 1119720900 w 154"/>
                <a:gd name="T35" fmla="*/ 11283790 h 290"/>
                <a:gd name="T36" fmla="*/ 1178044516 w 154"/>
                <a:gd name="T37" fmla="*/ 0 h 290"/>
                <a:gd name="T38" fmla="*/ 1224744457 w 154"/>
                <a:gd name="T39" fmla="*/ 0 h 290"/>
                <a:gd name="T40" fmla="*/ 1294691748 w 154"/>
                <a:gd name="T41" fmla="*/ 0 h 290"/>
                <a:gd name="T42" fmla="*/ 1364690293 w 154"/>
                <a:gd name="T43" fmla="*/ 11283790 h 290"/>
                <a:gd name="T44" fmla="*/ 1434689064 w 154"/>
                <a:gd name="T45" fmla="*/ 22617856 h 290"/>
                <a:gd name="T46" fmla="*/ 1504636129 w 154"/>
                <a:gd name="T47" fmla="*/ 45235711 h 290"/>
                <a:gd name="T48" fmla="*/ 1586309829 w 154"/>
                <a:gd name="T49" fmla="*/ 67853791 h 290"/>
                <a:gd name="T50" fmla="*/ 1656308373 w 154"/>
                <a:gd name="T51" fmla="*/ 90471647 h 290"/>
                <a:gd name="T52" fmla="*/ 1726255664 w 154"/>
                <a:gd name="T53" fmla="*/ 124373293 h 290"/>
                <a:gd name="T54" fmla="*/ 1796254209 w 154"/>
                <a:gd name="T55" fmla="*/ 169609004 h 290"/>
                <a:gd name="T56" fmla="*/ 1609608432 w 154"/>
                <a:gd name="T57" fmla="*/ 689669530 h 290"/>
                <a:gd name="T58" fmla="*/ 1551336296 w 154"/>
                <a:gd name="T59" fmla="*/ 655767884 h 290"/>
                <a:gd name="T60" fmla="*/ 1504636129 w 154"/>
                <a:gd name="T61" fmla="*/ 621815739 h 290"/>
                <a:gd name="T62" fmla="*/ 1446312513 w 154"/>
                <a:gd name="T63" fmla="*/ 599197884 h 290"/>
                <a:gd name="T64" fmla="*/ 1399663825 w 154"/>
                <a:gd name="T65" fmla="*/ 587914093 h 290"/>
                <a:gd name="T66" fmla="*/ 1353015364 w 154"/>
                <a:gd name="T67" fmla="*/ 576630303 h 290"/>
                <a:gd name="T68" fmla="*/ 1294691748 w 154"/>
                <a:gd name="T69" fmla="*/ 565296238 h 290"/>
                <a:gd name="T70" fmla="*/ 1248043061 w 154"/>
                <a:gd name="T71" fmla="*/ 554012447 h 290"/>
                <a:gd name="T72" fmla="*/ 1201394600 w 154"/>
                <a:gd name="T73" fmla="*/ 554012447 h 290"/>
                <a:gd name="T74" fmla="*/ 1143070984 w 154"/>
                <a:gd name="T75" fmla="*/ 554012447 h 290"/>
                <a:gd name="T76" fmla="*/ 1096422296 w 154"/>
                <a:gd name="T77" fmla="*/ 565296238 h 290"/>
                <a:gd name="T78" fmla="*/ 1061448764 w 154"/>
                <a:gd name="T79" fmla="*/ 576630303 h 290"/>
                <a:gd name="T80" fmla="*/ 1014748596 w 154"/>
                <a:gd name="T81" fmla="*/ 587914093 h 290"/>
                <a:gd name="T82" fmla="*/ 979775064 w 154"/>
                <a:gd name="T83" fmla="*/ 599197884 h 290"/>
                <a:gd name="T84" fmla="*/ 944801532 w 154"/>
                <a:gd name="T85" fmla="*/ 621815739 h 290"/>
                <a:gd name="T86" fmla="*/ 898152845 w 154"/>
                <a:gd name="T87" fmla="*/ 644433819 h 290"/>
                <a:gd name="T88" fmla="*/ 863127832 w 154"/>
                <a:gd name="T89" fmla="*/ 678335465 h 290"/>
                <a:gd name="T90" fmla="*/ 828154300 w 154"/>
                <a:gd name="T91" fmla="*/ 700953321 h 290"/>
                <a:gd name="T92" fmla="*/ 804804216 w 154"/>
                <a:gd name="T93" fmla="*/ 734905241 h 290"/>
                <a:gd name="T94" fmla="*/ 769830684 w 154"/>
                <a:gd name="T95" fmla="*/ 768806887 h 290"/>
                <a:gd name="T96" fmla="*/ 746480600 w 154"/>
                <a:gd name="T97" fmla="*/ 802708533 h 290"/>
                <a:gd name="T98" fmla="*/ 711507068 w 154"/>
                <a:gd name="T99" fmla="*/ 836660678 h 290"/>
                <a:gd name="T100" fmla="*/ 688156984 w 154"/>
                <a:gd name="T101" fmla="*/ 870562324 h 290"/>
                <a:gd name="T102" fmla="*/ 664858380 w 154"/>
                <a:gd name="T103" fmla="*/ 915798035 h 290"/>
                <a:gd name="T104" fmla="*/ 653183452 w 154"/>
                <a:gd name="T105" fmla="*/ 961033971 h 290"/>
                <a:gd name="T106" fmla="*/ 629833368 w 154"/>
                <a:gd name="T107" fmla="*/ 1040171328 h 290"/>
                <a:gd name="T108" fmla="*/ 606534764 w 154"/>
                <a:gd name="T109" fmla="*/ 1119308685 h 290"/>
                <a:gd name="T110" fmla="*/ 594859836 w 154"/>
                <a:gd name="T111" fmla="*/ 1198446266 h 290"/>
                <a:gd name="T112" fmla="*/ 583184680 w 154"/>
                <a:gd name="T113" fmla="*/ 1266249558 h 290"/>
                <a:gd name="T114" fmla="*/ 571561232 w 154"/>
                <a:gd name="T115" fmla="*/ 1345437415 h 290"/>
                <a:gd name="T116" fmla="*/ 571561232 w 154"/>
                <a:gd name="T117" fmla="*/ 1424574772 h 290"/>
                <a:gd name="T118" fmla="*/ 559886077 w 154"/>
                <a:gd name="T119" fmla="*/ 1514995919 h 290"/>
                <a:gd name="T120" fmla="*/ 559886077 w 154"/>
                <a:gd name="T121" fmla="*/ 1605467566 h 290"/>
                <a:gd name="T122" fmla="*/ 559886077 w 154"/>
                <a:gd name="T123" fmla="*/ 2147483647 h 290"/>
                <a:gd name="T124" fmla="*/ 0 w 154"/>
                <a:gd name="T125" fmla="*/ 2147483647 h 2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4" h="290">
                  <a:moveTo>
                    <a:pt x="0" y="290"/>
                  </a:moveTo>
                  <a:lnTo>
                    <a:pt x="0" y="6"/>
                  </a:lnTo>
                  <a:lnTo>
                    <a:pt x="43" y="6"/>
                  </a:lnTo>
                  <a:lnTo>
                    <a:pt x="43" y="49"/>
                  </a:lnTo>
                  <a:lnTo>
                    <a:pt x="47" y="42"/>
                  </a:lnTo>
                  <a:lnTo>
                    <a:pt x="51" y="36"/>
                  </a:lnTo>
                  <a:lnTo>
                    <a:pt x="55" y="30"/>
                  </a:lnTo>
                  <a:lnTo>
                    <a:pt x="59" y="25"/>
                  </a:lnTo>
                  <a:lnTo>
                    <a:pt x="64" y="20"/>
                  </a:lnTo>
                  <a:lnTo>
                    <a:pt x="67" y="15"/>
                  </a:lnTo>
                  <a:lnTo>
                    <a:pt x="71" y="12"/>
                  </a:lnTo>
                  <a:lnTo>
                    <a:pt x="74" y="9"/>
                  </a:lnTo>
                  <a:lnTo>
                    <a:pt x="78" y="7"/>
                  </a:lnTo>
                  <a:lnTo>
                    <a:pt x="81" y="5"/>
                  </a:lnTo>
                  <a:lnTo>
                    <a:pt x="85" y="4"/>
                  </a:lnTo>
                  <a:lnTo>
                    <a:pt x="89" y="2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4"/>
                  </a:lnTo>
                  <a:lnTo>
                    <a:pt x="136" y="6"/>
                  </a:lnTo>
                  <a:lnTo>
                    <a:pt x="142" y="8"/>
                  </a:lnTo>
                  <a:lnTo>
                    <a:pt x="148" y="11"/>
                  </a:lnTo>
                  <a:lnTo>
                    <a:pt x="154" y="15"/>
                  </a:lnTo>
                  <a:lnTo>
                    <a:pt x="138" y="61"/>
                  </a:lnTo>
                  <a:lnTo>
                    <a:pt x="133" y="58"/>
                  </a:lnTo>
                  <a:lnTo>
                    <a:pt x="129" y="55"/>
                  </a:lnTo>
                  <a:lnTo>
                    <a:pt x="124" y="53"/>
                  </a:lnTo>
                  <a:lnTo>
                    <a:pt x="120" y="52"/>
                  </a:lnTo>
                  <a:lnTo>
                    <a:pt x="116" y="51"/>
                  </a:lnTo>
                  <a:lnTo>
                    <a:pt x="111" y="50"/>
                  </a:lnTo>
                  <a:lnTo>
                    <a:pt x="107" y="49"/>
                  </a:lnTo>
                  <a:lnTo>
                    <a:pt x="103" y="49"/>
                  </a:lnTo>
                  <a:lnTo>
                    <a:pt x="98" y="49"/>
                  </a:lnTo>
                  <a:lnTo>
                    <a:pt x="94" y="50"/>
                  </a:lnTo>
                  <a:lnTo>
                    <a:pt x="91" y="51"/>
                  </a:lnTo>
                  <a:lnTo>
                    <a:pt x="87" y="52"/>
                  </a:lnTo>
                  <a:lnTo>
                    <a:pt x="84" y="53"/>
                  </a:lnTo>
                  <a:lnTo>
                    <a:pt x="81" y="55"/>
                  </a:lnTo>
                  <a:lnTo>
                    <a:pt x="77" y="57"/>
                  </a:lnTo>
                  <a:lnTo>
                    <a:pt x="74" y="60"/>
                  </a:lnTo>
                  <a:lnTo>
                    <a:pt x="71" y="62"/>
                  </a:lnTo>
                  <a:lnTo>
                    <a:pt x="69" y="65"/>
                  </a:lnTo>
                  <a:lnTo>
                    <a:pt x="66" y="68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77"/>
                  </a:lnTo>
                  <a:lnTo>
                    <a:pt x="57" y="81"/>
                  </a:lnTo>
                  <a:lnTo>
                    <a:pt x="56" y="85"/>
                  </a:lnTo>
                  <a:lnTo>
                    <a:pt x="54" y="92"/>
                  </a:lnTo>
                  <a:lnTo>
                    <a:pt x="52" y="99"/>
                  </a:lnTo>
                  <a:lnTo>
                    <a:pt x="51" y="106"/>
                  </a:lnTo>
                  <a:lnTo>
                    <a:pt x="50" y="112"/>
                  </a:lnTo>
                  <a:lnTo>
                    <a:pt x="49" y="119"/>
                  </a:lnTo>
                  <a:lnTo>
                    <a:pt x="49" y="126"/>
                  </a:lnTo>
                  <a:lnTo>
                    <a:pt x="48" y="134"/>
                  </a:lnTo>
                  <a:lnTo>
                    <a:pt x="48" y="142"/>
                  </a:lnTo>
                  <a:lnTo>
                    <a:pt x="48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92">
              <a:extLst>
                <a:ext uri="{FF2B5EF4-FFF2-40B4-BE49-F238E27FC236}">
                  <a16:creationId xmlns:a16="http://schemas.microsoft.com/office/drawing/2014/main" id="{5B774E46-E2B1-C27B-09AD-898F0DAB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872" y="1359099"/>
              <a:ext cx="31254" cy="37505"/>
            </a:xfrm>
            <a:custGeom>
              <a:avLst/>
              <a:gdLst>
                <a:gd name="T0" fmla="*/ 2147483647 w 247"/>
                <a:gd name="T1" fmla="*/ 2147483647 h 297"/>
                <a:gd name="T2" fmla="*/ 2147483647 w 247"/>
                <a:gd name="T3" fmla="*/ 2147483647 h 297"/>
                <a:gd name="T4" fmla="*/ 2147483647 w 247"/>
                <a:gd name="T5" fmla="*/ 2147483647 h 297"/>
                <a:gd name="T6" fmla="*/ 2147483647 w 247"/>
                <a:gd name="T7" fmla="*/ 2147483647 h 297"/>
                <a:gd name="T8" fmla="*/ 1844079732 w 247"/>
                <a:gd name="T9" fmla="*/ 2147483647 h 297"/>
                <a:gd name="T10" fmla="*/ 1468452482 w 247"/>
                <a:gd name="T11" fmla="*/ 2147483647 h 297"/>
                <a:gd name="T12" fmla="*/ 1013125394 w 247"/>
                <a:gd name="T13" fmla="*/ 2147483647 h 297"/>
                <a:gd name="T14" fmla="*/ 626062064 w 247"/>
                <a:gd name="T15" fmla="*/ 2147483647 h 297"/>
                <a:gd name="T16" fmla="*/ 307363493 w 247"/>
                <a:gd name="T17" fmla="*/ 2147483647 h 297"/>
                <a:gd name="T18" fmla="*/ 102471444 w 247"/>
                <a:gd name="T19" fmla="*/ 2147483647 h 297"/>
                <a:gd name="T20" fmla="*/ 0 w 247"/>
                <a:gd name="T21" fmla="*/ 1878131258 h 297"/>
                <a:gd name="T22" fmla="*/ 11385691 w 247"/>
                <a:gd name="T23" fmla="*/ 1436896986 h 297"/>
                <a:gd name="T24" fmla="*/ 79699837 w 247"/>
                <a:gd name="T25" fmla="*/ 1097466459 h 297"/>
                <a:gd name="T26" fmla="*/ 182120667 w 247"/>
                <a:gd name="T27" fmla="*/ 780664799 h 297"/>
                <a:gd name="T28" fmla="*/ 330134875 w 247"/>
                <a:gd name="T29" fmla="*/ 509120422 h 297"/>
                <a:gd name="T30" fmla="*/ 546412616 w 247"/>
                <a:gd name="T31" fmla="*/ 305462196 h 297"/>
                <a:gd name="T32" fmla="*/ 785461963 w 247"/>
                <a:gd name="T33" fmla="*/ 147061254 h 297"/>
                <a:gd name="T34" fmla="*/ 1070003460 w 247"/>
                <a:gd name="T35" fmla="*/ 45257284 h 297"/>
                <a:gd name="T36" fmla="*/ 1377366954 w 247"/>
                <a:gd name="T37" fmla="*/ 0 h 297"/>
                <a:gd name="T38" fmla="*/ 1730273211 w 247"/>
                <a:gd name="T39" fmla="*/ 11289178 h 297"/>
                <a:gd name="T40" fmla="*/ 2071743163 w 247"/>
                <a:gd name="T41" fmla="*/ 101803970 h 297"/>
                <a:gd name="T42" fmla="*/ 2147483647 w 247"/>
                <a:gd name="T43" fmla="*/ 271544377 h 297"/>
                <a:gd name="T44" fmla="*/ 2147483647 w 247"/>
                <a:gd name="T45" fmla="*/ 497831245 h 297"/>
                <a:gd name="T46" fmla="*/ 2147483647 w 247"/>
                <a:gd name="T47" fmla="*/ 792004263 h 297"/>
                <a:gd name="T48" fmla="*/ 2147483647 w 247"/>
                <a:gd name="T49" fmla="*/ 1097466459 h 297"/>
                <a:gd name="T50" fmla="*/ 2147483647 w 247"/>
                <a:gd name="T51" fmla="*/ 871179591 h 297"/>
                <a:gd name="T52" fmla="*/ 2060357472 w 247"/>
                <a:gd name="T53" fmla="*/ 701489471 h 297"/>
                <a:gd name="T54" fmla="*/ 1912393878 w 247"/>
                <a:gd name="T55" fmla="*/ 565717395 h 297"/>
                <a:gd name="T56" fmla="*/ 1753044593 w 247"/>
                <a:gd name="T57" fmla="*/ 486491780 h 297"/>
                <a:gd name="T58" fmla="*/ 1559487621 w 247"/>
                <a:gd name="T59" fmla="*/ 452573961 h 297"/>
                <a:gd name="T60" fmla="*/ 1309052583 w 247"/>
                <a:gd name="T61" fmla="*/ 463863138 h 297"/>
                <a:gd name="T62" fmla="*/ 1047282692 w 247"/>
                <a:gd name="T63" fmla="*/ 554377706 h 297"/>
                <a:gd name="T64" fmla="*/ 819619036 w 247"/>
                <a:gd name="T65" fmla="*/ 746746979 h 297"/>
                <a:gd name="T66" fmla="*/ 671604828 w 247"/>
                <a:gd name="T67" fmla="*/ 1006951667 h 297"/>
                <a:gd name="T68" fmla="*/ 580569914 w 247"/>
                <a:gd name="T69" fmla="*/ 1369010836 h 297"/>
                <a:gd name="T70" fmla="*/ 569184223 w 247"/>
                <a:gd name="T71" fmla="*/ 1821584572 h 297"/>
                <a:gd name="T72" fmla="*/ 626062064 w 247"/>
                <a:gd name="T73" fmla="*/ 2147483647 h 297"/>
                <a:gd name="T74" fmla="*/ 751304890 w 247"/>
                <a:gd name="T75" fmla="*/ 2147483647 h 297"/>
                <a:gd name="T76" fmla="*/ 956196939 w 247"/>
                <a:gd name="T77" fmla="*/ 2147483647 h 297"/>
                <a:gd name="T78" fmla="*/ 1183860370 w 247"/>
                <a:gd name="T79" fmla="*/ 2147483647 h 297"/>
                <a:gd name="T80" fmla="*/ 1468452482 w 247"/>
                <a:gd name="T81" fmla="*/ 2147483647 h 297"/>
                <a:gd name="T82" fmla="*/ 1696116138 w 247"/>
                <a:gd name="T83" fmla="*/ 2147483647 h 297"/>
                <a:gd name="T84" fmla="*/ 1889622496 w 247"/>
                <a:gd name="T85" fmla="*/ 2147483647 h 297"/>
                <a:gd name="T86" fmla="*/ 2060357472 w 247"/>
                <a:gd name="T87" fmla="*/ 2147483647 h 297"/>
                <a:gd name="T88" fmla="*/ 2147483647 w 247"/>
                <a:gd name="T89" fmla="*/ 2147483647 h 297"/>
                <a:gd name="T90" fmla="*/ 2147483647 w 247"/>
                <a:gd name="T91" fmla="*/ 2147483647 h 2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7" h="297">
                  <a:moveTo>
                    <a:pt x="200" y="186"/>
                  </a:moveTo>
                  <a:lnTo>
                    <a:pt x="247" y="192"/>
                  </a:lnTo>
                  <a:lnTo>
                    <a:pt x="245" y="204"/>
                  </a:lnTo>
                  <a:lnTo>
                    <a:pt x="242" y="216"/>
                  </a:lnTo>
                  <a:lnTo>
                    <a:pt x="239" y="226"/>
                  </a:lnTo>
                  <a:lnTo>
                    <a:pt x="234" y="236"/>
                  </a:lnTo>
                  <a:lnTo>
                    <a:pt x="229" y="246"/>
                  </a:lnTo>
                  <a:lnTo>
                    <a:pt x="223" y="254"/>
                  </a:lnTo>
                  <a:lnTo>
                    <a:pt x="216" y="262"/>
                  </a:lnTo>
                  <a:lnTo>
                    <a:pt x="208" y="269"/>
                  </a:lnTo>
                  <a:lnTo>
                    <a:pt x="200" y="275"/>
                  </a:lnTo>
                  <a:lnTo>
                    <a:pt x="191" y="281"/>
                  </a:lnTo>
                  <a:lnTo>
                    <a:pt x="183" y="286"/>
                  </a:lnTo>
                  <a:lnTo>
                    <a:pt x="172" y="290"/>
                  </a:lnTo>
                  <a:lnTo>
                    <a:pt x="162" y="293"/>
                  </a:lnTo>
                  <a:lnTo>
                    <a:pt x="152" y="295"/>
                  </a:lnTo>
                  <a:lnTo>
                    <a:pt x="141" y="296"/>
                  </a:lnTo>
                  <a:lnTo>
                    <a:pt x="129" y="297"/>
                  </a:lnTo>
                  <a:lnTo>
                    <a:pt x="116" y="296"/>
                  </a:lnTo>
                  <a:lnTo>
                    <a:pt x="102" y="294"/>
                  </a:lnTo>
                  <a:lnTo>
                    <a:pt x="89" y="292"/>
                  </a:lnTo>
                  <a:lnTo>
                    <a:pt x="77" y="287"/>
                  </a:lnTo>
                  <a:lnTo>
                    <a:pt x="65" y="281"/>
                  </a:lnTo>
                  <a:lnTo>
                    <a:pt x="55" y="275"/>
                  </a:lnTo>
                  <a:lnTo>
                    <a:pt x="45" y="267"/>
                  </a:lnTo>
                  <a:lnTo>
                    <a:pt x="35" y="259"/>
                  </a:lnTo>
                  <a:lnTo>
                    <a:pt x="27" y="249"/>
                  </a:lnTo>
                  <a:lnTo>
                    <a:pt x="20" y="237"/>
                  </a:lnTo>
                  <a:lnTo>
                    <a:pt x="14" y="225"/>
                  </a:lnTo>
                  <a:lnTo>
                    <a:pt x="9" y="213"/>
                  </a:lnTo>
                  <a:lnTo>
                    <a:pt x="6" y="198"/>
                  </a:lnTo>
                  <a:lnTo>
                    <a:pt x="3" y="183"/>
                  </a:lnTo>
                  <a:lnTo>
                    <a:pt x="0" y="166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1" y="127"/>
                  </a:lnTo>
                  <a:lnTo>
                    <a:pt x="3" y="116"/>
                  </a:lnTo>
                  <a:lnTo>
                    <a:pt x="5" y="106"/>
                  </a:lnTo>
                  <a:lnTo>
                    <a:pt x="7" y="97"/>
                  </a:lnTo>
                  <a:lnTo>
                    <a:pt x="9" y="87"/>
                  </a:lnTo>
                  <a:lnTo>
                    <a:pt x="12" y="78"/>
                  </a:lnTo>
                  <a:lnTo>
                    <a:pt x="16" y="69"/>
                  </a:lnTo>
                  <a:lnTo>
                    <a:pt x="20" y="61"/>
                  </a:lnTo>
                  <a:lnTo>
                    <a:pt x="24" y="52"/>
                  </a:lnTo>
                  <a:lnTo>
                    <a:pt x="29" y="45"/>
                  </a:lnTo>
                  <a:lnTo>
                    <a:pt x="34" y="39"/>
                  </a:lnTo>
                  <a:lnTo>
                    <a:pt x="41" y="33"/>
                  </a:lnTo>
                  <a:lnTo>
                    <a:pt x="48" y="27"/>
                  </a:lnTo>
                  <a:lnTo>
                    <a:pt x="55" y="22"/>
                  </a:lnTo>
                  <a:lnTo>
                    <a:pt x="62" y="17"/>
                  </a:lnTo>
                  <a:lnTo>
                    <a:pt x="69" y="13"/>
                  </a:lnTo>
                  <a:lnTo>
                    <a:pt x="78" y="9"/>
                  </a:lnTo>
                  <a:lnTo>
                    <a:pt x="86" y="6"/>
                  </a:lnTo>
                  <a:lnTo>
                    <a:pt x="94" y="4"/>
                  </a:lnTo>
                  <a:lnTo>
                    <a:pt x="103" y="2"/>
                  </a:lnTo>
                  <a:lnTo>
                    <a:pt x="112" y="1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41" y="0"/>
                  </a:lnTo>
                  <a:lnTo>
                    <a:pt x="152" y="1"/>
                  </a:lnTo>
                  <a:lnTo>
                    <a:pt x="162" y="3"/>
                  </a:lnTo>
                  <a:lnTo>
                    <a:pt x="172" y="6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8" y="17"/>
                  </a:lnTo>
                  <a:lnTo>
                    <a:pt x="205" y="24"/>
                  </a:lnTo>
                  <a:lnTo>
                    <a:pt x="212" y="30"/>
                  </a:lnTo>
                  <a:lnTo>
                    <a:pt x="219" y="36"/>
                  </a:lnTo>
                  <a:lnTo>
                    <a:pt x="225" y="44"/>
                  </a:lnTo>
                  <a:lnTo>
                    <a:pt x="230" y="51"/>
                  </a:lnTo>
                  <a:lnTo>
                    <a:pt x="234" y="61"/>
                  </a:lnTo>
                  <a:lnTo>
                    <a:pt x="238" y="70"/>
                  </a:lnTo>
                  <a:lnTo>
                    <a:pt x="241" y="79"/>
                  </a:lnTo>
                  <a:lnTo>
                    <a:pt x="243" y="89"/>
                  </a:lnTo>
                  <a:lnTo>
                    <a:pt x="197" y="97"/>
                  </a:lnTo>
                  <a:lnTo>
                    <a:pt x="195" y="90"/>
                  </a:lnTo>
                  <a:lnTo>
                    <a:pt x="193" y="83"/>
                  </a:lnTo>
                  <a:lnTo>
                    <a:pt x="190" y="77"/>
                  </a:lnTo>
                  <a:lnTo>
                    <a:pt x="188" y="72"/>
                  </a:lnTo>
                  <a:lnTo>
                    <a:pt x="185" y="67"/>
                  </a:lnTo>
                  <a:lnTo>
                    <a:pt x="181" y="62"/>
                  </a:lnTo>
                  <a:lnTo>
                    <a:pt x="177" y="58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59" y="45"/>
                  </a:lnTo>
                  <a:lnTo>
                    <a:pt x="154" y="43"/>
                  </a:lnTo>
                  <a:lnTo>
                    <a:pt x="149" y="41"/>
                  </a:lnTo>
                  <a:lnTo>
                    <a:pt x="143" y="40"/>
                  </a:lnTo>
                  <a:lnTo>
                    <a:pt x="137" y="40"/>
                  </a:lnTo>
                  <a:lnTo>
                    <a:pt x="132" y="39"/>
                  </a:lnTo>
                  <a:lnTo>
                    <a:pt x="123" y="40"/>
                  </a:lnTo>
                  <a:lnTo>
                    <a:pt x="115" y="41"/>
                  </a:lnTo>
                  <a:lnTo>
                    <a:pt x="106" y="43"/>
                  </a:lnTo>
                  <a:lnTo>
                    <a:pt x="99" y="46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9" y="60"/>
                  </a:lnTo>
                  <a:lnTo>
                    <a:pt x="72" y="66"/>
                  </a:lnTo>
                  <a:lnTo>
                    <a:pt x="67" y="73"/>
                  </a:lnTo>
                  <a:lnTo>
                    <a:pt x="62" y="80"/>
                  </a:lnTo>
                  <a:lnTo>
                    <a:pt x="59" y="89"/>
                  </a:lnTo>
                  <a:lnTo>
                    <a:pt x="55" y="100"/>
                  </a:lnTo>
                  <a:lnTo>
                    <a:pt x="53" y="110"/>
                  </a:lnTo>
                  <a:lnTo>
                    <a:pt x="51" y="121"/>
                  </a:lnTo>
                  <a:lnTo>
                    <a:pt x="50" y="135"/>
                  </a:lnTo>
                  <a:lnTo>
                    <a:pt x="50" y="148"/>
                  </a:lnTo>
                  <a:lnTo>
                    <a:pt x="50" y="161"/>
                  </a:lnTo>
                  <a:lnTo>
                    <a:pt x="51" y="175"/>
                  </a:lnTo>
                  <a:lnTo>
                    <a:pt x="53" y="187"/>
                  </a:lnTo>
                  <a:lnTo>
                    <a:pt x="55" y="197"/>
                  </a:lnTo>
                  <a:lnTo>
                    <a:pt x="58" y="208"/>
                  </a:lnTo>
                  <a:lnTo>
                    <a:pt x="62" y="216"/>
                  </a:lnTo>
                  <a:lnTo>
                    <a:pt x="66" y="224"/>
                  </a:lnTo>
                  <a:lnTo>
                    <a:pt x="71" y="231"/>
                  </a:lnTo>
                  <a:lnTo>
                    <a:pt x="78" y="237"/>
                  </a:lnTo>
                  <a:lnTo>
                    <a:pt x="84" y="242"/>
                  </a:lnTo>
                  <a:lnTo>
                    <a:pt x="90" y="247"/>
                  </a:lnTo>
                  <a:lnTo>
                    <a:pt x="97" y="251"/>
                  </a:lnTo>
                  <a:lnTo>
                    <a:pt x="104" y="254"/>
                  </a:lnTo>
                  <a:lnTo>
                    <a:pt x="113" y="256"/>
                  </a:lnTo>
                  <a:lnTo>
                    <a:pt x="121" y="257"/>
                  </a:lnTo>
                  <a:lnTo>
                    <a:pt x="129" y="257"/>
                  </a:lnTo>
                  <a:lnTo>
                    <a:pt x="136" y="257"/>
                  </a:lnTo>
                  <a:lnTo>
                    <a:pt x="142" y="256"/>
                  </a:lnTo>
                  <a:lnTo>
                    <a:pt x="149" y="255"/>
                  </a:lnTo>
                  <a:lnTo>
                    <a:pt x="155" y="253"/>
                  </a:lnTo>
                  <a:lnTo>
                    <a:pt x="161" y="251"/>
                  </a:lnTo>
                  <a:lnTo>
                    <a:pt x="166" y="248"/>
                  </a:lnTo>
                  <a:lnTo>
                    <a:pt x="171" y="243"/>
                  </a:lnTo>
                  <a:lnTo>
                    <a:pt x="176" y="239"/>
                  </a:lnTo>
                  <a:lnTo>
                    <a:pt x="181" y="235"/>
                  </a:lnTo>
                  <a:lnTo>
                    <a:pt x="185" y="230"/>
                  </a:lnTo>
                  <a:lnTo>
                    <a:pt x="189" y="224"/>
                  </a:lnTo>
                  <a:lnTo>
                    <a:pt x="192" y="218"/>
                  </a:lnTo>
                  <a:lnTo>
                    <a:pt x="195" y="211"/>
                  </a:lnTo>
                  <a:lnTo>
                    <a:pt x="197" y="203"/>
                  </a:lnTo>
                  <a:lnTo>
                    <a:pt x="199" y="195"/>
                  </a:lnTo>
                  <a:lnTo>
                    <a:pt x="200" y="1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93">
              <a:extLst>
                <a:ext uri="{FF2B5EF4-FFF2-40B4-BE49-F238E27FC236}">
                  <a16:creationId xmlns:a16="http://schemas.microsoft.com/office/drawing/2014/main" id="{B6C79F86-6F11-7E77-D555-DD54A247C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698" y="1359099"/>
              <a:ext cx="33040" cy="37505"/>
            </a:xfrm>
            <a:custGeom>
              <a:avLst/>
              <a:gdLst>
                <a:gd name="T0" fmla="*/ 2147483647 w 263"/>
                <a:gd name="T1" fmla="*/ 2147483647 h 297"/>
                <a:gd name="T2" fmla="*/ 2147483647 w 263"/>
                <a:gd name="T3" fmla="*/ 2147483647 h 297"/>
                <a:gd name="T4" fmla="*/ 2147483647 w 263"/>
                <a:gd name="T5" fmla="*/ 2147483647 h 297"/>
                <a:gd name="T6" fmla="*/ 2147483647 w 263"/>
                <a:gd name="T7" fmla="*/ 2147483647 h 297"/>
                <a:gd name="T8" fmla="*/ 1893731130 w 263"/>
                <a:gd name="T9" fmla="*/ 2147483647 h 297"/>
                <a:gd name="T10" fmla="*/ 1515004781 w 263"/>
                <a:gd name="T11" fmla="*/ 2147483647 h 297"/>
                <a:gd name="T12" fmla="*/ 1035973279 w 263"/>
                <a:gd name="T13" fmla="*/ 2147483647 h 297"/>
                <a:gd name="T14" fmla="*/ 634951213 w 263"/>
                <a:gd name="T15" fmla="*/ 2147483647 h 297"/>
                <a:gd name="T16" fmla="*/ 311889227 w 263"/>
                <a:gd name="T17" fmla="*/ 2147483647 h 297"/>
                <a:gd name="T18" fmla="*/ 100255572 w 263"/>
                <a:gd name="T19" fmla="*/ 2147483647 h 297"/>
                <a:gd name="T20" fmla="*/ 11122956 w 263"/>
                <a:gd name="T21" fmla="*/ 1889470722 h 297"/>
                <a:gd name="T22" fmla="*/ 22295717 w 263"/>
                <a:gd name="T23" fmla="*/ 1323753327 h 297"/>
                <a:gd name="T24" fmla="*/ 167092472 w 263"/>
                <a:gd name="T25" fmla="*/ 837261771 h 297"/>
                <a:gd name="T26" fmla="*/ 412144799 w 263"/>
                <a:gd name="T27" fmla="*/ 441234272 h 297"/>
                <a:gd name="T28" fmla="*/ 757502502 w 263"/>
                <a:gd name="T29" fmla="*/ 169689895 h 297"/>
                <a:gd name="T30" fmla="*/ 1169647078 w 263"/>
                <a:gd name="T31" fmla="*/ 22628642 h 297"/>
                <a:gd name="T32" fmla="*/ 1637506043 w 263"/>
                <a:gd name="T33" fmla="*/ 11289178 h 297"/>
                <a:gd name="T34" fmla="*/ 2049700645 w 263"/>
                <a:gd name="T35" fmla="*/ 101803970 h 297"/>
                <a:gd name="T36" fmla="*/ 2147483647 w 263"/>
                <a:gd name="T37" fmla="*/ 339430302 h 297"/>
                <a:gd name="T38" fmla="*/ 2147483647 w 263"/>
                <a:gd name="T39" fmla="*/ 678860829 h 297"/>
                <a:gd name="T40" fmla="*/ 2147483647 w 263"/>
                <a:gd name="T41" fmla="*/ 1131384279 h 297"/>
                <a:gd name="T42" fmla="*/ 2147483647 w 263"/>
                <a:gd name="T43" fmla="*/ 1674473032 h 297"/>
                <a:gd name="T44" fmla="*/ 2147483647 w 263"/>
                <a:gd name="T45" fmla="*/ 1719730315 h 297"/>
                <a:gd name="T46" fmla="*/ 2147483647 w 263"/>
                <a:gd name="T47" fmla="*/ 1764987824 h 297"/>
                <a:gd name="T48" fmla="*/ 556991358 w 263"/>
                <a:gd name="T49" fmla="*/ 1810245108 h 297"/>
                <a:gd name="T50" fmla="*/ 612655720 w 263"/>
                <a:gd name="T51" fmla="*/ 2147483647 h 297"/>
                <a:gd name="T52" fmla="*/ 735206786 w 263"/>
                <a:gd name="T53" fmla="*/ 2147483647 h 297"/>
                <a:gd name="T54" fmla="*/ 913422214 w 263"/>
                <a:gd name="T55" fmla="*/ 2147483647 h 297"/>
                <a:gd name="T56" fmla="*/ 1147351585 w 263"/>
                <a:gd name="T57" fmla="*/ 2147483647 h 297"/>
                <a:gd name="T58" fmla="*/ 1414699405 w 263"/>
                <a:gd name="T59" fmla="*/ 2147483647 h 297"/>
                <a:gd name="T60" fmla="*/ 1648678803 w 263"/>
                <a:gd name="T61" fmla="*/ 2147483647 h 297"/>
                <a:gd name="T62" fmla="*/ 1849189724 w 263"/>
                <a:gd name="T63" fmla="*/ 2147483647 h 297"/>
                <a:gd name="T64" fmla="*/ 2016282196 w 263"/>
                <a:gd name="T65" fmla="*/ 2147483647 h 297"/>
                <a:gd name="T66" fmla="*/ 2147483647 w 263"/>
                <a:gd name="T67" fmla="*/ 2147483647 h 297"/>
                <a:gd name="T68" fmla="*/ 2147483647 w 263"/>
                <a:gd name="T69" fmla="*/ 2147483647 h 297"/>
                <a:gd name="T70" fmla="*/ 590410031 w 263"/>
                <a:gd name="T71" fmla="*/ 1369010836 h 297"/>
                <a:gd name="T72" fmla="*/ 2147483647 w 263"/>
                <a:gd name="T73" fmla="*/ 1176641787 h 297"/>
                <a:gd name="T74" fmla="*/ 2147483647 w 263"/>
                <a:gd name="T75" fmla="*/ 939065517 h 297"/>
                <a:gd name="T76" fmla="*/ 2147483647 w 263"/>
                <a:gd name="T77" fmla="*/ 769375621 h 297"/>
                <a:gd name="T78" fmla="*/ 1938272536 w 263"/>
                <a:gd name="T79" fmla="*/ 565717395 h 297"/>
                <a:gd name="T80" fmla="*/ 1670924493 w 263"/>
                <a:gd name="T81" fmla="*/ 463863138 h 297"/>
                <a:gd name="T82" fmla="*/ 1403576672 w 263"/>
                <a:gd name="T83" fmla="*/ 452573961 h 297"/>
                <a:gd name="T84" fmla="*/ 1147351585 w 263"/>
                <a:gd name="T85" fmla="*/ 509120422 h 297"/>
                <a:gd name="T86" fmla="*/ 935717707 w 263"/>
                <a:gd name="T87" fmla="*/ 644892498 h 297"/>
                <a:gd name="T88" fmla="*/ 757502502 w 263"/>
                <a:gd name="T89" fmla="*/ 837261771 h 297"/>
                <a:gd name="T90" fmla="*/ 634951213 w 263"/>
                <a:gd name="T91" fmla="*/ 1086177282 h 297"/>
                <a:gd name="T92" fmla="*/ 590410031 w 263"/>
                <a:gd name="T93" fmla="*/ 1369010836 h 2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3" h="297">
                  <a:moveTo>
                    <a:pt x="211" y="198"/>
                  </a:moveTo>
                  <a:lnTo>
                    <a:pt x="260" y="204"/>
                  </a:lnTo>
                  <a:lnTo>
                    <a:pt x="257" y="216"/>
                  </a:lnTo>
                  <a:lnTo>
                    <a:pt x="253" y="226"/>
                  </a:lnTo>
                  <a:lnTo>
                    <a:pt x="249" y="235"/>
                  </a:lnTo>
                  <a:lnTo>
                    <a:pt x="244" y="243"/>
                  </a:lnTo>
                  <a:lnTo>
                    <a:pt x="238" y="252"/>
                  </a:lnTo>
                  <a:lnTo>
                    <a:pt x="232" y="259"/>
                  </a:lnTo>
                  <a:lnTo>
                    <a:pt x="224" y="266"/>
                  </a:lnTo>
                  <a:lnTo>
                    <a:pt x="217" y="272"/>
                  </a:lnTo>
                  <a:lnTo>
                    <a:pt x="209" y="278"/>
                  </a:lnTo>
                  <a:lnTo>
                    <a:pt x="200" y="284"/>
                  </a:lnTo>
                  <a:lnTo>
                    <a:pt x="191" y="288"/>
                  </a:lnTo>
                  <a:lnTo>
                    <a:pt x="180" y="291"/>
                  </a:lnTo>
                  <a:lnTo>
                    <a:pt x="170" y="293"/>
                  </a:lnTo>
                  <a:lnTo>
                    <a:pt x="160" y="295"/>
                  </a:lnTo>
                  <a:lnTo>
                    <a:pt x="147" y="296"/>
                  </a:lnTo>
                  <a:lnTo>
                    <a:pt x="136" y="297"/>
                  </a:lnTo>
                  <a:lnTo>
                    <a:pt x="121" y="296"/>
                  </a:lnTo>
                  <a:lnTo>
                    <a:pt x="106" y="294"/>
                  </a:lnTo>
                  <a:lnTo>
                    <a:pt x="93" y="291"/>
                  </a:lnTo>
                  <a:lnTo>
                    <a:pt x="79" y="287"/>
                  </a:lnTo>
                  <a:lnTo>
                    <a:pt x="68" y="281"/>
                  </a:lnTo>
                  <a:lnTo>
                    <a:pt x="57" y="275"/>
                  </a:lnTo>
                  <a:lnTo>
                    <a:pt x="46" y="267"/>
                  </a:lnTo>
                  <a:lnTo>
                    <a:pt x="37" y="258"/>
                  </a:lnTo>
                  <a:lnTo>
                    <a:pt x="28" y="249"/>
                  </a:lnTo>
                  <a:lnTo>
                    <a:pt x="21" y="237"/>
                  </a:lnTo>
                  <a:lnTo>
                    <a:pt x="15" y="225"/>
                  </a:lnTo>
                  <a:lnTo>
                    <a:pt x="9" y="213"/>
                  </a:lnTo>
                  <a:lnTo>
                    <a:pt x="5" y="198"/>
                  </a:lnTo>
                  <a:lnTo>
                    <a:pt x="2" y="184"/>
                  </a:lnTo>
                  <a:lnTo>
                    <a:pt x="1" y="167"/>
                  </a:lnTo>
                  <a:lnTo>
                    <a:pt x="0" y="151"/>
                  </a:lnTo>
                  <a:lnTo>
                    <a:pt x="1" y="134"/>
                  </a:lnTo>
                  <a:lnTo>
                    <a:pt x="2" y="117"/>
                  </a:lnTo>
                  <a:lnTo>
                    <a:pt x="5" y="102"/>
                  </a:lnTo>
                  <a:lnTo>
                    <a:pt x="9" y="87"/>
                  </a:lnTo>
                  <a:lnTo>
                    <a:pt x="15" y="74"/>
                  </a:lnTo>
                  <a:lnTo>
                    <a:pt x="21" y="62"/>
                  </a:lnTo>
                  <a:lnTo>
                    <a:pt x="28" y="50"/>
                  </a:lnTo>
                  <a:lnTo>
                    <a:pt x="37" y="39"/>
                  </a:lnTo>
                  <a:lnTo>
                    <a:pt x="46" y="30"/>
                  </a:lnTo>
                  <a:lnTo>
                    <a:pt x="57" y="23"/>
                  </a:lnTo>
                  <a:lnTo>
                    <a:pt x="68" y="15"/>
                  </a:lnTo>
                  <a:lnTo>
                    <a:pt x="79" y="10"/>
                  </a:lnTo>
                  <a:lnTo>
                    <a:pt x="92" y="5"/>
                  </a:lnTo>
                  <a:lnTo>
                    <a:pt x="105" y="2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0" y="2"/>
                  </a:lnTo>
                  <a:lnTo>
                    <a:pt x="173" y="5"/>
                  </a:lnTo>
                  <a:lnTo>
                    <a:pt x="184" y="9"/>
                  </a:lnTo>
                  <a:lnTo>
                    <a:pt x="196" y="15"/>
                  </a:lnTo>
                  <a:lnTo>
                    <a:pt x="207" y="22"/>
                  </a:lnTo>
                  <a:lnTo>
                    <a:pt x="216" y="30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2" y="60"/>
                  </a:lnTo>
                  <a:lnTo>
                    <a:pt x="248" y="72"/>
                  </a:lnTo>
                  <a:lnTo>
                    <a:pt x="253" y="85"/>
                  </a:lnTo>
                  <a:lnTo>
                    <a:pt x="257" y="100"/>
                  </a:lnTo>
                  <a:lnTo>
                    <a:pt x="259" y="115"/>
                  </a:lnTo>
                  <a:lnTo>
                    <a:pt x="262" y="130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5"/>
                  </a:lnTo>
                  <a:lnTo>
                    <a:pt x="262" y="156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50" y="160"/>
                  </a:lnTo>
                  <a:lnTo>
                    <a:pt x="51" y="172"/>
                  </a:lnTo>
                  <a:lnTo>
                    <a:pt x="53" y="183"/>
                  </a:lnTo>
                  <a:lnTo>
                    <a:pt x="55" y="192"/>
                  </a:lnTo>
                  <a:lnTo>
                    <a:pt x="58" y="202"/>
                  </a:lnTo>
                  <a:lnTo>
                    <a:pt x="62" y="211"/>
                  </a:lnTo>
                  <a:lnTo>
                    <a:pt x="66" y="219"/>
                  </a:lnTo>
                  <a:lnTo>
                    <a:pt x="71" y="226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9" y="243"/>
                  </a:lnTo>
                  <a:lnTo>
                    <a:pt x="96" y="248"/>
                  </a:lnTo>
                  <a:lnTo>
                    <a:pt x="103" y="251"/>
                  </a:lnTo>
                  <a:lnTo>
                    <a:pt x="110" y="254"/>
                  </a:lnTo>
                  <a:lnTo>
                    <a:pt x="118" y="256"/>
                  </a:lnTo>
                  <a:lnTo>
                    <a:pt x="127" y="257"/>
                  </a:lnTo>
                  <a:lnTo>
                    <a:pt x="136" y="257"/>
                  </a:lnTo>
                  <a:lnTo>
                    <a:pt x="142" y="257"/>
                  </a:lnTo>
                  <a:lnTo>
                    <a:pt x="148" y="256"/>
                  </a:lnTo>
                  <a:lnTo>
                    <a:pt x="155" y="255"/>
                  </a:lnTo>
                  <a:lnTo>
                    <a:pt x="161" y="254"/>
                  </a:lnTo>
                  <a:lnTo>
                    <a:pt x="166" y="252"/>
                  </a:lnTo>
                  <a:lnTo>
                    <a:pt x="171" y="250"/>
                  </a:lnTo>
                  <a:lnTo>
                    <a:pt x="176" y="247"/>
                  </a:lnTo>
                  <a:lnTo>
                    <a:pt x="181" y="243"/>
                  </a:lnTo>
                  <a:lnTo>
                    <a:pt x="185" y="239"/>
                  </a:lnTo>
                  <a:lnTo>
                    <a:pt x="189" y="235"/>
                  </a:lnTo>
                  <a:lnTo>
                    <a:pt x="194" y="230"/>
                  </a:lnTo>
                  <a:lnTo>
                    <a:pt x="198" y="225"/>
                  </a:lnTo>
                  <a:lnTo>
                    <a:pt x="202" y="220"/>
                  </a:lnTo>
                  <a:lnTo>
                    <a:pt x="205" y="213"/>
                  </a:lnTo>
                  <a:lnTo>
                    <a:pt x="208" y="207"/>
                  </a:lnTo>
                  <a:lnTo>
                    <a:pt x="211" y="198"/>
                  </a:lnTo>
                  <a:close/>
                  <a:moveTo>
                    <a:pt x="53" y="121"/>
                  </a:moveTo>
                  <a:lnTo>
                    <a:pt x="211" y="121"/>
                  </a:lnTo>
                  <a:lnTo>
                    <a:pt x="210" y="112"/>
                  </a:lnTo>
                  <a:lnTo>
                    <a:pt x="209" y="104"/>
                  </a:lnTo>
                  <a:lnTo>
                    <a:pt x="207" y="97"/>
                  </a:lnTo>
                  <a:lnTo>
                    <a:pt x="205" y="89"/>
                  </a:lnTo>
                  <a:lnTo>
                    <a:pt x="203" y="83"/>
                  </a:lnTo>
                  <a:lnTo>
                    <a:pt x="200" y="77"/>
                  </a:lnTo>
                  <a:lnTo>
                    <a:pt x="197" y="72"/>
                  </a:lnTo>
                  <a:lnTo>
                    <a:pt x="194" y="68"/>
                  </a:lnTo>
                  <a:lnTo>
                    <a:pt x="187" y="61"/>
                  </a:lnTo>
                  <a:lnTo>
                    <a:pt x="180" y="55"/>
                  </a:lnTo>
                  <a:lnTo>
                    <a:pt x="174" y="50"/>
                  </a:lnTo>
                  <a:lnTo>
                    <a:pt x="167" y="46"/>
                  </a:lnTo>
                  <a:lnTo>
                    <a:pt x="159" y="43"/>
                  </a:lnTo>
                  <a:lnTo>
                    <a:pt x="150" y="41"/>
                  </a:lnTo>
                  <a:lnTo>
                    <a:pt x="142" y="40"/>
                  </a:lnTo>
                  <a:lnTo>
                    <a:pt x="134" y="39"/>
                  </a:lnTo>
                  <a:lnTo>
                    <a:pt x="126" y="40"/>
                  </a:lnTo>
                  <a:lnTo>
                    <a:pt x="117" y="41"/>
                  </a:lnTo>
                  <a:lnTo>
                    <a:pt x="110" y="43"/>
                  </a:lnTo>
                  <a:lnTo>
                    <a:pt x="103" y="45"/>
                  </a:lnTo>
                  <a:lnTo>
                    <a:pt x="96" y="48"/>
                  </a:lnTo>
                  <a:lnTo>
                    <a:pt x="90" y="52"/>
                  </a:lnTo>
                  <a:lnTo>
                    <a:pt x="84" y="57"/>
                  </a:lnTo>
                  <a:lnTo>
                    <a:pt x="77" y="62"/>
                  </a:lnTo>
                  <a:lnTo>
                    <a:pt x="72" y="68"/>
                  </a:lnTo>
                  <a:lnTo>
                    <a:pt x="68" y="74"/>
                  </a:lnTo>
                  <a:lnTo>
                    <a:pt x="64" y="80"/>
                  </a:lnTo>
                  <a:lnTo>
                    <a:pt x="60" y="87"/>
                  </a:lnTo>
                  <a:lnTo>
                    <a:pt x="57" y="96"/>
                  </a:lnTo>
                  <a:lnTo>
                    <a:pt x="55" y="104"/>
                  </a:lnTo>
                  <a:lnTo>
                    <a:pt x="54" y="112"/>
                  </a:lnTo>
                  <a:lnTo>
                    <a:pt x="53" y="1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94">
              <a:extLst>
                <a:ext uri="{FF2B5EF4-FFF2-40B4-BE49-F238E27FC236}">
                  <a16:creationId xmlns:a16="http://schemas.microsoft.com/office/drawing/2014/main" id="{03260674-5432-3100-298E-387C77A3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775" y="1359098"/>
              <a:ext cx="29468" cy="36612"/>
            </a:xfrm>
            <a:custGeom>
              <a:avLst/>
              <a:gdLst>
                <a:gd name="T0" fmla="*/ 0 w 231"/>
                <a:gd name="T1" fmla="*/ 67853791 h 290"/>
                <a:gd name="T2" fmla="*/ 501552911 w 231"/>
                <a:gd name="T3" fmla="*/ 520060527 h 290"/>
                <a:gd name="T4" fmla="*/ 711493474 w 231"/>
                <a:gd name="T5" fmla="*/ 305266087 h 290"/>
                <a:gd name="T6" fmla="*/ 944731964 w 231"/>
                <a:gd name="T7" fmla="*/ 124373293 h 290"/>
                <a:gd name="T8" fmla="*/ 1236344539 w 231"/>
                <a:gd name="T9" fmla="*/ 33901646 h 290"/>
                <a:gd name="T10" fmla="*/ 1562929860 w 231"/>
                <a:gd name="T11" fmla="*/ 0 h 290"/>
                <a:gd name="T12" fmla="*/ 1702872999 w 231"/>
                <a:gd name="T13" fmla="*/ 11283790 h 290"/>
                <a:gd name="T14" fmla="*/ 1854542435 w 231"/>
                <a:gd name="T15" fmla="*/ 22617856 h 290"/>
                <a:gd name="T16" fmla="*/ 1982810757 w 231"/>
                <a:gd name="T17" fmla="*/ 56519501 h 290"/>
                <a:gd name="T18" fmla="*/ 2111130560 w 231"/>
                <a:gd name="T19" fmla="*/ 101755437 h 290"/>
                <a:gd name="T20" fmla="*/ 2147483647 w 231"/>
                <a:gd name="T21" fmla="*/ 158274938 h 290"/>
                <a:gd name="T22" fmla="*/ 2147483647 w 231"/>
                <a:gd name="T23" fmla="*/ 226128505 h 290"/>
                <a:gd name="T24" fmla="*/ 2147483647 w 231"/>
                <a:gd name="T25" fmla="*/ 305266087 h 290"/>
                <a:gd name="T26" fmla="*/ 2147483647 w 231"/>
                <a:gd name="T27" fmla="*/ 384403444 h 290"/>
                <a:gd name="T28" fmla="*/ 2147483647 w 231"/>
                <a:gd name="T29" fmla="*/ 463541025 h 290"/>
                <a:gd name="T30" fmla="*/ 2147483647 w 231"/>
                <a:gd name="T31" fmla="*/ 554012447 h 290"/>
                <a:gd name="T32" fmla="*/ 2147483647 w 231"/>
                <a:gd name="T33" fmla="*/ 667051675 h 290"/>
                <a:gd name="T34" fmla="*/ 2147483647 w 231"/>
                <a:gd name="T35" fmla="*/ 780090678 h 290"/>
                <a:gd name="T36" fmla="*/ 2147483647 w 231"/>
                <a:gd name="T37" fmla="*/ 870562324 h 290"/>
                <a:gd name="T38" fmla="*/ 2147483647 w 231"/>
                <a:gd name="T39" fmla="*/ 983601327 h 290"/>
                <a:gd name="T40" fmla="*/ 2147483647 w 231"/>
                <a:gd name="T41" fmla="*/ 1141926765 h 290"/>
                <a:gd name="T42" fmla="*/ 2147483647 w 231"/>
                <a:gd name="T43" fmla="*/ 1311485269 h 290"/>
                <a:gd name="T44" fmla="*/ 2122805377 w 231"/>
                <a:gd name="T45" fmla="*/ 2147483647 h 290"/>
                <a:gd name="T46" fmla="*/ 2122805377 w 231"/>
                <a:gd name="T47" fmla="*/ 1243681978 h 290"/>
                <a:gd name="T48" fmla="*/ 2122805377 w 231"/>
                <a:gd name="T49" fmla="*/ 1107974620 h 290"/>
                <a:gd name="T50" fmla="*/ 2099455742 w 231"/>
                <a:gd name="T51" fmla="*/ 972317761 h 290"/>
                <a:gd name="T52" fmla="*/ 2076106335 w 231"/>
                <a:gd name="T53" fmla="*/ 870562324 h 290"/>
                <a:gd name="T54" fmla="*/ 2041133363 w 231"/>
                <a:gd name="T55" fmla="*/ 791424967 h 290"/>
                <a:gd name="T56" fmla="*/ 2006160392 w 231"/>
                <a:gd name="T57" fmla="*/ 723571176 h 290"/>
                <a:gd name="T58" fmla="*/ 1947837786 w 231"/>
                <a:gd name="T59" fmla="*/ 655767884 h 290"/>
                <a:gd name="T60" fmla="*/ 1877840590 w 231"/>
                <a:gd name="T61" fmla="*/ 587914093 h 290"/>
                <a:gd name="T62" fmla="*/ 1796219829 w 231"/>
                <a:gd name="T63" fmla="*/ 542678382 h 290"/>
                <a:gd name="T64" fmla="*/ 1691249662 w 231"/>
                <a:gd name="T65" fmla="*/ 508776736 h 290"/>
                <a:gd name="T66" fmla="*/ 1597902831 w 231"/>
                <a:gd name="T67" fmla="*/ 486158881 h 290"/>
                <a:gd name="T68" fmla="*/ 1504607481 w 231"/>
                <a:gd name="T69" fmla="*/ 474875090 h 290"/>
                <a:gd name="T70" fmla="*/ 1352989524 w 231"/>
                <a:gd name="T71" fmla="*/ 474875090 h 290"/>
                <a:gd name="T72" fmla="*/ 1189696750 w 231"/>
                <a:gd name="T73" fmla="*/ 497442671 h 290"/>
                <a:gd name="T74" fmla="*/ 1038078794 w 231"/>
                <a:gd name="T75" fmla="*/ 554012447 h 290"/>
                <a:gd name="T76" fmla="*/ 886460838 w 231"/>
                <a:gd name="T77" fmla="*/ 644433819 h 290"/>
                <a:gd name="T78" fmla="*/ 758141035 w 231"/>
                <a:gd name="T79" fmla="*/ 757523097 h 290"/>
                <a:gd name="T80" fmla="*/ 664845685 w 231"/>
                <a:gd name="T81" fmla="*/ 915798035 h 290"/>
                <a:gd name="T82" fmla="*/ 606523079 w 231"/>
                <a:gd name="T83" fmla="*/ 1130592475 h 290"/>
                <a:gd name="T84" fmla="*/ 571498854 w 231"/>
                <a:gd name="T85" fmla="*/ 1379339061 h 290"/>
                <a:gd name="T86" fmla="*/ 571498854 w 231"/>
                <a:gd name="T87" fmla="*/ 2147483647 h 2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1" h="290">
                  <a:moveTo>
                    <a:pt x="0" y="290"/>
                  </a:moveTo>
                  <a:lnTo>
                    <a:pt x="0" y="6"/>
                  </a:lnTo>
                  <a:lnTo>
                    <a:pt x="43" y="6"/>
                  </a:lnTo>
                  <a:lnTo>
                    <a:pt x="43" y="46"/>
                  </a:lnTo>
                  <a:lnTo>
                    <a:pt x="52" y="36"/>
                  </a:lnTo>
                  <a:lnTo>
                    <a:pt x="61" y="27"/>
                  </a:lnTo>
                  <a:lnTo>
                    <a:pt x="71" y="19"/>
                  </a:lnTo>
                  <a:lnTo>
                    <a:pt x="81" y="11"/>
                  </a:lnTo>
                  <a:lnTo>
                    <a:pt x="94" y="6"/>
                  </a:lnTo>
                  <a:lnTo>
                    <a:pt x="106" y="3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6" y="1"/>
                  </a:lnTo>
                  <a:lnTo>
                    <a:pt x="152" y="1"/>
                  </a:lnTo>
                  <a:lnTo>
                    <a:pt x="159" y="2"/>
                  </a:lnTo>
                  <a:lnTo>
                    <a:pt x="164" y="3"/>
                  </a:lnTo>
                  <a:lnTo>
                    <a:pt x="170" y="5"/>
                  </a:lnTo>
                  <a:lnTo>
                    <a:pt x="175" y="7"/>
                  </a:lnTo>
                  <a:lnTo>
                    <a:pt x="181" y="9"/>
                  </a:lnTo>
                  <a:lnTo>
                    <a:pt x="186" y="11"/>
                  </a:lnTo>
                  <a:lnTo>
                    <a:pt x="192" y="14"/>
                  </a:lnTo>
                  <a:lnTo>
                    <a:pt x="196" y="16"/>
                  </a:lnTo>
                  <a:lnTo>
                    <a:pt x="200" y="20"/>
                  </a:lnTo>
                  <a:lnTo>
                    <a:pt x="204" y="23"/>
                  </a:lnTo>
                  <a:lnTo>
                    <a:pt x="207" y="27"/>
                  </a:lnTo>
                  <a:lnTo>
                    <a:pt x="210" y="30"/>
                  </a:lnTo>
                  <a:lnTo>
                    <a:pt x="213" y="34"/>
                  </a:lnTo>
                  <a:lnTo>
                    <a:pt x="216" y="37"/>
                  </a:lnTo>
                  <a:lnTo>
                    <a:pt x="218" y="41"/>
                  </a:lnTo>
                  <a:lnTo>
                    <a:pt x="220" y="45"/>
                  </a:lnTo>
                  <a:lnTo>
                    <a:pt x="222" y="49"/>
                  </a:lnTo>
                  <a:lnTo>
                    <a:pt x="225" y="54"/>
                  </a:lnTo>
                  <a:lnTo>
                    <a:pt x="226" y="59"/>
                  </a:lnTo>
                  <a:lnTo>
                    <a:pt x="228" y="64"/>
                  </a:lnTo>
                  <a:lnTo>
                    <a:pt x="229" y="69"/>
                  </a:lnTo>
                  <a:lnTo>
                    <a:pt x="229" y="73"/>
                  </a:lnTo>
                  <a:lnTo>
                    <a:pt x="230" y="77"/>
                  </a:lnTo>
                  <a:lnTo>
                    <a:pt x="230" y="82"/>
                  </a:lnTo>
                  <a:lnTo>
                    <a:pt x="231" y="87"/>
                  </a:lnTo>
                  <a:lnTo>
                    <a:pt x="231" y="94"/>
                  </a:lnTo>
                  <a:lnTo>
                    <a:pt x="231" y="101"/>
                  </a:lnTo>
                  <a:lnTo>
                    <a:pt x="231" y="108"/>
                  </a:lnTo>
                  <a:lnTo>
                    <a:pt x="231" y="116"/>
                  </a:lnTo>
                  <a:lnTo>
                    <a:pt x="231" y="290"/>
                  </a:lnTo>
                  <a:lnTo>
                    <a:pt x="182" y="290"/>
                  </a:lnTo>
                  <a:lnTo>
                    <a:pt x="182" y="117"/>
                  </a:lnTo>
                  <a:lnTo>
                    <a:pt x="182" y="110"/>
                  </a:lnTo>
                  <a:lnTo>
                    <a:pt x="182" y="104"/>
                  </a:lnTo>
                  <a:lnTo>
                    <a:pt x="182" y="98"/>
                  </a:lnTo>
                  <a:lnTo>
                    <a:pt x="181" y="91"/>
                  </a:lnTo>
                  <a:lnTo>
                    <a:pt x="180" y="86"/>
                  </a:lnTo>
                  <a:lnTo>
                    <a:pt x="179" y="82"/>
                  </a:lnTo>
                  <a:lnTo>
                    <a:pt x="178" y="77"/>
                  </a:lnTo>
                  <a:lnTo>
                    <a:pt x="177" y="74"/>
                  </a:lnTo>
                  <a:lnTo>
                    <a:pt x="175" y="70"/>
                  </a:lnTo>
                  <a:lnTo>
                    <a:pt x="174" y="67"/>
                  </a:lnTo>
                  <a:lnTo>
                    <a:pt x="172" y="64"/>
                  </a:lnTo>
                  <a:lnTo>
                    <a:pt x="169" y="61"/>
                  </a:lnTo>
                  <a:lnTo>
                    <a:pt x="167" y="58"/>
                  </a:lnTo>
                  <a:lnTo>
                    <a:pt x="164" y="55"/>
                  </a:lnTo>
                  <a:lnTo>
                    <a:pt x="161" y="52"/>
                  </a:lnTo>
                  <a:lnTo>
                    <a:pt x="158" y="50"/>
                  </a:lnTo>
                  <a:lnTo>
                    <a:pt x="154" y="48"/>
                  </a:lnTo>
                  <a:lnTo>
                    <a:pt x="149" y="46"/>
                  </a:lnTo>
                  <a:lnTo>
                    <a:pt x="145" y="45"/>
                  </a:lnTo>
                  <a:lnTo>
                    <a:pt x="141" y="44"/>
                  </a:lnTo>
                  <a:lnTo>
                    <a:pt x="137" y="43"/>
                  </a:lnTo>
                  <a:lnTo>
                    <a:pt x="133" y="42"/>
                  </a:lnTo>
                  <a:lnTo>
                    <a:pt x="129" y="42"/>
                  </a:lnTo>
                  <a:lnTo>
                    <a:pt x="124" y="41"/>
                  </a:lnTo>
                  <a:lnTo>
                    <a:pt x="116" y="42"/>
                  </a:lnTo>
                  <a:lnTo>
                    <a:pt x="108" y="43"/>
                  </a:lnTo>
                  <a:lnTo>
                    <a:pt x="102" y="44"/>
                  </a:lnTo>
                  <a:lnTo>
                    <a:pt x="95" y="46"/>
                  </a:lnTo>
                  <a:lnTo>
                    <a:pt x="89" y="49"/>
                  </a:lnTo>
                  <a:lnTo>
                    <a:pt x="83" y="52"/>
                  </a:lnTo>
                  <a:lnTo>
                    <a:pt x="76" y="57"/>
                  </a:lnTo>
                  <a:lnTo>
                    <a:pt x="70" y="62"/>
                  </a:lnTo>
                  <a:lnTo>
                    <a:pt x="65" y="67"/>
                  </a:lnTo>
                  <a:lnTo>
                    <a:pt x="61" y="73"/>
                  </a:lnTo>
                  <a:lnTo>
                    <a:pt x="57" y="81"/>
                  </a:lnTo>
                  <a:lnTo>
                    <a:pt x="54" y="89"/>
                  </a:lnTo>
                  <a:lnTo>
                    <a:pt x="52" y="100"/>
                  </a:lnTo>
                  <a:lnTo>
                    <a:pt x="50" y="110"/>
                  </a:lnTo>
                  <a:lnTo>
                    <a:pt x="49" y="122"/>
                  </a:lnTo>
                  <a:lnTo>
                    <a:pt x="49" y="136"/>
                  </a:lnTo>
                  <a:lnTo>
                    <a:pt x="49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95">
              <a:extLst>
                <a:ext uri="{FF2B5EF4-FFF2-40B4-BE49-F238E27FC236}">
                  <a16:creationId xmlns:a16="http://schemas.microsoft.com/office/drawing/2014/main" id="{33B4A527-1681-2A54-4F08-560AA6C7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1346597"/>
              <a:ext cx="17859" cy="50006"/>
            </a:xfrm>
            <a:custGeom>
              <a:avLst/>
              <a:gdLst>
                <a:gd name="T0" fmla="*/ 1656538662 w 139"/>
                <a:gd name="T1" fmla="*/ 2147483647 h 386"/>
                <a:gd name="T2" fmla="*/ 1537372232 w 139"/>
                <a:gd name="T3" fmla="*/ 2147483647 h 386"/>
                <a:gd name="T4" fmla="*/ 1418205802 w 139"/>
                <a:gd name="T5" fmla="*/ 2147483647 h 386"/>
                <a:gd name="T6" fmla="*/ 1322830858 w 139"/>
                <a:gd name="T7" fmla="*/ 2147483647 h 386"/>
                <a:gd name="T8" fmla="*/ 1227508221 w 139"/>
                <a:gd name="T9" fmla="*/ 2147483647 h 386"/>
                <a:gd name="T10" fmla="*/ 1084497998 w 139"/>
                <a:gd name="T11" fmla="*/ 2147483647 h 386"/>
                <a:gd name="T12" fmla="*/ 941488004 w 139"/>
                <a:gd name="T13" fmla="*/ 2147483647 h 386"/>
                <a:gd name="T14" fmla="*/ 834217317 w 139"/>
                <a:gd name="T15" fmla="*/ 2147483647 h 386"/>
                <a:gd name="T16" fmla="*/ 738894451 w 139"/>
                <a:gd name="T17" fmla="*/ 2147483647 h 386"/>
                <a:gd name="T18" fmla="*/ 667363300 w 139"/>
                <a:gd name="T19" fmla="*/ 2147483647 h 386"/>
                <a:gd name="T20" fmla="*/ 583936406 w 139"/>
                <a:gd name="T21" fmla="*/ 2147483647 h 386"/>
                <a:gd name="T22" fmla="*/ 536301128 w 139"/>
                <a:gd name="T23" fmla="*/ 2147483647 h 386"/>
                <a:gd name="T24" fmla="*/ 488613770 w 139"/>
                <a:gd name="T25" fmla="*/ 2147483647 h 386"/>
                <a:gd name="T26" fmla="*/ 464769977 w 139"/>
                <a:gd name="T27" fmla="*/ 2147483647 h 386"/>
                <a:gd name="T28" fmla="*/ 440926183 w 139"/>
                <a:gd name="T29" fmla="*/ 2147483647 h 386"/>
                <a:gd name="T30" fmla="*/ 429030441 w 139"/>
                <a:gd name="T31" fmla="*/ 2147483647 h 386"/>
                <a:gd name="T32" fmla="*/ 429030441 w 139"/>
                <a:gd name="T33" fmla="*/ 2147483647 h 386"/>
                <a:gd name="T34" fmla="*/ 0 w 139"/>
                <a:gd name="T35" fmla="*/ 1661415941 h 386"/>
                <a:gd name="T36" fmla="*/ 429030441 w 139"/>
                <a:gd name="T37" fmla="*/ 1197182905 h 386"/>
                <a:gd name="T38" fmla="*/ 989175362 w 139"/>
                <a:gd name="T39" fmla="*/ 0 h 386"/>
                <a:gd name="T40" fmla="*/ 1573111768 w 139"/>
                <a:gd name="T41" fmla="*/ 1197182905 h 386"/>
                <a:gd name="T42" fmla="*/ 989175362 w 139"/>
                <a:gd name="T43" fmla="*/ 1661415941 h 386"/>
                <a:gd name="T44" fmla="*/ 989175362 w 139"/>
                <a:gd name="T45" fmla="*/ 2147483647 h 386"/>
                <a:gd name="T46" fmla="*/ 989175362 w 139"/>
                <a:gd name="T47" fmla="*/ 2147483647 h 386"/>
                <a:gd name="T48" fmla="*/ 1001071104 w 139"/>
                <a:gd name="T49" fmla="*/ 2147483647 h 386"/>
                <a:gd name="T50" fmla="*/ 1012966847 w 139"/>
                <a:gd name="T51" fmla="*/ 2147483647 h 386"/>
                <a:gd name="T52" fmla="*/ 1024914897 w 139"/>
                <a:gd name="T53" fmla="*/ 2147483647 h 386"/>
                <a:gd name="T54" fmla="*/ 1060654433 w 139"/>
                <a:gd name="T55" fmla="*/ 2147483647 h 386"/>
                <a:gd name="T56" fmla="*/ 1084497998 w 139"/>
                <a:gd name="T57" fmla="*/ 2147483647 h 386"/>
                <a:gd name="T58" fmla="*/ 1108341791 w 139"/>
                <a:gd name="T59" fmla="*/ 2147483647 h 386"/>
                <a:gd name="T60" fmla="*/ 1144081327 w 139"/>
                <a:gd name="T61" fmla="*/ 2147483647 h 386"/>
                <a:gd name="T62" fmla="*/ 1191768685 w 139"/>
                <a:gd name="T63" fmla="*/ 2147483647 h 386"/>
                <a:gd name="T64" fmla="*/ 1227508221 w 139"/>
                <a:gd name="T65" fmla="*/ 2147483647 h 386"/>
                <a:gd name="T66" fmla="*/ 1287091550 w 139"/>
                <a:gd name="T67" fmla="*/ 2147483647 h 386"/>
                <a:gd name="T68" fmla="*/ 1346674651 w 139"/>
                <a:gd name="T69" fmla="*/ 2147483647 h 386"/>
                <a:gd name="T70" fmla="*/ 1394362009 w 139"/>
                <a:gd name="T71" fmla="*/ 2147483647 h 386"/>
                <a:gd name="T72" fmla="*/ 1453945338 w 139"/>
                <a:gd name="T73" fmla="*/ 2147483647 h 386"/>
                <a:gd name="T74" fmla="*/ 1537372232 w 139"/>
                <a:gd name="T75" fmla="*/ 2147483647 h 3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386">
                  <a:moveTo>
                    <a:pt x="132" y="340"/>
                  </a:moveTo>
                  <a:lnTo>
                    <a:pt x="139" y="382"/>
                  </a:lnTo>
                  <a:lnTo>
                    <a:pt x="134" y="383"/>
                  </a:lnTo>
                  <a:lnTo>
                    <a:pt x="129" y="384"/>
                  </a:lnTo>
                  <a:lnTo>
                    <a:pt x="125" y="384"/>
                  </a:lnTo>
                  <a:lnTo>
                    <a:pt x="119" y="385"/>
                  </a:lnTo>
                  <a:lnTo>
                    <a:pt x="115" y="386"/>
                  </a:lnTo>
                  <a:lnTo>
                    <a:pt x="111" y="386"/>
                  </a:lnTo>
                  <a:lnTo>
                    <a:pt x="107" y="386"/>
                  </a:lnTo>
                  <a:lnTo>
                    <a:pt x="103" y="386"/>
                  </a:lnTo>
                  <a:lnTo>
                    <a:pt x="96" y="386"/>
                  </a:lnTo>
                  <a:lnTo>
                    <a:pt x="91" y="386"/>
                  </a:lnTo>
                  <a:lnTo>
                    <a:pt x="84" y="385"/>
                  </a:lnTo>
                  <a:lnTo>
                    <a:pt x="79" y="384"/>
                  </a:lnTo>
                  <a:lnTo>
                    <a:pt x="74" y="383"/>
                  </a:lnTo>
                  <a:lnTo>
                    <a:pt x="70" y="382"/>
                  </a:lnTo>
                  <a:lnTo>
                    <a:pt x="66" y="380"/>
                  </a:lnTo>
                  <a:lnTo>
                    <a:pt x="62" y="378"/>
                  </a:lnTo>
                  <a:lnTo>
                    <a:pt x="59" y="376"/>
                  </a:lnTo>
                  <a:lnTo>
                    <a:pt x="56" y="373"/>
                  </a:lnTo>
                  <a:lnTo>
                    <a:pt x="53" y="370"/>
                  </a:lnTo>
                  <a:lnTo>
                    <a:pt x="49" y="368"/>
                  </a:lnTo>
                  <a:lnTo>
                    <a:pt x="47" y="365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41" y="356"/>
                  </a:lnTo>
                  <a:lnTo>
                    <a:pt x="40" y="352"/>
                  </a:lnTo>
                  <a:lnTo>
                    <a:pt x="39" y="347"/>
                  </a:lnTo>
                  <a:lnTo>
                    <a:pt x="38" y="342"/>
                  </a:lnTo>
                  <a:lnTo>
                    <a:pt x="37" y="334"/>
                  </a:lnTo>
                  <a:lnTo>
                    <a:pt x="36" y="327"/>
                  </a:lnTo>
                  <a:lnTo>
                    <a:pt x="36" y="319"/>
                  </a:lnTo>
                  <a:lnTo>
                    <a:pt x="36" y="310"/>
                  </a:lnTo>
                  <a:lnTo>
                    <a:pt x="36" y="300"/>
                  </a:lnTo>
                  <a:lnTo>
                    <a:pt x="36" y="136"/>
                  </a:lnTo>
                  <a:lnTo>
                    <a:pt x="0" y="136"/>
                  </a:lnTo>
                  <a:lnTo>
                    <a:pt x="0" y="98"/>
                  </a:lnTo>
                  <a:lnTo>
                    <a:pt x="36" y="98"/>
                  </a:lnTo>
                  <a:lnTo>
                    <a:pt x="36" y="28"/>
                  </a:lnTo>
                  <a:lnTo>
                    <a:pt x="83" y="0"/>
                  </a:lnTo>
                  <a:lnTo>
                    <a:pt x="83" y="98"/>
                  </a:lnTo>
                  <a:lnTo>
                    <a:pt x="132" y="98"/>
                  </a:lnTo>
                  <a:lnTo>
                    <a:pt x="132" y="136"/>
                  </a:lnTo>
                  <a:lnTo>
                    <a:pt x="83" y="136"/>
                  </a:lnTo>
                  <a:lnTo>
                    <a:pt x="83" y="302"/>
                  </a:lnTo>
                  <a:lnTo>
                    <a:pt x="83" y="307"/>
                  </a:lnTo>
                  <a:lnTo>
                    <a:pt x="83" y="311"/>
                  </a:lnTo>
                  <a:lnTo>
                    <a:pt x="83" y="315"/>
                  </a:lnTo>
                  <a:lnTo>
                    <a:pt x="84" y="319"/>
                  </a:lnTo>
                  <a:lnTo>
                    <a:pt x="84" y="322"/>
                  </a:lnTo>
                  <a:lnTo>
                    <a:pt x="85" y="324"/>
                  </a:lnTo>
                  <a:lnTo>
                    <a:pt x="85" y="326"/>
                  </a:lnTo>
                  <a:lnTo>
                    <a:pt x="86" y="328"/>
                  </a:lnTo>
                  <a:lnTo>
                    <a:pt x="86" y="329"/>
                  </a:lnTo>
                  <a:lnTo>
                    <a:pt x="87" y="331"/>
                  </a:lnTo>
                  <a:lnTo>
                    <a:pt x="89" y="332"/>
                  </a:lnTo>
                  <a:lnTo>
                    <a:pt x="90" y="333"/>
                  </a:lnTo>
                  <a:lnTo>
                    <a:pt x="91" y="334"/>
                  </a:lnTo>
                  <a:lnTo>
                    <a:pt x="92" y="335"/>
                  </a:lnTo>
                  <a:lnTo>
                    <a:pt x="93" y="337"/>
                  </a:lnTo>
                  <a:lnTo>
                    <a:pt x="95" y="338"/>
                  </a:lnTo>
                  <a:lnTo>
                    <a:pt x="96" y="339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1" y="341"/>
                  </a:lnTo>
                  <a:lnTo>
                    <a:pt x="103" y="341"/>
                  </a:lnTo>
                  <a:lnTo>
                    <a:pt x="106" y="341"/>
                  </a:lnTo>
                  <a:lnTo>
                    <a:pt x="108" y="341"/>
                  </a:lnTo>
                  <a:lnTo>
                    <a:pt x="111" y="341"/>
                  </a:lnTo>
                  <a:lnTo>
                    <a:pt x="113" y="341"/>
                  </a:lnTo>
                  <a:lnTo>
                    <a:pt x="115" y="341"/>
                  </a:lnTo>
                  <a:lnTo>
                    <a:pt x="117" y="341"/>
                  </a:lnTo>
                  <a:lnTo>
                    <a:pt x="120" y="341"/>
                  </a:lnTo>
                  <a:lnTo>
                    <a:pt x="122" y="341"/>
                  </a:lnTo>
                  <a:lnTo>
                    <a:pt x="126" y="340"/>
                  </a:lnTo>
                  <a:lnTo>
                    <a:pt x="129" y="340"/>
                  </a:lnTo>
                  <a:lnTo>
                    <a:pt x="132" y="3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96">
              <a:extLst>
                <a:ext uri="{FF2B5EF4-FFF2-40B4-BE49-F238E27FC236}">
                  <a16:creationId xmlns:a16="http://schemas.microsoft.com/office/drawing/2014/main" id="{DD725CD0-1D7F-38AB-F54D-767CDA319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533" y="1345704"/>
              <a:ext cx="47328" cy="50006"/>
            </a:xfrm>
            <a:custGeom>
              <a:avLst/>
              <a:gdLst>
                <a:gd name="T0" fmla="*/ 0 w 368"/>
                <a:gd name="T1" fmla="*/ 2147483647 h 392"/>
                <a:gd name="T2" fmla="*/ 1804720089 w 368"/>
                <a:gd name="T3" fmla="*/ 0 h 392"/>
                <a:gd name="T4" fmla="*/ 2147483647 w 368"/>
                <a:gd name="T5" fmla="*/ 0 h 392"/>
                <a:gd name="T6" fmla="*/ 2147483647 w 368"/>
                <a:gd name="T7" fmla="*/ 2147483647 h 392"/>
                <a:gd name="T8" fmla="*/ 2147483647 w 368"/>
                <a:gd name="T9" fmla="*/ 2147483647 h 392"/>
                <a:gd name="T10" fmla="*/ 2147483647 w 368"/>
                <a:gd name="T11" fmla="*/ 2147483647 h 392"/>
                <a:gd name="T12" fmla="*/ 1171259262 w 368"/>
                <a:gd name="T13" fmla="*/ 2147483647 h 392"/>
                <a:gd name="T14" fmla="*/ 669320991 w 368"/>
                <a:gd name="T15" fmla="*/ 2147483647 h 392"/>
                <a:gd name="T16" fmla="*/ 0 w 368"/>
                <a:gd name="T17" fmla="*/ 2147483647 h 392"/>
                <a:gd name="T18" fmla="*/ 1362478872 w 368"/>
                <a:gd name="T19" fmla="*/ 2147483647 h 392"/>
                <a:gd name="T20" fmla="*/ 2147483647 w 368"/>
                <a:gd name="T21" fmla="*/ 2147483647 h 392"/>
                <a:gd name="T22" fmla="*/ 2147483647 w 368"/>
                <a:gd name="T23" fmla="*/ 1434689064 h 392"/>
                <a:gd name="T24" fmla="*/ 2147483647 w 368"/>
                <a:gd name="T25" fmla="*/ 1294691748 h 392"/>
                <a:gd name="T26" fmla="*/ 2147483647 w 368"/>
                <a:gd name="T27" fmla="*/ 1154745913 h 392"/>
                <a:gd name="T28" fmla="*/ 2147483647 w 368"/>
                <a:gd name="T29" fmla="*/ 1038098680 h 392"/>
                <a:gd name="T30" fmla="*/ 2147483647 w 368"/>
                <a:gd name="T31" fmla="*/ 898152845 h 392"/>
                <a:gd name="T32" fmla="*/ 2147483647 w 368"/>
                <a:gd name="T33" fmla="*/ 793129288 h 392"/>
                <a:gd name="T34" fmla="*/ 2147483647 w 368"/>
                <a:gd name="T35" fmla="*/ 688156984 h 392"/>
                <a:gd name="T36" fmla="*/ 2147483647 w 368"/>
                <a:gd name="T37" fmla="*/ 583184680 h 392"/>
                <a:gd name="T38" fmla="*/ 2115491108 w 368"/>
                <a:gd name="T39" fmla="*/ 478212604 h 392"/>
                <a:gd name="T40" fmla="*/ 2091549503 w 368"/>
                <a:gd name="T41" fmla="*/ 594859836 h 392"/>
                <a:gd name="T42" fmla="*/ 2067660027 w 368"/>
                <a:gd name="T43" fmla="*/ 699831913 h 392"/>
                <a:gd name="T44" fmla="*/ 2043770779 w 368"/>
                <a:gd name="T45" fmla="*/ 816479145 h 392"/>
                <a:gd name="T46" fmla="*/ 2019828946 w 368"/>
                <a:gd name="T47" fmla="*/ 921451448 h 392"/>
                <a:gd name="T48" fmla="*/ 1984021139 w 368"/>
                <a:gd name="T49" fmla="*/ 1038098680 h 392"/>
                <a:gd name="T50" fmla="*/ 1948160975 w 368"/>
                <a:gd name="T51" fmla="*/ 1143070984 h 392"/>
                <a:gd name="T52" fmla="*/ 1912300582 w 368"/>
                <a:gd name="T53" fmla="*/ 1248043061 h 392"/>
                <a:gd name="T54" fmla="*/ 1876440417 w 368"/>
                <a:gd name="T55" fmla="*/ 1353015364 h 392"/>
                <a:gd name="T56" fmla="*/ 1362478872 w 368"/>
                <a:gd name="T57" fmla="*/ 2147483647 h 3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8" h="392">
                  <a:moveTo>
                    <a:pt x="0" y="392"/>
                  </a:moveTo>
                  <a:lnTo>
                    <a:pt x="151" y="0"/>
                  </a:lnTo>
                  <a:lnTo>
                    <a:pt x="207" y="0"/>
                  </a:lnTo>
                  <a:lnTo>
                    <a:pt x="368" y="392"/>
                  </a:lnTo>
                  <a:lnTo>
                    <a:pt x="308" y="392"/>
                  </a:lnTo>
                  <a:lnTo>
                    <a:pt x="263" y="274"/>
                  </a:lnTo>
                  <a:lnTo>
                    <a:pt x="98" y="274"/>
                  </a:lnTo>
                  <a:lnTo>
                    <a:pt x="56" y="392"/>
                  </a:lnTo>
                  <a:lnTo>
                    <a:pt x="0" y="392"/>
                  </a:lnTo>
                  <a:close/>
                  <a:moveTo>
                    <a:pt x="114" y="231"/>
                  </a:moveTo>
                  <a:lnTo>
                    <a:pt x="246" y="231"/>
                  </a:lnTo>
                  <a:lnTo>
                    <a:pt x="205" y="123"/>
                  </a:lnTo>
                  <a:lnTo>
                    <a:pt x="201" y="111"/>
                  </a:lnTo>
                  <a:lnTo>
                    <a:pt x="197" y="99"/>
                  </a:lnTo>
                  <a:lnTo>
                    <a:pt x="193" y="89"/>
                  </a:lnTo>
                  <a:lnTo>
                    <a:pt x="190" y="77"/>
                  </a:lnTo>
                  <a:lnTo>
                    <a:pt x="186" y="68"/>
                  </a:lnTo>
                  <a:lnTo>
                    <a:pt x="183" y="59"/>
                  </a:lnTo>
                  <a:lnTo>
                    <a:pt x="181" y="50"/>
                  </a:lnTo>
                  <a:lnTo>
                    <a:pt x="177" y="41"/>
                  </a:lnTo>
                  <a:lnTo>
                    <a:pt x="175" y="51"/>
                  </a:lnTo>
                  <a:lnTo>
                    <a:pt x="173" y="60"/>
                  </a:lnTo>
                  <a:lnTo>
                    <a:pt x="171" y="70"/>
                  </a:lnTo>
                  <a:lnTo>
                    <a:pt x="169" y="79"/>
                  </a:lnTo>
                  <a:lnTo>
                    <a:pt x="166" y="89"/>
                  </a:lnTo>
                  <a:lnTo>
                    <a:pt x="163" y="98"/>
                  </a:lnTo>
                  <a:lnTo>
                    <a:pt x="160" y="107"/>
                  </a:lnTo>
                  <a:lnTo>
                    <a:pt x="157" y="116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97">
              <a:extLst>
                <a:ext uri="{FF2B5EF4-FFF2-40B4-BE49-F238E27FC236}">
                  <a16:creationId xmlns:a16="http://schemas.microsoft.com/office/drawing/2014/main" id="{7A0B73BC-9C0D-74C3-CF1E-71F4D2AB5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1359098"/>
              <a:ext cx="19645" cy="36612"/>
            </a:xfrm>
            <a:custGeom>
              <a:avLst/>
              <a:gdLst>
                <a:gd name="T0" fmla="*/ 0 w 154"/>
                <a:gd name="T1" fmla="*/ 2147483647 h 290"/>
                <a:gd name="T2" fmla="*/ 0 w 154"/>
                <a:gd name="T3" fmla="*/ 67853791 h 290"/>
                <a:gd name="T4" fmla="*/ 501562461 w 154"/>
                <a:gd name="T5" fmla="*/ 67853791 h 290"/>
                <a:gd name="T6" fmla="*/ 501562461 w 154"/>
                <a:gd name="T7" fmla="*/ 554012447 h 290"/>
                <a:gd name="T8" fmla="*/ 548211148 w 154"/>
                <a:gd name="T9" fmla="*/ 474875090 h 290"/>
                <a:gd name="T10" fmla="*/ 594859836 w 154"/>
                <a:gd name="T11" fmla="*/ 407021299 h 290"/>
                <a:gd name="T12" fmla="*/ 629833368 w 154"/>
                <a:gd name="T13" fmla="*/ 339167733 h 290"/>
                <a:gd name="T14" fmla="*/ 676533309 w 154"/>
                <a:gd name="T15" fmla="*/ 282648231 h 290"/>
                <a:gd name="T16" fmla="*/ 734856925 w 154"/>
                <a:gd name="T17" fmla="*/ 226128505 h 290"/>
                <a:gd name="T18" fmla="*/ 781505613 w 154"/>
                <a:gd name="T19" fmla="*/ 169609004 h 290"/>
                <a:gd name="T20" fmla="*/ 816479145 w 154"/>
                <a:gd name="T21" fmla="*/ 135657083 h 290"/>
                <a:gd name="T22" fmla="*/ 863127832 w 154"/>
                <a:gd name="T23" fmla="*/ 101755437 h 290"/>
                <a:gd name="T24" fmla="*/ 898152845 w 154"/>
                <a:gd name="T25" fmla="*/ 79137357 h 290"/>
                <a:gd name="T26" fmla="*/ 944801532 w 154"/>
                <a:gd name="T27" fmla="*/ 56519501 h 290"/>
                <a:gd name="T28" fmla="*/ 979775064 w 154"/>
                <a:gd name="T29" fmla="*/ 45235711 h 290"/>
                <a:gd name="T30" fmla="*/ 1026423752 w 154"/>
                <a:gd name="T31" fmla="*/ 22617856 h 290"/>
                <a:gd name="T32" fmla="*/ 1073072213 w 154"/>
                <a:gd name="T33" fmla="*/ 11283790 h 290"/>
                <a:gd name="T34" fmla="*/ 1131395829 w 154"/>
                <a:gd name="T35" fmla="*/ 11283790 h 290"/>
                <a:gd name="T36" fmla="*/ 1178044516 w 154"/>
                <a:gd name="T37" fmla="*/ 0 h 290"/>
                <a:gd name="T38" fmla="*/ 1224744457 w 154"/>
                <a:gd name="T39" fmla="*/ 0 h 290"/>
                <a:gd name="T40" fmla="*/ 1294691748 w 154"/>
                <a:gd name="T41" fmla="*/ 0 h 290"/>
                <a:gd name="T42" fmla="*/ 1353015364 w 154"/>
                <a:gd name="T43" fmla="*/ 11283790 h 290"/>
                <a:gd name="T44" fmla="*/ 1423013909 w 154"/>
                <a:gd name="T45" fmla="*/ 22617856 h 290"/>
                <a:gd name="T46" fmla="*/ 1493012680 w 154"/>
                <a:gd name="T47" fmla="*/ 45235711 h 290"/>
                <a:gd name="T48" fmla="*/ 1574634673 w 154"/>
                <a:gd name="T49" fmla="*/ 67853791 h 290"/>
                <a:gd name="T50" fmla="*/ 1656308373 w 154"/>
                <a:gd name="T51" fmla="*/ 90471647 h 290"/>
                <a:gd name="T52" fmla="*/ 1726255664 w 154"/>
                <a:gd name="T53" fmla="*/ 124373293 h 290"/>
                <a:gd name="T54" fmla="*/ 1796254209 w 154"/>
                <a:gd name="T55" fmla="*/ 169609004 h 290"/>
                <a:gd name="T56" fmla="*/ 1609608432 w 154"/>
                <a:gd name="T57" fmla="*/ 689669530 h 290"/>
                <a:gd name="T58" fmla="*/ 1551336296 w 154"/>
                <a:gd name="T59" fmla="*/ 655767884 h 290"/>
                <a:gd name="T60" fmla="*/ 1493012680 w 154"/>
                <a:gd name="T61" fmla="*/ 621815739 h 290"/>
                <a:gd name="T62" fmla="*/ 1446312513 w 154"/>
                <a:gd name="T63" fmla="*/ 599197884 h 290"/>
                <a:gd name="T64" fmla="*/ 1388040377 w 154"/>
                <a:gd name="T65" fmla="*/ 587914093 h 290"/>
                <a:gd name="T66" fmla="*/ 1341340209 w 154"/>
                <a:gd name="T67" fmla="*/ 576630303 h 290"/>
                <a:gd name="T68" fmla="*/ 1294691748 w 154"/>
                <a:gd name="T69" fmla="*/ 565296238 h 290"/>
                <a:gd name="T70" fmla="*/ 1248043061 w 154"/>
                <a:gd name="T71" fmla="*/ 554012447 h 290"/>
                <a:gd name="T72" fmla="*/ 1189719445 w 154"/>
                <a:gd name="T73" fmla="*/ 554012447 h 290"/>
                <a:gd name="T74" fmla="*/ 1143070984 w 154"/>
                <a:gd name="T75" fmla="*/ 554012447 h 290"/>
                <a:gd name="T76" fmla="*/ 1096422296 w 154"/>
                <a:gd name="T77" fmla="*/ 565296238 h 290"/>
                <a:gd name="T78" fmla="*/ 1049773609 w 154"/>
                <a:gd name="T79" fmla="*/ 576630303 h 290"/>
                <a:gd name="T80" fmla="*/ 1014748596 w 154"/>
                <a:gd name="T81" fmla="*/ 587914093 h 290"/>
                <a:gd name="T82" fmla="*/ 968100136 w 154"/>
                <a:gd name="T83" fmla="*/ 599197884 h 290"/>
                <a:gd name="T84" fmla="*/ 933126377 w 154"/>
                <a:gd name="T85" fmla="*/ 621815739 h 290"/>
                <a:gd name="T86" fmla="*/ 898152845 w 154"/>
                <a:gd name="T87" fmla="*/ 644433819 h 290"/>
                <a:gd name="T88" fmla="*/ 863127832 w 154"/>
                <a:gd name="T89" fmla="*/ 678335465 h 290"/>
                <a:gd name="T90" fmla="*/ 828154300 w 154"/>
                <a:gd name="T91" fmla="*/ 700953321 h 290"/>
                <a:gd name="T92" fmla="*/ 793129288 w 154"/>
                <a:gd name="T93" fmla="*/ 734905241 h 290"/>
                <a:gd name="T94" fmla="*/ 758155529 w 154"/>
                <a:gd name="T95" fmla="*/ 768806887 h 290"/>
                <a:gd name="T96" fmla="*/ 734856925 w 154"/>
                <a:gd name="T97" fmla="*/ 802708533 h 290"/>
                <a:gd name="T98" fmla="*/ 711507068 w 154"/>
                <a:gd name="T99" fmla="*/ 836660678 h 290"/>
                <a:gd name="T100" fmla="*/ 676533309 w 154"/>
                <a:gd name="T101" fmla="*/ 870562324 h 290"/>
                <a:gd name="T102" fmla="*/ 664858380 w 154"/>
                <a:gd name="T103" fmla="*/ 915798035 h 290"/>
                <a:gd name="T104" fmla="*/ 641508296 w 154"/>
                <a:gd name="T105" fmla="*/ 961033971 h 290"/>
                <a:gd name="T106" fmla="*/ 618209693 w 154"/>
                <a:gd name="T107" fmla="*/ 1040171328 h 290"/>
                <a:gd name="T108" fmla="*/ 606534764 w 154"/>
                <a:gd name="T109" fmla="*/ 1119308685 h 290"/>
                <a:gd name="T110" fmla="*/ 583184680 w 154"/>
                <a:gd name="T111" fmla="*/ 1198446266 h 290"/>
                <a:gd name="T112" fmla="*/ 571561232 w 154"/>
                <a:gd name="T113" fmla="*/ 1266249558 h 290"/>
                <a:gd name="T114" fmla="*/ 571561232 w 154"/>
                <a:gd name="T115" fmla="*/ 1345437415 h 290"/>
                <a:gd name="T116" fmla="*/ 559886077 w 154"/>
                <a:gd name="T117" fmla="*/ 1424574772 h 290"/>
                <a:gd name="T118" fmla="*/ 559886077 w 154"/>
                <a:gd name="T119" fmla="*/ 1514995919 h 290"/>
                <a:gd name="T120" fmla="*/ 548211148 w 154"/>
                <a:gd name="T121" fmla="*/ 1605467566 h 290"/>
                <a:gd name="T122" fmla="*/ 548211148 w 154"/>
                <a:gd name="T123" fmla="*/ 2147483647 h 290"/>
                <a:gd name="T124" fmla="*/ 0 w 154"/>
                <a:gd name="T125" fmla="*/ 2147483647 h 2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4" h="290">
                  <a:moveTo>
                    <a:pt x="0" y="290"/>
                  </a:moveTo>
                  <a:lnTo>
                    <a:pt x="0" y="6"/>
                  </a:lnTo>
                  <a:lnTo>
                    <a:pt x="43" y="6"/>
                  </a:lnTo>
                  <a:lnTo>
                    <a:pt x="43" y="49"/>
                  </a:lnTo>
                  <a:lnTo>
                    <a:pt x="47" y="42"/>
                  </a:lnTo>
                  <a:lnTo>
                    <a:pt x="51" y="36"/>
                  </a:lnTo>
                  <a:lnTo>
                    <a:pt x="54" y="30"/>
                  </a:lnTo>
                  <a:lnTo>
                    <a:pt x="58" y="25"/>
                  </a:lnTo>
                  <a:lnTo>
                    <a:pt x="63" y="20"/>
                  </a:lnTo>
                  <a:lnTo>
                    <a:pt x="67" y="15"/>
                  </a:lnTo>
                  <a:lnTo>
                    <a:pt x="70" y="12"/>
                  </a:lnTo>
                  <a:lnTo>
                    <a:pt x="74" y="9"/>
                  </a:lnTo>
                  <a:lnTo>
                    <a:pt x="77" y="7"/>
                  </a:lnTo>
                  <a:lnTo>
                    <a:pt x="81" y="5"/>
                  </a:lnTo>
                  <a:lnTo>
                    <a:pt x="84" y="4"/>
                  </a:lnTo>
                  <a:lnTo>
                    <a:pt x="88" y="2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6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35" y="6"/>
                  </a:lnTo>
                  <a:lnTo>
                    <a:pt x="142" y="8"/>
                  </a:lnTo>
                  <a:lnTo>
                    <a:pt x="148" y="11"/>
                  </a:lnTo>
                  <a:lnTo>
                    <a:pt x="154" y="15"/>
                  </a:lnTo>
                  <a:lnTo>
                    <a:pt x="138" y="61"/>
                  </a:lnTo>
                  <a:lnTo>
                    <a:pt x="133" y="58"/>
                  </a:lnTo>
                  <a:lnTo>
                    <a:pt x="128" y="55"/>
                  </a:lnTo>
                  <a:lnTo>
                    <a:pt x="124" y="53"/>
                  </a:lnTo>
                  <a:lnTo>
                    <a:pt x="119" y="52"/>
                  </a:lnTo>
                  <a:lnTo>
                    <a:pt x="115" y="51"/>
                  </a:lnTo>
                  <a:lnTo>
                    <a:pt x="111" y="50"/>
                  </a:lnTo>
                  <a:lnTo>
                    <a:pt x="107" y="49"/>
                  </a:lnTo>
                  <a:lnTo>
                    <a:pt x="102" y="49"/>
                  </a:lnTo>
                  <a:lnTo>
                    <a:pt x="98" y="49"/>
                  </a:lnTo>
                  <a:lnTo>
                    <a:pt x="94" y="50"/>
                  </a:lnTo>
                  <a:lnTo>
                    <a:pt x="90" y="51"/>
                  </a:lnTo>
                  <a:lnTo>
                    <a:pt x="87" y="52"/>
                  </a:lnTo>
                  <a:lnTo>
                    <a:pt x="83" y="53"/>
                  </a:lnTo>
                  <a:lnTo>
                    <a:pt x="80" y="55"/>
                  </a:lnTo>
                  <a:lnTo>
                    <a:pt x="77" y="57"/>
                  </a:lnTo>
                  <a:lnTo>
                    <a:pt x="74" y="60"/>
                  </a:lnTo>
                  <a:lnTo>
                    <a:pt x="71" y="62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4"/>
                  </a:lnTo>
                  <a:lnTo>
                    <a:pt x="58" y="77"/>
                  </a:lnTo>
                  <a:lnTo>
                    <a:pt x="57" y="81"/>
                  </a:lnTo>
                  <a:lnTo>
                    <a:pt x="55" y="85"/>
                  </a:lnTo>
                  <a:lnTo>
                    <a:pt x="53" y="92"/>
                  </a:lnTo>
                  <a:lnTo>
                    <a:pt x="52" y="99"/>
                  </a:lnTo>
                  <a:lnTo>
                    <a:pt x="50" y="106"/>
                  </a:lnTo>
                  <a:lnTo>
                    <a:pt x="49" y="112"/>
                  </a:lnTo>
                  <a:lnTo>
                    <a:pt x="49" y="119"/>
                  </a:lnTo>
                  <a:lnTo>
                    <a:pt x="48" y="126"/>
                  </a:lnTo>
                  <a:lnTo>
                    <a:pt x="48" y="134"/>
                  </a:lnTo>
                  <a:lnTo>
                    <a:pt x="47" y="142"/>
                  </a:lnTo>
                  <a:lnTo>
                    <a:pt x="47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98">
              <a:extLst>
                <a:ext uri="{FF2B5EF4-FFF2-40B4-BE49-F238E27FC236}">
                  <a16:creationId xmlns:a16="http://schemas.microsoft.com/office/drawing/2014/main" id="{23EAF4F9-40AB-2443-8810-9B6E52F22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4756" y="1359099"/>
              <a:ext cx="33040" cy="37505"/>
            </a:xfrm>
            <a:custGeom>
              <a:avLst/>
              <a:gdLst>
                <a:gd name="T0" fmla="*/ 2147483647 w 262"/>
                <a:gd name="T1" fmla="*/ 2147483647 h 297"/>
                <a:gd name="T2" fmla="*/ 2147483647 w 262"/>
                <a:gd name="T3" fmla="*/ 2147483647 h 297"/>
                <a:gd name="T4" fmla="*/ 2147483647 w 262"/>
                <a:gd name="T5" fmla="*/ 2147483647 h 297"/>
                <a:gd name="T6" fmla="*/ 2147483647 w 262"/>
                <a:gd name="T7" fmla="*/ 2147483647 h 297"/>
                <a:gd name="T8" fmla="*/ 1904309052 w 262"/>
                <a:gd name="T9" fmla="*/ 2147483647 h 297"/>
                <a:gd name="T10" fmla="*/ 1521215556 w 262"/>
                <a:gd name="T11" fmla="*/ 2147483647 h 297"/>
                <a:gd name="T12" fmla="*/ 1036694313 w 262"/>
                <a:gd name="T13" fmla="*/ 2147483647 h 297"/>
                <a:gd name="T14" fmla="*/ 631033544 w 262"/>
                <a:gd name="T15" fmla="*/ 2147483647 h 297"/>
                <a:gd name="T16" fmla="*/ 304233023 w 262"/>
                <a:gd name="T17" fmla="*/ 2147483647 h 297"/>
                <a:gd name="T18" fmla="*/ 101427747 w 262"/>
                <a:gd name="T19" fmla="*/ 2147483647 h 297"/>
                <a:gd name="T20" fmla="*/ 11258640 w 262"/>
                <a:gd name="T21" fmla="*/ 1889470722 h 297"/>
                <a:gd name="T22" fmla="*/ 22517055 w 262"/>
                <a:gd name="T23" fmla="*/ 1323753327 h 297"/>
                <a:gd name="T24" fmla="*/ 157770941 w 262"/>
                <a:gd name="T25" fmla="*/ 837261771 h 297"/>
                <a:gd name="T26" fmla="*/ 416919410 w 262"/>
                <a:gd name="T27" fmla="*/ 441234272 h 297"/>
                <a:gd name="T28" fmla="*/ 754978570 w 262"/>
                <a:gd name="T29" fmla="*/ 169689895 h 297"/>
                <a:gd name="T30" fmla="*/ 1171897980 w 262"/>
                <a:gd name="T31" fmla="*/ 22628642 h 297"/>
                <a:gd name="T32" fmla="*/ 1656418998 w 262"/>
                <a:gd name="T33" fmla="*/ 11289178 h 297"/>
                <a:gd name="T34" fmla="*/ 2073338408 w 262"/>
                <a:gd name="T35" fmla="*/ 101803970 h 297"/>
                <a:gd name="T36" fmla="*/ 2147483647 w 262"/>
                <a:gd name="T37" fmla="*/ 339430302 h 297"/>
                <a:gd name="T38" fmla="*/ 2147483647 w 262"/>
                <a:gd name="T39" fmla="*/ 678860829 h 297"/>
                <a:gd name="T40" fmla="*/ 2147483647 w 262"/>
                <a:gd name="T41" fmla="*/ 1131384279 h 297"/>
                <a:gd name="T42" fmla="*/ 2147483647 w 262"/>
                <a:gd name="T43" fmla="*/ 1674473032 h 297"/>
                <a:gd name="T44" fmla="*/ 2147483647 w 262"/>
                <a:gd name="T45" fmla="*/ 1719730315 h 297"/>
                <a:gd name="T46" fmla="*/ 2147483647 w 262"/>
                <a:gd name="T47" fmla="*/ 1764987824 h 297"/>
                <a:gd name="T48" fmla="*/ 552122852 w 262"/>
                <a:gd name="T49" fmla="*/ 1810245108 h 297"/>
                <a:gd name="T50" fmla="*/ 608466045 w 262"/>
                <a:gd name="T51" fmla="*/ 2147483647 h 297"/>
                <a:gd name="T52" fmla="*/ 732411072 w 262"/>
                <a:gd name="T53" fmla="*/ 2147483647 h 297"/>
                <a:gd name="T54" fmla="*/ 924007926 w 262"/>
                <a:gd name="T55" fmla="*/ 2147483647 h 297"/>
                <a:gd name="T56" fmla="*/ 1149330481 w 262"/>
                <a:gd name="T57" fmla="*/ 2147483647 h 297"/>
                <a:gd name="T58" fmla="*/ 1419787809 w 262"/>
                <a:gd name="T59" fmla="*/ 2147483647 h 297"/>
                <a:gd name="T60" fmla="*/ 1667677638 w 262"/>
                <a:gd name="T61" fmla="*/ 2147483647 h 297"/>
                <a:gd name="T62" fmla="*/ 1859224274 w 262"/>
                <a:gd name="T63" fmla="*/ 2147483647 h 297"/>
                <a:gd name="T64" fmla="*/ 2039562713 w 262"/>
                <a:gd name="T65" fmla="*/ 2147483647 h 297"/>
                <a:gd name="T66" fmla="*/ 2147483647 w 262"/>
                <a:gd name="T67" fmla="*/ 2147483647 h 297"/>
                <a:gd name="T68" fmla="*/ 2147483647 w 262"/>
                <a:gd name="T69" fmla="*/ 2147483647 h 297"/>
                <a:gd name="T70" fmla="*/ 585948990 w 262"/>
                <a:gd name="T71" fmla="*/ 1369010836 h 297"/>
                <a:gd name="T72" fmla="*/ 2147483647 w 262"/>
                <a:gd name="T73" fmla="*/ 1176641787 h 297"/>
                <a:gd name="T74" fmla="*/ 2147483647 w 262"/>
                <a:gd name="T75" fmla="*/ 939065517 h 297"/>
                <a:gd name="T76" fmla="*/ 2147483647 w 262"/>
                <a:gd name="T77" fmla="*/ 769375621 h 297"/>
                <a:gd name="T78" fmla="*/ 1949393605 w 262"/>
                <a:gd name="T79" fmla="*/ 565717395 h 297"/>
                <a:gd name="T80" fmla="*/ 1690245136 w 262"/>
                <a:gd name="T81" fmla="*/ 463863138 h 297"/>
                <a:gd name="T82" fmla="*/ 1408529169 w 262"/>
                <a:gd name="T83" fmla="*/ 452573961 h 297"/>
                <a:gd name="T84" fmla="*/ 1149330481 w 262"/>
                <a:gd name="T85" fmla="*/ 509120422 h 297"/>
                <a:gd name="T86" fmla="*/ 935266566 w 262"/>
                <a:gd name="T87" fmla="*/ 644892498 h 297"/>
                <a:gd name="T88" fmla="*/ 754978570 w 262"/>
                <a:gd name="T89" fmla="*/ 837261771 h 297"/>
                <a:gd name="T90" fmla="*/ 631033544 w 262"/>
                <a:gd name="T91" fmla="*/ 1086177282 h 297"/>
                <a:gd name="T92" fmla="*/ 585948990 w 262"/>
                <a:gd name="T93" fmla="*/ 1369010836 h 2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2" h="297">
                  <a:moveTo>
                    <a:pt x="210" y="198"/>
                  </a:moveTo>
                  <a:lnTo>
                    <a:pt x="260" y="204"/>
                  </a:lnTo>
                  <a:lnTo>
                    <a:pt x="257" y="216"/>
                  </a:lnTo>
                  <a:lnTo>
                    <a:pt x="253" y="226"/>
                  </a:lnTo>
                  <a:lnTo>
                    <a:pt x="249" y="235"/>
                  </a:lnTo>
                  <a:lnTo>
                    <a:pt x="243" y="243"/>
                  </a:lnTo>
                  <a:lnTo>
                    <a:pt x="237" y="252"/>
                  </a:lnTo>
                  <a:lnTo>
                    <a:pt x="231" y="259"/>
                  </a:lnTo>
                  <a:lnTo>
                    <a:pt x="224" y="266"/>
                  </a:lnTo>
                  <a:lnTo>
                    <a:pt x="217" y="272"/>
                  </a:lnTo>
                  <a:lnTo>
                    <a:pt x="208" y="278"/>
                  </a:lnTo>
                  <a:lnTo>
                    <a:pt x="199" y="284"/>
                  </a:lnTo>
                  <a:lnTo>
                    <a:pt x="190" y="288"/>
                  </a:lnTo>
                  <a:lnTo>
                    <a:pt x="180" y="291"/>
                  </a:lnTo>
                  <a:lnTo>
                    <a:pt x="169" y="293"/>
                  </a:lnTo>
                  <a:lnTo>
                    <a:pt x="159" y="295"/>
                  </a:lnTo>
                  <a:lnTo>
                    <a:pt x="147" y="296"/>
                  </a:lnTo>
                  <a:lnTo>
                    <a:pt x="135" y="297"/>
                  </a:lnTo>
                  <a:lnTo>
                    <a:pt x="120" y="296"/>
                  </a:lnTo>
                  <a:lnTo>
                    <a:pt x="106" y="294"/>
                  </a:lnTo>
                  <a:lnTo>
                    <a:pt x="92" y="291"/>
                  </a:lnTo>
                  <a:lnTo>
                    <a:pt x="79" y="287"/>
                  </a:lnTo>
                  <a:lnTo>
                    <a:pt x="67" y="281"/>
                  </a:lnTo>
                  <a:lnTo>
                    <a:pt x="56" y="275"/>
                  </a:lnTo>
                  <a:lnTo>
                    <a:pt x="46" y="267"/>
                  </a:lnTo>
                  <a:lnTo>
                    <a:pt x="37" y="258"/>
                  </a:lnTo>
                  <a:lnTo>
                    <a:pt x="27" y="249"/>
                  </a:lnTo>
                  <a:lnTo>
                    <a:pt x="20" y="237"/>
                  </a:lnTo>
                  <a:lnTo>
                    <a:pt x="14" y="225"/>
                  </a:lnTo>
                  <a:lnTo>
                    <a:pt x="9" y="213"/>
                  </a:lnTo>
                  <a:lnTo>
                    <a:pt x="5" y="198"/>
                  </a:lnTo>
                  <a:lnTo>
                    <a:pt x="2" y="184"/>
                  </a:lnTo>
                  <a:lnTo>
                    <a:pt x="1" y="167"/>
                  </a:lnTo>
                  <a:lnTo>
                    <a:pt x="0" y="151"/>
                  </a:lnTo>
                  <a:lnTo>
                    <a:pt x="1" y="134"/>
                  </a:lnTo>
                  <a:lnTo>
                    <a:pt x="2" y="117"/>
                  </a:lnTo>
                  <a:lnTo>
                    <a:pt x="5" y="102"/>
                  </a:lnTo>
                  <a:lnTo>
                    <a:pt x="9" y="87"/>
                  </a:lnTo>
                  <a:lnTo>
                    <a:pt x="14" y="74"/>
                  </a:lnTo>
                  <a:lnTo>
                    <a:pt x="20" y="62"/>
                  </a:lnTo>
                  <a:lnTo>
                    <a:pt x="27" y="50"/>
                  </a:lnTo>
                  <a:lnTo>
                    <a:pt x="37" y="39"/>
                  </a:lnTo>
                  <a:lnTo>
                    <a:pt x="46" y="30"/>
                  </a:lnTo>
                  <a:lnTo>
                    <a:pt x="56" y="23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4" y="2"/>
                  </a:lnTo>
                  <a:lnTo>
                    <a:pt x="118" y="1"/>
                  </a:lnTo>
                  <a:lnTo>
                    <a:pt x="132" y="0"/>
                  </a:lnTo>
                  <a:lnTo>
                    <a:pt x="147" y="1"/>
                  </a:lnTo>
                  <a:lnTo>
                    <a:pt x="159" y="2"/>
                  </a:lnTo>
                  <a:lnTo>
                    <a:pt x="172" y="5"/>
                  </a:lnTo>
                  <a:lnTo>
                    <a:pt x="184" y="9"/>
                  </a:lnTo>
                  <a:lnTo>
                    <a:pt x="195" y="15"/>
                  </a:lnTo>
                  <a:lnTo>
                    <a:pt x="206" y="22"/>
                  </a:lnTo>
                  <a:lnTo>
                    <a:pt x="216" y="30"/>
                  </a:lnTo>
                  <a:lnTo>
                    <a:pt x="225" y="39"/>
                  </a:lnTo>
                  <a:lnTo>
                    <a:pt x="234" y="49"/>
                  </a:lnTo>
                  <a:lnTo>
                    <a:pt x="241" y="60"/>
                  </a:lnTo>
                  <a:lnTo>
                    <a:pt x="248" y="72"/>
                  </a:lnTo>
                  <a:lnTo>
                    <a:pt x="253" y="85"/>
                  </a:lnTo>
                  <a:lnTo>
                    <a:pt x="257" y="100"/>
                  </a:lnTo>
                  <a:lnTo>
                    <a:pt x="259" y="115"/>
                  </a:lnTo>
                  <a:lnTo>
                    <a:pt x="261" y="130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52"/>
                  </a:lnTo>
                  <a:lnTo>
                    <a:pt x="262" y="153"/>
                  </a:lnTo>
                  <a:lnTo>
                    <a:pt x="262" y="155"/>
                  </a:lnTo>
                  <a:lnTo>
                    <a:pt x="261" y="156"/>
                  </a:lnTo>
                  <a:lnTo>
                    <a:pt x="261" y="158"/>
                  </a:lnTo>
                  <a:lnTo>
                    <a:pt x="261" y="160"/>
                  </a:lnTo>
                  <a:lnTo>
                    <a:pt x="49" y="160"/>
                  </a:lnTo>
                  <a:lnTo>
                    <a:pt x="50" y="172"/>
                  </a:lnTo>
                  <a:lnTo>
                    <a:pt x="52" y="183"/>
                  </a:lnTo>
                  <a:lnTo>
                    <a:pt x="54" y="192"/>
                  </a:lnTo>
                  <a:lnTo>
                    <a:pt x="57" y="202"/>
                  </a:lnTo>
                  <a:lnTo>
                    <a:pt x="61" y="211"/>
                  </a:lnTo>
                  <a:lnTo>
                    <a:pt x="65" y="219"/>
                  </a:lnTo>
                  <a:lnTo>
                    <a:pt x="71" y="226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8" y="243"/>
                  </a:lnTo>
                  <a:lnTo>
                    <a:pt x="95" y="248"/>
                  </a:lnTo>
                  <a:lnTo>
                    <a:pt x="102" y="251"/>
                  </a:lnTo>
                  <a:lnTo>
                    <a:pt x="110" y="254"/>
                  </a:lnTo>
                  <a:lnTo>
                    <a:pt x="118" y="256"/>
                  </a:lnTo>
                  <a:lnTo>
                    <a:pt x="126" y="257"/>
                  </a:lnTo>
                  <a:lnTo>
                    <a:pt x="135" y="257"/>
                  </a:lnTo>
                  <a:lnTo>
                    <a:pt x="142" y="257"/>
                  </a:lnTo>
                  <a:lnTo>
                    <a:pt x="148" y="256"/>
                  </a:lnTo>
                  <a:lnTo>
                    <a:pt x="154" y="255"/>
                  </a:lnTo>
                  <a:lnTo>
                    <a:pt x="160" y="254"/>
                  </a:lnTo>
                  <a:lnTo>
                    <a:pt x="165" y="252"/>
                  </a:lnTo>
                  <a:lnTo>
                    <a:pt x="170" y="250"/>
                  </a:lnTo>
                  <a:lnTo>
                    <a:pt x="175" y="247"/>
                  </a:lnTo>
                  <a:lnTo>
                    <a:pt x="181" y="243"/>
                  </a:lnTo>
                  <a:lnTo>
                    <a:pt x="185" y="239"/>
                  </a:lnTo>
                  <a:lnTo>
                    <a:pt x="189" y="235"/>
                  </a:lnTo>
                  <a:lnTo>
                    <a:pt x="193" y="230"/>
                  </a:lnTo>
                  <a:lnTo>
                    <a:pt x="197" y="225"/>
                  </a:lnTo>
                  <a:lnTo>
                    <a:pt x="201" y="220"/>
                  </a:lnTo>
                  <a:lnTo>
                    <a:pt x="204" y="213"/>
                  </a:lnTo>
                  <a:lnTo>
                    <a:pt x="207" y="207"/>
                  </a:lnTo>
                  <a:lnTo>
                    <a:pt x="210" y="198"/>
                  </a:lnTo>
                  <a:close/>
                  <a:moveTo>
                    <a:pt x="52" y="121"/>
                  </a:moveTo>
                  <a:lnTo>
                    <a:pt x="210" y="121"/>
                  </a:lnTo>
                  <a:lnTo>
                    <a:pt x="209" y="112"/>
                  </a:lnTo>
                  <a:lnTo>
                    <a:pt x="208" y="104"/>
                  </a:lnTo>
                  <a:lnTo>
                    <a:pt x="206" y="97"/>
                  </a:lnTo>
                  <a:lnTo>
                    <a:pt x="204" y="89"/>
                  </a:lnTo>
                  <a:lnTo>
                    <a:pt x="202" y="83"/>
                  </a:lnTo>
                  <a:lnTo>
                    <a:pt x="199" y="77"/>
                  </a:lnTo>
                  <a:lnTo>
                    <a:pt x="196" y="72"/>
                  </a:lnTo>
                  <a:lnTo>
                    <a:pt x="193" y="68"/>
                  </a:lnTo>
                  <a:lnTo>
                    <a:pt x="187" y="61"/>
                  </a:lnTo>
                  <a:lnTo>
                    <a:pt x="180" y="55"/>
                  </a:lnTo>
                  <a:lnTo>
                    <a:pt x="173" y="50"/>
                  </a:lnTo>
                  <a:lnTo>
                    <a:pt x="166" y="46"/>
                  </a:lnTo>
                  <a:lnTo>
                    <a:pt x="158" y="43"/>
                  </a:lnTo>
                  <a:lnTo>
                    <a:pt x="150" y="41"/>
                  </a:lnTo>
                  <a:lnTo>
                    <a:pt x="142" y="40"/>
                  </a:lnTo>
                  <a:lnTo>
                    <a:pt x="133" y="39"/>
                  </a:lnTo>
                  <a:lnTo>
                    <a:pt x="125" y="40"/>
                  </a:lnTo>
                  <a:lnTo>
                    <a:pt x="117" y="41"/>
                  </a:lnTo>
                  <a:lnTo>
                    <a:pt x="110" y="43"/>
                  </a:lnTo>
                  <a:lnTo>
                    <a:pt x="102" y="45"/>
                  </a:lnTo>
                  <a:lnTo>
                    <a:pt x="95" y="48"/>
                  </a:lnTo>
                  <a:lnTo>
                    <a:pt x="89" y="52"/>
                  </a:lnTo>
                  <a:lnTo>
                    <a:pt x="83" y="57"/>
                  </a:lnTo>
                  <a:lnTo>
                    <a:pt x="77" y="62"/>
                  </a:lnTo>
                  <a:lnTo>
                    <a:pt x="72" y="68"/>
                  </a:lnTo>
                  <a:lnTo>
                    <a:pt x="67" y="74"/>
                  </a:lnTo>
                  <a:lnTo>
                    <a:pt x="63" y="80"/>
                  </a:lnTo>
                  <a:lnTo>
                    <a:pt x="59" y="87"/>
                  </a:lnTo>
                  <a:lnTo>
                    <a:pt x="56" y="96"/>
                  </a:lnTo>
                  <a:lnTo>
                    <a:pt x="54" y="104"/>
                  </a:lnTo>
                  <a:lnTo>
                    <a:pt x="53" y="112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99">
              <a:extLst>
                <a:ext uri="{FF2B5EF4-FFF2-40B4-BE49-F238E27FC236}">
                  <a16:creationId xmlns:a16="http://schemas.microsoft.com/office/drawing/2014/main" id="{79E355F0-3466-92BD-FE54-563B6B3F7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3154" y="1359099"/>
              <a:ext cx="33040" cy="37505"/>
            </a:xfrm>
            <a:custGeom>
              <a:avLst/>
              <a:gdLst>
                <a:gd name="T0" fmla="*/ 1994579344 w 261"/>
                <a:gd name="T1" fmla="*/ 2147483647 h 297"/>
                <a:gd name="T2" fmla="*/ 1641274938 w 261"/>
                <a:gd name="T3" fmla="*/ 2147483647 h 297"/>
                <a:gd name="T4" fmla="*/ 1265129492 w 261"/>
                <a:gd name="T5" fmla="*/ 2147483647 h 297"/>
                <a:gd name="T6" fmla="*/ 740845280 w 261"/>
                <a:gd name="T7" fmla="*/ 2147483647 h 297"/>
                <a:gd name="T8" fmla="*/ 284932737 w 261"/>
                <a:gd name="T9" fmla="*/ 2147483647 h 297"/>
                <a:gd name="T10" fmla="*/ 34185834 w 261"/>
                <a:gd name="T11" fmla="*/ 2147483647 h 297"/>
                <a:gd name="T12" fmla="*/ 0 w 261"/>
                <a:gd name="T13" fmla="*/ 2147483647 h 297"/>
                <a:gd name="T14" fmla="*/ 79766871 w 261"/>
                <a:gd name="T15" fmla="*/ 2059160842 h 297"/>
                <a:gd name="T16" fmla="*/ 239351475 w 261"/>
                <a:gd name="T17" fmla="*/ 1821584572 h 297"/>
                <a:gd name="T18" fmla="*/ 433121912 w 261"/>
                <a:gd name="T19" fmla="*/ 1663183854 h 297"/>
                <a:gd name="T20" fmla="*/ 683868815 w 261"/>
                <a:gd name="T21" fmla="*/ 1550040420 h 297"/>
                <a:gd name="T22" fmla="*/ 923220289 w 261"/>
                <a:gd name="T23" fmla="*/ 1493443447 h 297"/>
                <a:gd name="T24" fmla="*/ 1276524695 w 261"/>
                <a:gd name="T25" fmla="*/ 1425557297 h 297"/>
                <a:gd name="T26" fmla="*/ 1971788712 w 261"/>
                <a:gd name="T27" fmla="*/ 1323753327 h 297"/>
                <a:gd name="T28" fmla="*/ 2147483647 w 261"/>
                <a:gd name="T29" fmla="*/ 1199270429 h 297"/>
                <a:gd name="T30" fmla="*/ 2147483647 w 261"/>
                <a:gd name="T31" fmla="*/ 1120095101 h 297"/>
                <a:gd name="T32" fmla="*/ 2147483647 w 261"/>
                <a:gd name="T33" fmla="*/ 825922083 h 297"/>
                <a:gd name="T34" fmla="*/ 2040160381 w 261"/>
                <a:gd name="T35" fmla="*/ 588346037 h 297"/>
                <a:gd name="T36" fmla="*/ 1664065569 w 261"/>
                <a:gd name="T37" fmla="*/ 463863138 h 297"/>
                <a:gd name="T38" fmla="*/ 1208153026 w 261"/>
                <a:gd name="T39" fmla="*/ 463863138 h 297"/>
                <a:gd name="T40" fmla="*/ 900429658 w 261"/>
                <a:gd name="T41" fmla="*/ 577006572 h 297"/>
                <a:gd name="T42" fmla="*/ 718054649 w 261"/>
                <a:gd name="T43" fmla="*/ 837261771 h 297"/>
                <a:gd name="T44" fmla="*/ 113952706 w 261"/>
                <a:gd name="T45" fmla="*/ 905147697 h 297"/>
                <a:gd name="T46" fmla="*/ 262142106 w 261"/>
                <a:gd name="T47" fmla="*/ 543088753 h 297"/>
                <a:gd name="T48" fmla="*/ 478703174 w 261"/>
                <a:gd name="T49" fmla="*/ 294173018 h 297"/>
                <a:gd name="T50" fmla="*/ 820612151 w 261"/>
                <a:gd name="T51" fmla="*/ 113143434 h 297"/>
                <a:gd name="T52" fmla="*/ 1253734064 w 261"/>
                <a:gd name="T53" fmla="*/ 11289178 h 297"/>
                <a:gd name="T54" fmla="*/ 1743832441 w 261"/>
                <a:gd name="T55" fmla="*/ 0 h 297"/>
                <a:gd name="T56" fmla="*/ 2147483647 w 261"/>
                <a:gd name="T57" fmla="*/ 67886150 h 297"/>
                <a:gd name="T58" fmla="*/ 2147483647 w 261"/>
                <a:gd name="T59" fmla="*/ 214947404 h 297"/>
                <a:gd name="T60" fmla="*/ 2147483647 w 261"/>
                <a:gd name="T61" fmla="*/ 373348346 h 297"/>
                <a:gd name="T62" fmla="*/ 2147483647 w 261"/>
                <a:gd name="T63" fmla="*/ 599635214 h 297"/>
                <a:gd name="T64" fmla="*/ 2147483647 w 261"/>
                <a:gd name="T65" fmla="*/ 848550724 h 297"/>
                <a:gd name="T66" fmla="*/ 2147483647 w 261"/>
                <a:gd name="T67" fmla="*/ 1210609893 h 297"/>
                <a:gd name="T68" fmla="*/ 2147483647 w 261"/>
                <a:gd name="T69" fmla="*/ 2147483647 h 297"/>
                <a:gd name="T70" fmla="*/ 2147483647 w 261"/>
                <a:gd name="T71" fmla="*/ 2147483647 h 297"/>
                <a:gd name="T72" fmla="*/ 2147483647 w 261"/>
                <a:gd name="T73" fmla="*/ 2147483647 h 297"/>
                <a:gd name="T74" fmla="*/ 2147483647 w 261"/>
                <a:gd name="T75" fmla="*/ 2147483647 h 297"/>
                <a:gd name="T76" fmla="*/ 2147483647 w 261"/>
                <a:gd name="T77" fmla="*/ 2147483647 h 297"/>
                <a:gd name="T78" fmla="*/ 1983183916 w 261"/>
                <a:gd name="T79" fmla="*/ 1753698646 h 297"/>
                <a:gd name="T80" fmla="*/ 1356291566 w 261"/>
                <a:gd name="T81" fmla="*/ 1878131258 h 297"/>
                <a:gd name="T82" fmla="*/ 1014382589 w 261"/>
                <a:gd name="T83" fmla="*/ 1946017184 h 297"/>
                <a:gd name="T84" fmla="*/ 809216948 w 261"/>
                <a:gd name="T85" fmla="*/ 2025243023 h 297"/>
                <a:gd name="T86" fmla="*/ 683868815 w 261"/>
                <a:gd name="T87" fmla="*/ 2138386457 h 297"/>
                <a:gd name="T88" fmla="*/ 604051083 w 261"/>
                <a:gd name="T89" fmla="*/ 2147483647 h 297"/>
                <a:gd name="T90" fmla="*/ 592655880 w 261"/>
                <a:gd name="T91" fmla="*/ 2147483647 h 297"/>
                <a:gd name="T92" fmla="*/ 683868815 w 261"/>
                <a:gd name="T93" fmla="*/ 2147483647 h 297"/>
                <a:gd name="T94" fmla="*/ 889034455 w 261"/>
                <a:gd name="T95" fmla="*/ 2147483647 h 297"/>
                <a:gd name="T96" fmla="*/ 1242338860 w 261"/>
                <a:gd name="T97" fmla="*/ 2147483647 h 297"/>
                <a:gd name="T98" fmla="*/ 1607038469 w 261"/>
                <a:gd name="T99" fmla="*/ 2147483647 h 297"/>
                <a:gd name="T100" fmla="*/ 1914812247 w 261"/>
                <a:gd name="T101" fmla="*/ 2147483647 h 297"/>
                <a:gd name="T102" fmla="*/ 2131373316 w 261"/>
                <a:gd name="T103" fmla="*/ 2147483647 h 297"/>
                <a:gd name="T104" fmla="*/ 2147483647 w 261"/>
                <a:gd name="T105" fmla="*/ 2147483647 h 297"/>
                <a:gd name="T106" fmla="*/ 2147483647 w 261"/>
                <a:gd name="T107" fmla="*/ 1674473032 h 2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1" h="297">
                  <a:moveTo>
                    <a:pt x="202" y="255"/>
                  </a:moveTo>
                  <a:lnTo>
                    <a:pt x="196" y="261"/>
                  </a:lnTo>
                  <a:lnTo>
                    <a:pt x="188" y="266"/>
                  </a:lnTo>
                  <a:lnTo>
                    <a:pt x="182" y="270"/>
                  </a:lnTo>
                  <a:lnTo>
                    <a:pt x="175" y="274"/>
                  </a:lnTo>
                  <a:lnTo>
                    <a:pt x="169" y="278"/>
                  </a:lnTo>
                  <a:lnTo>
                    <a:pt x="163" y="281"/>
                  </a:lnTo>
                  <a:lnTo>
                    <a:pt x="157" y="285"/>
                  </a:lnTo>
                  <a:lnTo>
                    <a:pt x="150" y="288"/>
                  </a:lnTo>
                  <a:lnTo>
                    <a:pt x="144" y="290"/>
                  </a:lnTo>
                  <a:lnTo>
                    <a:pt x="138" y="292"/>
                  </a:lnTo>
                  <a:lnTo>
                    <a:pt x="131" y="293"/>
                  </a:lnTo>
                  <a:lnTo>
                    <a:pt x="125" y="294"/>
                  </a:lnTo>
                  <a:lnTo>
                    <a:pt x="117" y="295"/>
                  </a:lnTo>
                  <a:lnTo>
                    <a:pt x="111" y="296"/>
                  </a:lnTo>
                  <a:lnTo>
                    <a:pt x="104" y="297"/>
                  </a:lnTo>
                  <a:lnTo>
                    <a:pt x="97" y="297"/>
                  </a:lnTo>
                  <a:lnTo>
                    <a:pt x="86" y="296"/>
                  </a:lnTo>
                  <a:lnTo>
                    <a:pt x="75" y="295"/>
                  </a:lnTo>
                  <a:lnTo>
                    <a:pt x="65" y="294"/>
                  </a:lnTo>
                  <a:lnTo>
                    <a:pt x="56" y="291"/>
                  </a:lnTo>
                  <a:lnTo>
                    <a:pt x="47" y="288"/>
                  </a:lnTo>
                  <a:lnTo>
                    <a:pt x="39" y="284"/>
                  </a:lnTo>
                  <a:lnTo>
                    <a:pt x="32" y="279"/>
                  </a:lnTo>
                  <a:lnTo>
                    <a:pt x="25" y="273"/>
                  </a:lnTo>
                  <a:lnTo>
                    <a:pt x="20" y="268"/>
                  </a:lnTo>
                  <a:lnTo>
                    <a:pt x="15" y="262"/>
                  </a:lnTo>
                  <a:lnTo>
                    <a:pt x="9" y="255"/>
                  </a:lnTo>
                  <a:lnTo>
                    <a:pt x="6" y="248"/>
                  </a:lnTo>
                  <a:lnTo>
                    <a:pt x="3" y="240"/>
                  </a:lnTo>
                  <a:lnTo>
                    <a:pt x="1" y="232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1" y="200"/>
                  </a:lnTo>
                  <a:lnTo>
                    <a:pt x="2" y="195"/>
                  </a:lnTo>
                  <a:lnTo>
                    <a:pt x="3" y="191"/>
                  </a:lnTo>
                  <a:lnTo>
                    <a:pt x="5" y="186"/>
                  </a:lnTo>
                  <a:lnTo>
                    <a:pt x="7" y="182"/>
                  </a:lnTo>
                  <a:lnTo>
                    <a:pt x="9" y="178"/>
                  </a:lnTo>
                  <a:lnTo>
                    <a:pt x="12" y="173"/>
                  </a:lnTo>
                  <a:lnTo>
                    <a:pt x="15" y="170"/>
                  </a:lnTo>
                  <a:lnTo>
                    <a:pt x="18" y="165"/>
                  </a:lnTo>
                  <a:lnTo>
                    <a:pt x="21" y="161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1" y="152"/>
                  </a:lnTo>
                  <a:lnTo>
                    <a:pt x="34" y="150"/>
                  </a:lnTo>
                  <a:lnTo>
                    <a:pt x="38" y="147"/>
                  </a:lnTo>
                  <a:lnTo>
                    <a:pt x="42" y="145"/>
                  </a:lnTo>
                  <a:lnTo>
                    <a:pt x="46" y="143"/>
                  </a:lnTo>
                  <a:lnTo>
                    <a:pt x="51" y="141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4" y="136"/>
                  </a:lnTo>
                  <a:lnTo>
                    <a:pt x="69" y="134"/>
                  </a:lnTo>
                  <a:lnTo>
                    <a:pt x="73" y="133"/>
                  </a:lnTo>
                  <a:lnTo>
                    <a:pt x="77" y="133"/>
                  </a:lnTo>
                  <a:lnTo>
                    <a:pt x="81" y="132"/>
                  </a:lnTo>
                  <a:lnTo>
                    <a:pt x="87" y="130"/>
                  </a:lnTo>
                  <a:lnTo>
                    <a:pt x="93" y="129"/>
                  </a:lnTo>
                  <a:lnTo>
                    <a:pt x="99" y="128"/>
                  </a:lnTo>
                  <a:lnTo>
                    <a:pt x="105" y="127"/>
                  </a:lnTo>
                  <a:lnTo>
                    <a:pt x="112" y="126"/>
                  </a:lnTo>
                  <a:lnTo>
                    <a:pt x="126" y="125"/>
                  </a:lnTo>
                  <a:lnTo>
                    <a:pt x="139" y="123"/>
                  </a:lnTo>
                  <a:lnTo>
                    <a:pt x="151" y="121"/>
                  </a:lnTo>
                  <a:lnTo>
                    <a:pt x="163" y="119"/>
                  </a:lnTo>
                  <a:lnTo>
                    <a:pt x="173" y="117"/>
                  </a:lnTo>
                  <a:lnTo>
                    <a:pt x="182" y="115"/>
                  </a:lnTo>
                  <a:lnTo>
                    <a:pt x="190" y="112"/>
                  </a:lnTo>
                  <a:lnTo>
                    <a:pt x="198" y="110"/>
                  </a:lnTo>
                  <a:lnTo>
                    <a:pt x="198" y="108"/>
                  </a:lnTo>
                  <a:lnTo>
                    <a:pt x="198" y="106"/>
                  </a:lnTo>
                  <a:lnTo>
                    <a:pt x="198" y="104"/>
                  </a:lnTo>
                  <a:lnTo>
                    <a:pt x="198" y="102"/>
                  </a:lnTo>
                  <a:lnTo>
                    <a:pt x="198" y="101"/>
                  </a:lnTo>
                  <a:lnTo>
                    <a:pt x="198" y="100"/>
                  </a:lnTo>
                  <a:lnTo>
                    <a:pt x="198" y="99"/>
                  </a:lnTo>
                  <a:lnTo>
                    <a:pt x="198" y="98"/>
                  </a:lnTo>
                  <a:lnTo>
                    <a:pt x="198" y="90"/>
                  </a:lnTo>
                  <a:lnTo>
                    <a:pt x="198" y="84"/>
                  </a:lnTo>
                  <a:lnTo>
                    <a:pt x="197" y="78"/>
                  </a:lnTo>
                  <a:lnTo>
                    <a:pt x="195" y="73"/>
                  </a:lnTo>
                  <a:lnTo>
                    <a:pt x="193" y="68"/>
                  </a:lnTo>
                  <a:lnTo>
                    <a:pt x="190" y="64"/>
                  </a:lnTo>
                  <a:lnTo>
                    <a:pt x="187" y="60"/>
                  </a:lnTo>
                  <a:lnTo>
                    <a:pt x="184" y="57"/>
                  </a:lnTo>
                  <a:lnTo>
                    <a:pt x="179" y="52"/>
                  </a:lnTo>
                  <a:lnTo>
                    <a:pt x="174" y="49"/>
                  </a:lnTo>
                  <a:lnTo>
                    <a:pt x="168" y="46"/>
                  </a:lnTo>
                  <a:lnTo>
                    <a:pt x="162" y="44"/>
                  </a:lnTo>
                  <a:lnTo>
                    <a:pt x="154" y="42"/>
                  </a:lnTo>
                  <a:lnTo>
                    <a:pt x="146" y="41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22" y="40"/>
                  </a:lnTo>
                  <a:lnTo>
                    <a:pt x="113" y="40"/>
                  </a:lnTo>
                  <a:lnTo>
                    <a:pt x="106" y="41"/>
                  </a:lnTo>
                  <a:lnTo>
                    <a:pt x="100" y="43"/>
                  </a:lnTo>
                  <a:lnTo>
                    <a:pt x="94" y="44"/>
                  </a:lnTo>
                  <a:lnTo>
                    <a:pt x="89" y="46"/>
                  </a:lnTo>
                  <a:lnTo>
                    <a:pt x="83" y="49"/>
                  </a:lnTo>
                  <a:lnTo>
                    <a:pt x="79" y="51"/>
                  </a:lnTo>
                  <a:lnTo>
                    <a:pt x="75" y="54"/>
                  </a:lnTo>
                  <a:lnTo>
                    <a:pt x="72" y="59"/>
                  </a:lnTo>
                  <a:lnTo>
                    <a:pt x="68" y="64"/>
                  </a:lnTo>
                  <a:lnTo>
                    <a:pt x="65" y="68"/>
                  </a:lnTo>
                  <a:lnTo>
                    <a:pt x="63" y="74"/>
                  </a:lnTo>
                  <a:lnTo>
                    <a:pt x="60" y="80"/>
                  </a:lnTo>
                  <a:lnTo>
                    <a:pt x="58" y="86"/>
                  </a:lnTo>
                  <a:lnTo>
                    <a:pt x="56" y="94"/>
                  </a:lnTo>
                  <a:lnTo>
                    <a:pt x="8" y="87"/>
                  </a:lnTo>
                  <a:lnTo>
                    <a:pt x="10" y="80"/>
                  </a:lnTo>
                  <a:lnTo>
                    <a:pt x="12" y="73"/>
                  </a:lnTo>
                  <a:lnTo>
                    <a:pt x="15" y="67"/>
                  </a:lnTo>
                  <a:lnTo>
                    <a:pt x="17" y="60"/>
                  </a:lnTo>
                  <a:lnTo>
                    <a:pt x="20" y="54"/>
                  </a:lnTo>
                  <a:lnTo>
                    <a:pt x="23" y="48"/>
                  </a:lnTo>
                  <a:lnTo>
                    <a:pt x="26" y="43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7" y="30"/>
                  </a:lnTo>
                  <a:lnTo>
                    <a:pt x="42" y="26"/>
                  </a:lnTo>
                  <a:lnTo>
                    <a:pt x="47" y="23"/>
                  </a:lnTo>
                  <a:lnTo>
                    <a:pt x="53" y="19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2" y="10"/>
                  </a:lnTo>
                  <a:lnTo>
                    <a:pt x="79" y="7"/>
                  </a:lnTo>
                  <a:lnTo>
                    <a:pt x="87" y="5"/>
                  </a:lnTo>
                  <a:lnTo>
                    <a:pt x="94" y="4"/>
                  </a:lnTo>
                  <a:lnTo>
                    <a:pt x="102" y="2"/>
                  </a:lnTo>
                  <a:lnTo>
                    <a:pt x="110" y="1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62" y="1"/>
                  </a:lnTo>
                  <a:lnTo>
                    <a:pt x="170" y="2"/>
                  </a:lnTo>
                  <a:lnTo>
                    <a:pt x="177" y="3"/>
                  </a:lnTo>
                  <a:lnTo>
                    <a:pt x="183" y="5"/>
                  </a:lnTo>
                  <a:lnTo>
                    <a:pt x="189" y="6"/>
                  </a:lnTo>
                  <a:lnTo>
                    <a:pt x="196" y="8"/>
                  </a:lnTo>
                  <a:lnTo>
                    <a:pt x="201" y="10"/>
                  </a:lnTo>
                  <a:lnTo>
                    <a:pt x="206" y="13"/>
                  </a:lnTo>
                  <a:lnTo>
                    <a:pt x="211" y="15"/>
                  </a:lnTo>
                  <a:lnTo>
                    <a:pt x="215" y="19"/>
                  </a:lnTo>
                  <a:lnTo>
                    <a:pt x="219" y="21"/>
                  </a:lnTo>
                  <a:lnTo>
                    <a:pt x="223" y="24"/>
                  </a:lnTo>
                  <a:lnTo>
                    <a:pt x="226" y="27"/>
                  </a:lnTo>
                  <a:lnTo>
                    <a:pt x="230" y="30"/>
                  </a:lnTo>
                  <a:lnTo>
                    <a:pt x="232" y="33"/>
                  </a:lnTo>
                  <a:lnTo>
                    <a:pt x="234" y="37"/>
                  </a:lnTo>
                  <a:lnTo>
                    <a:pt x="237" y="41"/>
                  </a:lnTo>
                  <a:lnTo>
                    <a:pt x="238" y="45"/>
                  </a:lnTo>
                  <a:lnTo>
                    <a:pt x="240" y="49"/>
                  </a:lnTo>
                  <a:lnTo>
                    <a:pt x="242" y="53"/>
                  </a:lnTo>
                  <a:lnTo>
                    <a:pt x="243" y="58"/>
                  </a:lnTo>
                  <a:lnTo>
                    <a:pt x="244" y="63"/>
                  </a:lnTo>
                  <a:lnTo>
                    <a:pt x="245" y="66"/>
                  </a:lnTo>
                  <a:lnTo>
                    <a:pt x="245" y="70"/>
                  </a:lnTo>
                  <a:lnTo>
                    <a:pt x="246" y="75"/>
                  </a:lnTo>
                  <a:lnTo>
                    <a:pt x="246" y="80"/>
                  </a:lnTo>
                  <a:lnTo>
                    <a:pt x="246" y="86"/>
                  </a:lnTo>
                  <a:lnTo>
                    <a:pt x="246" y="92"/>
                  </a:lnTo>
                  <a:lnTo>
                    <a:pt x="246" y="100"/>
                  </a:lnTo>
                  <a:lnTo>
                    <a:pt x="246" y="107"/>
                  </a:lnTo>
                  <a:lnTo>
                    <a:pt x="246" y="172"/>
                  </a:lnTo>
                  <a:lnTo>
                    <a:pt x="247" y="187"/>
                  </a:lnTo>
                  <a:lnTo>
                    <a:pt x="247" y="201"/>
                  </a:lnTo>
                  <a:lnTo>
                    <a:pt x="247" y="215"/>
                  </a:lnTo>
                  <a:lnTo>
                    <a:pt x="247" y="226"/>
                  </a:lnTo>
                  <a:lnTo>
                    <a:pt x="248" y="236"/>
                  </a:lnTo>
                  <a:lnTo>
                    <a:pt x="248" y="245"/>
                  </a:lnTo>
                  <a:lnTo>
                    <a:pt x="249" y="251"/>
                  </a:lnTo>
                  <a:lnTo>
                    <a:pt x="250" y="256"/>
                  </a:lnTo>
                  <a:lnTo>
                    <a:pt x="250" y="261"/>
                  </a:lnTo>
                  <a:lnTo>
                    <a:pt x="251" y="265"/>
                  </a:lnTo>
                  <a:lnTo>
                    <a:pt x="253" y="269"/>
                  </a:lnTo>
                  <a:lnTo>
                    <a:pt x="254" y="273"/>
                  </a:lnTo>
                  <a:lnTo>
                    <a:pt x="256" y="277"/>
                  </a:lnTo>
                  <a:lnTo>
                    <a:pt x="257" y="281"/>
                  </a:lnTo>
                  <a:lnTo>
                    <a:pt x="259" y="286"/>
                  </a:lnTo>
                  <a:lnTo>
                    <a:pt x="261" y="290"/>
                  </a:lnTo>
                  <a:lnTo>
                    <a:pt x="211" y="290"/>
                  </a:lnTo>
                  <a:lnTo>
                    <a:pt x="210" y="287"/>
                  </a:lnTo>
                  <a:lnTo>
                    <a:pt x="208" y="283"/>
                  </a:lnTo>
                  <a:lnTo>
                    <a:pt x="207" y="278"/>
                  </a:lnTo>
                  <a:lnTo>
                    <a:pt x="205" y="274"/>
                  </a:lnTo>
                  <a:lnTo>
                    <a:pt x="204" y="269"/>
                  </a:lnTo>
                  <a:lnTo>
                    <a:pt x="203" y="265"/>
                  </a:lnTo>
                  <a:lnTo>
                    <a:pt x="203" y="260"/>
                  </a:lnTo>
                  <a:lnTo>
                    <a:pt x="202" y="255"/>
                  </a:lnTo>
                  <a:close/>
                  <a:moveTo>
                    <a:pt x="198" y="148"/>
                  </a:moveTo>
                  <a:lnTo>
                    <a:pt x="190" y="150"/>
                  </a:lnTo>
                  <a:lnTo>
                    <a:pt x="183" y="153"/>
                  </a:lnTo>
                  <a:lnTo>
                    <a:pt x="174" y="155"/>
                  </a:lnTo>
                  <a:lnTo>
                    <a:pt x="165" y="157"/>
                  </a:lnTo>
                  <a:lnTo>
                    <a:pt x="154" y="160"/>
                  </a:lnTo>
                  <a:lnTo>
                    <a:pt x="144" y="162"/>
                  </a:lnTo>
                  <a:lnTo>
                    <a:pt x="132" y="164"/>
                  </a:lnTo>
                  <a:lnTo>
                    <a:pt x="119" y="166"/>
                  </a:lnTo>
                  <a:lnTo>
                    <a:pt x="112" y="167"/>
                  </a:lnTo>
                  <a:lnTo>
                    <a:pt x="105" y="168"/>
                  </a:lnTo>
                  <a:lnTo>
                    <a:pt x="99" y="170"/>
                  </a:lnTo>
                  <a:lnTo>
                    <a:pt x="94" y="171"/>
                  </a:lnTo>
                  <a:lnTo>
                    <a:pt x="89" y="172"/>
                  </a:lnTo>
                  <a:lnTo>
                    <a:pt x="84" y="173"/>
                  </a:lnTo>
                  <a:lnTo>
                    <a:pt x="80" y="175"/>
                  </a:lnTo>
                  <a:lnTo>
                    <a:pt x="77" y="176"/>
                  </a:lnTo>
                  <a:lnTo>
                    <a:pt x="74" y="177"/>
                  </a:lnTo>
                  <a:lnTo>
                    <a:pt x="71" y="179"/>
                  </a:lnTo>
                  <a:lnTo>
                    <a:pt x="69" y="180"/>
                  </a:lnTo>
                  <a:lnTo>
                    <a:pt x="66" y="182"/>
                  </a:lnTo>
                  <a:lnTo>
                    <a:pt x="64" y="184"/>
                  </a:lnTo>
                  <a:lnTo>
                    <a:pt x="62" y="186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94"/>
                  </a:lnTo>
                  <a:lnTo>
                    <a:pt x="56" y="196"/>
                  </a:lnTo>
                  <a:lnTo>
                    <a:pt x="54" y="199"/>
                  </a:lnTo>
                  <a:lnTo>
                    <a:pt x="53" y="202"/>
                  </a:lnTo>
                  <a:lnTo>
                    <a:pt x="53" y="204"/>
                  </a:lnTo>
                  <a:lnTo>
                    <a:pt x="52" y="208"/>
                  </a:lnTo>
                  <a:lnTo>
                    <a:pt x="52" y="211"/>
                  </a:lnTo>
                  <a:lnTo>
                    <a:pt x="52" y="214"/>
                  </a:lnTo>
                  <a:lnTo>
                    <a:pt x="52" y="219"/>
                  </a:lnTo>
                  <a:lnTo>
                    <a:pt x="53" y="223"/>
                  </a:lnTo>
                  <a:lnTo>
                    <a:pt x="54" y="228"/>
                  </a:lnTo>
                  <a:lnTo>
                    <a:pt x="55" y="232"/>
                  </a:lnTo>
                  <a:lnTo>
                    <a:pt x="57" y="235"/>
                  </a:lnTo>
                  <a:lnTo>
                    <a:pt x="60" y="239"/>
                  </a:lnTo>
                  <a:lnTo>
                    <a:pt x="63" y="242"/>
                  </a:lnTo>
                  <a:lnTo>
                    <a:pt x="66" y="247"/>
                  </a:lnTo>
                  <a:lnTo>
                    <a:pt x="70" y="249"/>
                  </a:lnTo>
                  <a:lnTo>
                    <a:pt x="74" y="252"/>
                  </a:lnTo>
                  <a:lnTo>
                    <a:pt x="78" y="254"/>
                  </a:lnTo>
                  <a:lnTo>
                    <a:pt x="83" y="256"/>
                  </a:lnTo>
                  <a:lnTo>
                    <a:pt x="90" y="257"/>
                  </a:lnTo>
                  <a:lnTo>
                    <a:pt x="96" y="258"/>
                  </a:lnTo>
                  <a:lnTo>
                    <a:pt x="102" y="259"/>
                  </a:lnTo>
                  <a:lnTo>
                    <a:pt x="109" y="259"/>
                  </a:lnTo>
                  <a:lnTo>
                    <a:pt x="115" y="259"/>
                  </a:lnTo>
                  <a:lnTo>
                    <a:pt x="123" y="258"/>
                  </a:lnTo>
                  <a:lnTo>
                    <a:pt x="129" y="257"/>
                  </a:lnTo>
                  <a:lnTo>
                    <a:pt x="135" y="256"/>
                  </a:lnTo>
                  <a:lnTo>
                    <a:pt x="141" y="254"/>
                  </a:lnTo>
                  <a:lnTo>
                    <a:pt x="147" y="252"/>
                  </a:lnTo>
                  <a:lnTo>
                    <a:pt x="152" y="250"/>
                  </a:lnTo>
                  <a:lnTo>
                    <a:pt x="159" y="247"/>
                  </a:lnTo>
                  <a:lnTo>
                    <a:pt x="164" y="243"/>
                  </a:lnTo>
                  <a:lnTo>
                    <a:pt x="168" y="240"/>
                  </a:lnTo>
                  <a:lnTo>
                    <a:pt x="173" y="236"/>
                  </a:lnTo>
                  <a:lnTo>
                    <a:pt x="177" y="232"/>
                  </a:lnTo>
                  <a:lnTo>
                    <a:pt x="181" y="228"/>
                  </a:lnTo>
                  <a:lnTo>
                    <a:pt x="184" y="224"/>
                  </a:lnTo>
                  <a:lnTo>
                    <a:pt x="187" y="219"/>
                  </a:lnTo>
                  <a:lnTo>
                    <a:pt x="190" y="214"/>
                  </a:lnTo>
                  <a:lnTo>
                    <a:pt x="191" y="210"/>
                  </a:lnTo>
                  <a:lnTo>
                    <a:pt x="194" y="204"/>
                  </a:lnTo>
                  <a:lnTo>
                    <a:pt x="195" y="199"/>
                  </a:lnTo>
                  <a:lnTo>
                    <a:pt x="196" y="193"/>
                  </a:lnTo>
                  <a:lnTo>
                    <a:pt x="197" y="187"/>
                  </a:lnTo>
                  <a:lnTo>
                    <a:pt x="198" y="181"/>
                  </a:lnTo>
                  <a:lnTo>
                    <a:pt x="198" y="174"/>
                  </a:lnTo>
                  <a:lnTo>
                    <a:pt x="198" y="165"/>
                  </a:lnTo>
                  <a:lnTo>
                    <a:pt x="198" y="1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100">
              <a:extLst>
                <a:ext uri="{FF2B5EF4-FFF2-40B4-BE49-F238E27FC236}">
                  <a16:creationId xmlns:a16="http://schemas.microsoft.com/office/drawing/2014/main" id="{FEAB2E96-7D3B-E8F5-8D25-3DB9E42E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338" y="1344811"/>
              <a:ext cx="16967" cy="66080"/>
            </a:xfrm>
            <a:custGeom>
              <a:avLst/>
              <a:gdLst>
                <a:gd name="T0" fmla="*/ 0 w 130"/>
                <a:gd name="T1" fmla="*/ 2147483647 h 514"/>
                <a:gd name="T2" fmla="*/ 237303458 w 130"/>
                <a:gd name="T3" fmla="*/ 2147483647 h 514"/>
                <a:gd name="T4" fmla="*/ 437191571 w 130"/>
                <a:gd name="T5" fmla="*/ 2147483647 h 514"/>
                <a:gd name="T6" fmla="*/ 599557144 w 130"/>
                <a:gd name="T7" fmla="*/ 2147483647 h 514"/>
                <a:gd name="T8" fmla="*/ 749432914 w 130"/>
                <a:gd name="T9" fmla="*/ 2147483647 h 514"/>
                <a:gd name="T10" fmla="*/ 861893572 w 130"/>
                <a:gd name="T11" fmla="*/ 2147483647 h 514"/>
                <a:gd name="T12" fmla="*/ 936831689 w 130"/>
                <a:gd name="T13" fmla="*/ 2147483647 h 514"/>
                <a:gd name="T14" fmla="*/ 986790202 w 130"/>
                <a:gd name="T15" fmla="*/ 2147483647 h 514"/>
                <a:gd name="T16" fmla="*/ 999279772 w 130"/>
                <a:gd name="T17" fmla="*/ 2147483647 h 514"/>
                <a:gd name="T18" fmla="*/ 986790202 w 130"/>
                <a:gd name="T19" fmla="*/ 2147483647 h 514"/>
                <a:gd name="T20" fmla="*/ 961810829 w 130"/>
                <a:gd name="T21" fmla="*/ 2147483647 h 514"/>
                <a:gd name="T22" fmla="*/ 924341887 w 130"/>
                <a:gd name="T23" fmla="*/ 2147483647 h 514"/>
                <a:gd name="T24" fmla="*/ 861893572 w 130"/>
                <a:gd name="T25" fmla="*/ 1874309511 h 514"/>
                <a:gd name="T26" fmla="*/ 799391659 w 130"/>
                <a:gd name="T27" fmla="*/ 1635541574 h 514"/>
                <a:gd name="T28" fmla="*/ 724453774 w 130"/>
                <a:gd name="T29" fmla="*/ 1396773865 h 514"/>
                <a:gd name="T30" fmla="*/ 624536516 w 130"/>
                <a:gd name="T31" fmla="*/ 1181929688 h 514"/>
                <a:gd name="T32" fmla="*/ 537108829 w 130"/>
                <a:gd name="T33" fmla="*/ 955071521 h 514"/>
                <a:gd name="T34" fmla="*/ 462170943 w 130"/>
                <a:gd name="T35" fmla="*/ 787918309 h 514"/>
                <a:gd name="T36" fmla="*/ 337274545 w 130"/>
                <a:gd name="T37" fmla="*/ 561112252 h 514"/>
                <a:gd name="T38" fmla="*/ 199834515 w 130"/>
                <a:gd name="T39" fmla="*/ 310382663 h 514"/>
                <a:gd name="T40" fmla="*/ 0 w 130"/>
                <a:gd name="T41" fmla="*/ 0 h 514"/>
                <a:gd name="T42" fmla="*/ 574577771 w 130"/>
                <a:gd name="T43" fmla="*/ 202934406 h 514"/>
                <a:gd name="T44" fmla="*/ 861893572 w 130"/>
                <a:gd name="T45" fmla="*/ 596945784 h 514"/>
                <a:gd name="T46" fmla="*/ 1099197030 w 130"/>
                <a:gd name="T47" fmla="*/ 990905053 h 514"/>
                <a:gd name="T48" fmla="*/ 1286541743 w 130"/>
                <a:gd name="T49" fmla="*/ 1396773865 h 514"/>
                <a:gd name="T50" fmla="*/ 1423981773 w 130"/>
                <a:gd name="T51" fmla="*/ 1778823363 h 514"/>
                <a:gd name="T52" fmla="*/ 1511409460 w 130"/>
                <a:gd name="T53" fmla="*/ 2137001209 h 514"/>
                <a:gd name="T54" fmla="*/ 1586347345 w 130"/>
                <a:gd name="T55" fmla="*/ 2147483647 h 514"/>
                <a:gd name="T56" fmla="*/ 1623816288 w 130"/>
                <a:gd name="T57" fmla="*/ 2147483647 h 514"/>
                <a:gd name="T58" fmla="*/ 1623816288 w 130"/>
                <a:gd name="T59" fmla="*/ 2147483647 h 514"/>
                <a:gd name="T60" fmla="*/ 1573857775 w 130"/>
                <a:gd name="T61" fmla="*/ 2147483647 h 514"/>
                <a:gd name="T62" fmla="*/ 1473940518 w 130"/>
                <a:gd name="T63" fmla="*/ 2147483647 h 514"/>
                <a:gd name="T64" fmla="*/ 1348990058 w 130"/>
                <a:gd name="T65" fmla="*/ 2147483647 h 514"/>
                <a:gd name="T66" fmla="*/ 1186624717 w 130"/>
                <a:gd name="T67" fmla="*/ 2147483647 h 514"/>
                <a:gd name="T68" fmla="*/ 986790202 w 130"/>
                <a:gd name="T69" fmla="*/ 2147483647 h 514"/>
                <a:gd name="T70" fmla="*/ 786901857 w 130"/>
                <a:gd name="T71" fmla="*/ 2147483647 h 514"/>
                <a:gd name="T72" fmla="*/ 549598631 w 130"/>
                <a:gd name="T73" fmla="*/ 2147483647 h 5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0" h="514">
                  <a:moveTo>
                    <a:pt x="35" y="514"/>
                  </a:moveTo>
                  <a:lnTo>
                    <a:pt x="0" y="514"/>
                  </a:lnTo>
                  <a:lnTo>
                    <a:pt x="10" y="497"/>
                  </a:lnTo>
                  <a:lnTo>
                    <a:pt x="19" y="481"/>
                  </a:lnTo>
                  <a:lnTo>
                    <a:pt x="28" y="466"/>
                  </a:lnTo>
                  <a:lnTo>
                    <a:pt x="35" y="449"/>
                  </a:lnTo>
                  <a:lnTo>
                    <a:pt x="42" y="434"/>
                  </a:lnTo>
                  <a:lnTo>
                    <a:pt x="48" y="417"/>
                  </a:lnTo>
                  <a:lnTo>
                    <a:pt x="55" y="401"/>
                  </a:lnTo>
                  <a:lnTo>
                    <a:pt x="60" y="385"/>
                  </a:lnTo>
                  <a:lnTo>
                    <a:pt x="65" y="369"/>
                  </a:lnTo>
                  <a:lnTo>
                    <a:pt x="69" y="353"/>
                  </a:lnTo>
                  <a:lnTo>
                    <a:pt x="72" y="337"/>
                  </a:lnTo>
                  <a:lnTo>
                    <a:pt x="75" y="321"/>
                  </a:lnTo>
                  <a:lnTo>
                    <a:pt x="77" y="305"/>
                  </a:lnTo>
                  <a:lnTo>
                    <a:pt x="79" y="289"/>
                  </a:lnTo>
                  <a:lnTo>
                    <a:pt x="80" y="272"/>
                  </a:lnTo>
                  <a:lnTo>
                    <a:pt x="80" y="257"/>
                  </a:lnTo>
                  <a:lnTo>
                    <a:pt x="80" y="244"/>
                  </a:lnTo>
                  <a:lnTo>
                    <a:pt x="79" y="231"/>
                  </a:lnTo>
                  <a:lnTo>
                    <a:pt x="78" y="219"/>
                  </a:lnTo>
                  <a:lnTo>
                    <a:pt x="77" y="207"/>
                  </a:lnTo>
                  <a:lnTo>
                    <a:pt x="75" y="194"/>
                  </a:lnTo>
                  <a:lnTo>
                    <a:pt x="74" y="182"/>
                  </a:lnTo>
                  <a:lnTo>
                    <a:pt x="71" y="170"/>
                  </a:lnTo>
                  <a:lnTo>
                    <a:pt x="69" y="157"/>
                  </a:lnTo>
                  <a:lnTo>
                    <a:pt x="66" y="147"/>
                  </a:lnTo>
                  <a:lnTo>
                    <a:pt x="64" y="137"/>
                  </a:lnTo>
                  <a:lnTo>
                    <a:pt x="61" y="128"/>
                  </a:lnTo>
                  <a:lnTo>
                    <a:pt x="58" y="117"/>
                  </a:lnTo>
                  <a:lnTo>
                    <a:pt x="55" y="108"/>
                  </a:lnTo>
                  <a:lnTo>
                    <a:pt x="50" y="99"/>
                  </a:lnTo>
                  <a:lnTo>
                    <a:pt x="47" y="90"/>
                  </a:lnTo>
                  <a:lnTo>
                    <a:pt x="43" y="80"/>
                  </a:lnTo>
                  <a:lnTo>
                    <a:pt x="40" y="73"/>
                  </a:lnTo>
                  <a:lnTo>
                    <a:pt x="37" y="66"/>
                  </a:lnTo>
                  <a:lnTo>
                    <a:pt x="32" y="58"/>
                  </a:lnTo>
                  <a:lnTo>
                    <a:pt x="27" y="47"/>
                  </a:lnTo>
                  <a:lnTo>
                    <a:pt x="22" y="37"/>
                  </a:lnTo>
                  <a:lnTo>
                    <a:pt x="16" y="26"/>
                  </a:lnTo>
                  <a:lnTo>
                    <a:pt x="8" y="1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46" y="17"/>
                  </a:lnTo>
                  <a:lnTo>
                    <a:pt x="59" y="33"/>
                  </a:lnTo>
                  <a:lnTo>
                    <a:pt x="69" y="50"/>
                  </a:lnTo>
                  <a:lnTo>
                    <a:pt x="78" y="67"/>
                  </a:lnTo>
                  <a:lnTo>
                    <a:pt x="88" y="83"/>
                  </a:lnTo>
                  <a:lnTo>
                    <a:pt x="96" y="101"/>
                  </a:lnTo>
                  <a:lnTo>
                    <a:pt x="103" y="117"/>
                  </a:lnTo>
                  <a:lnTo>
                    <a:pt x="109" y="135"/>
                  </a:lnTo>
                  <a:lnTo>
                    <a:pt x="114" y="149"/>
                  </a:lnTo>
                  <a:lnTo>
                    <a:pt x="118" y="163"/>
                  </a:lnTo>
                  <a:lnTo>
                    <a:pt x="121" y="179"/>
                  </a:lnTo>
                  <a:lnTo>
                    <a:pt x="125" y="194"/>
                  </a:lnTo>
                  <a:lnTo>
                    <a:pt x="127" y="210"/>
                  </a:lnTo>
                  <a:lnTo>
                    <a:pt x="129" y="225"/>
                  </a:lnTo>
                  <a:lnTo>
                    <a:pt x="130" y="241"/>
                  </a:lnTo>
                  <a:lnTo>
                    <a:pt x="130" y="256"/>
                  </a:lnTo>
                  <a:lnTo>
                    <a:pt x="130" y="274"/>
                  </a:lnTo>
                  <a:lnTo>
                    <a:pt x="128" y="292"/>
                  </a:lnTo>
                  <a:lnTo>
                    <a:pt x="126" y="309"/>
                  </a:lnTo>
                  <a:lnTo>
                    <a:pt x="123" y="327"/>
                  </a:lnTo>
                  <a:lnTo>
                    <a:pt x="118" y="344"/>
                  </a:lnTo>
                  <a:lnTo>
                    <a:pt x="114" y="362"/>
                  </a:lnTo>
                  <a:lnTo>
                    <a:pt x="108" y="379"/>
                  </a:lnTo>
                  <a:lnTo>
                    <a:pt x="102" y="396"/>
                  </a:lnTo>
                  <a:lnTo>
                    <a:pt x="95" y="412"/>
                  </a:lnTo>
                  <a:lnTo>
                    <a:pt x="88" y="429"/>
                  </a:lnTo>
                  <a:lnTo>
                    <a:pt x="79" y="444"/>
                  </a:lnTo>
                  <a:lnTo>
                    <a:pt x="71" y="459"/>
                  </a:lnTo>
                  <a:lnTo>
                    <a:pt x="63" y="474"/>
                  </a:lnTo>
                  <a:lnTo>
                    <a:pt x="54" y="487"/>
                  </a:lnTo>
                  <a:lnTo>
                    <a:pt x="44" y="500"/>
                  </a:lnTo>
                  <a:lnTo>
                    <a:pt x="35" y="5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525" name="Picture 29" descr="C:\Documents and Settings\HP_Owner\My Documents\ChRiS\Bridges 2006\inserts\major forms\slide 17b.wmf">
            <a:extLst>
              <a:ext uri="{FF2B5EF4-FFF2-40B4-BE49-F238E27FC236}">
                <a16:creationId xmlns:a16="http://schemas.microsoft.com/office/drawing/2014/main" id="{7B5621B8-C6B9-C082-FCCF-8C806818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97" y="2201382"/>
            <a:ext cx="3657817" cy="55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6" name="Picture 30" descr="C:\Documents and Settings\HP_Owner\My Documents\ChRiS\Bridges 2006\inserts\major forms\slide 17c.wmf">
            <a:extLst>
              <a:ext uri="{FF2B5EF4-FFF2-40B4-BE49-F238E27FC236}">
                <a16:creationId xmlns:a16="http://schemas.microsoft.com/office/drawing/2014/main" id="{067E536C-0902-1894-1051-FAD2ECEA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91" y="3106655"/>
            <a:ext cx="3657818" cy="9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2433A-4681-1E8F-0756-1ECB33F0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Deck Underside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404F3-2267-ED57-E70E-2D74764A5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5" descr="C:\Documents and Settings\HP_Owner\My Documents\ChRiS\Bridges 2006\inserts\major forms\slide 18.wmf">
            <a:extLst>
              <a:ext uri="{FF2B5EF4-FFF2-40B4-BE49-F238E27FC236}">
                <a16:creationId xmlns:a16="http://schemas.microsoft.com/office/drawing/2014/main" id="{7E6F3BB8-7589-A3CB-9E1D-7DC4E4AA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38" y="1172791"/>
            <a:ext cx="2873723" cy="34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6" name="Rectangle 26">
            <a:extLst>
              <a:ext uri="{FF2B5EF4-FFF2-40B4-BE49-F238E27FC236}">
                <a16:creationId xmlns:a16="http://schemas.microsoft.com/office/drawing/2014/main" id="{BC2D1C96-0985-5439-AB17-B1129A147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984" y="2308868"/>
            <a:ext cx="131658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PT, TH and SS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87" name="Rectangle 27">
            <a:extLst>
              <a:ext uri="{FF2B5EF4-FFF2-40B4-BE49-F238E27FC236}">
                <a16:creationId xmlns:a16="http://schemas.microsoft.com/office/drawing/2014/main" id="{16200366-DADF-0CFC-707B-1EA1D246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445" y="2643757"/>
            <a:ext cx="12445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PT, TH and SS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2FD9612F-4A3A-45A3-3C98-AD3F093D59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5936" y="2643758"/>
            <a:ext cx="216024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0989" name="Line 29">
            <a:extLst>
              <a:ext uri="{FF2B5EF4-FFF2-40B4-BE49-F238E27FC236}">
                <a16:creationId xmlns:a16="http://schemas.microsoft.com/office/drawing/2014/main" id="{D3E40BDE-253D-319A-2C28-FC383987B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4548" y="2395437"/>
            <a:ext cx="1701627" cy="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0990" name="Oval 30">
            <a:extLst>
              <a:ext uri="{FF2B5EF4-FFF2-40B4-BE49-F238E27FC236}">
                <a16:creationId xmlns:a16="http://schemas.microsoft.com/office/drawing/2014/main" id="{8B31F5AE-AEE7-3CB2-E300-63B1CDF4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12" y="2289709"/>
            <a:ext cx="432048" cy="197171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0991" name="Rectangle 31">
            <a:extLst>
              <a:ext uri="{FF2B5EF4-FFF2-40B4-BE49-F238E27FC236}">
                <a16:creationId xmlns:a16="http://schemas.microsoft.com/office/drawing/2014/main" id="{AB539093-6951-AED5-5BFF-83EEC80E2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445" y="2990081"/>
            <a:ext cx="117256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 and TH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92" name="Line 32">
            <a:extLst>
              <a:ext uri="{FF2B5EF4-FFF2-40B4-BE49-F238E27FC236}">
                <a16:creationId xmlns:a16="http://schemas.microsoft.com/office/drawing/2014/main" id="{F65FFB28-692B-9283-A51E-0658BF865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9952" y="3075806"/>
            <a:ext cx="201622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0993" name="Line 33">
            <a:extLst>
              <a:ext uri="{FF2B5EF4-FFF2-40B4-BE49-F238E27FC236}">
                <a16:creationId xmlns:a16="http://schemas.microsoft.com/office/drawing/2014/main" id="{D494D418-1DE3-4047-BA5F-62F28074AC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5936" y="2787774"/>
            <a:ext cx="216024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1C17C-4546-1010-D8A9-506C1066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Substructure - Abutments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5E391-68BE-2779-8CE5-146B02527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1AAD-9AB1-724B-DED5-07D8EEEC8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881" indent="-192881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Each form has a unique identification or form ID </a:t>
            </a:r>
          </a:p>
          <a:p>
            <a:pPr marL="192881" indent="-192881">
              <a:lnSpc>
                <a:spcPct val="200000"/>
              </a:lnSpc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9 different inspection report forms for bridges with a single span type</a:t>
            </a:r>
          </a:p>
          <a:p>
            <a:pPr marL="192881" indent="-192881">
              <a:lnSpc>
                <a:spcPct val="200000"/>
              </a:lnSpc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1 report for sign bridges</a:t>
            </a:r>
          </a:p>
          <a:p>
            <a:pPr marL="192881" indent="-192881">
              <a:lnSpc>
                <a:spcPct val="200000"/>
              </a:lnSpc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Custom forms can </a:t>
            </a:r>
            <a:r>
              <a:rPr lang="en-US" dirty="0">
                <a:ea typeface="ＭＳ Ｐゴシック" charset="0"/>
              </a:rPr>
              <a:t>be </a:t>
            </a:r>
            <a:r>
              <a:rPr lang="en-US" sz="1800" dirty="0">
                <a:ea typeface="ＭＳ Ｐゴシック" charset="0"/>
              </a:rPr>
              <a:t>generated to suit the number &amp; type of spans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EAD9F-A3A8-A785-1202-AEAFE79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Form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7163E-965D-EB96-8CC7-6C203106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7" descr="C:\Documents and Settings\HP_Owner\My Documents\ChRiS\Bridges 2006\inserts\major forms\slide 19.wmf">
            <a:extLst>
              <a:ext uri="{FF2B5EF4-FFF2-40B4-BE49-F238E27FC236}">
                <a16:creationId xmlns:a16="http://schemas.microsoft.com/office/drawing/2014/main" id="{DA6F80DE-E900-0C18-403B-FB9DCD1C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01931"/>
            <a:ext cx="2913584" cy="34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Line 18">
            <a:extLst>
              <a:ext uri="{FF2B5EF4-FFF2-40B4-BE49-F238E27FC236}">
                <a16:creationId xmlns:a16="http://schemas.microsoft.com/office/drawing/2014/main" id="{7D6EFC28-6024-6CA9-3760-4312A61DD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0529" y="3507854"/>
            <a:ext cx="18336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3" name="Line 19">
            <a:extLst>
              <a:ext uri="{FF2B5EF4-FFF2-40B4-BE49-F238E27FC236}">
                <a16:creationId xmlns:a16="http://schemas.microsoft.com/office/drawing/2014/main" id="{63720DB1-6927-5650-1982-BBEDD6769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9370" y="3363838"/>
            <a:ext cx="198479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4" name="Line 20">
            <a:extLst>
              <a:ext uri="{FF2B5EF4-FFF2-40B4-BE49-F238E27FC236}">
                <a16:creationId xmlns:a16="http://schemas.microsoft.com/office/drawing/2014/main" id="{F550632E-CAEF-F4A6-32E8-9BF841D689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0530" y="1493044"/>
            <a:ext cx="1864669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5" name="Oval 21">
            <a:extLst>
              <a:ext uri="{FF2B5EF4-FFF2-40B4-BE49-F238E27FC236}">
                <a16:creationId xmlns:a16="http://schemas.microsoft.com/office/drawing/2014/main" id="{C4A45C6F-EDA9-0086-0335-6F95F490F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2" y="1543403"/>
            <a:ext cx="498921" cy="17359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6" name="Rectangle 22">
            <a:extLst>
              <a:ext uri="{FF2B5EF4-FFF2-40B4-BE49-F238E27FC236}">
                <a16:creationId xmlns:a16="http://schemas.microsoft.com/office/drawing/2014/main" id="{7A930CA5-1B33-376A-90C9-DF52BEC3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1571625"/>
            <a:ext cx="147434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PT, TH and SS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007" name="Rectangle 23">
            <a:extLst>
              <a:ext uri="{FF2B5EF4-FFF2-40B4-BE49-F238E27FC236}">
                <a16:creationId xmlns:a16="http://schemas.microsoft.com/office/drawing/2014/main" id="{B8A6AB9E-E3BD-A885-A085-1E985CCC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3278113"/>
            <a:ext cx="147434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PT, TH and SS only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008" name="Rectangle 24">
            <a:extLst>
              <a:ext uri="{FF2B5EF4-FFF2-40B4-BE49-F238E27FC236}">
                <a16:creationId xmlns:a16="http://schemas.microsoft.com/office/drawing/2014/main" id="{CFD0966B-E3C7-FAAA-2AB7-9BCA3A764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856" y="3449563"/>
            <a:ext cx="1028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  <a:latin typeface="Arial" charset="0"/>
                <a:ea typeface="ＭＳ Ｐゴシック" charset="0"/>
              </a:rPr>
              <a:t>Not on CON</a:t>
            </a:r>
            <a:endParaRPr lang="en-US" b="1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009" name="Line 25">
            <a:extLst>
              <a:ext uri="{FF2B5EF4-FFF2-40B4-BE49-F238E27FC236}">
                <a16:creationId xmlns:a16="http://schemas.microsoft.com/office/drawing/2014/main" id="{E4788F8C-C72D-1407-BBC1-F5E38F3B24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9992" y="1634491"/>
            <a:ext cx="161520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0" name="Rectangle 26">
            <a:extLst>
              <a:ext uri="{FF2B5EF4-FFF2-40B4-BE49-F238E27FC236}">
                <a16:creationId xmlns:a16="http://schemas.microsoft.com/office/drawing/2014/main" id="{52FCB17A-42E2-9E6C-36AF-470D5DA5E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1400175"/>
            <a:ext cx="1028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Not on CON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1ADFF-AF61-6F45-5C02-3510C714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Substructure - Piers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F0C26-628B-2768-E03F-D60A823B5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7458-A6A6-82D8-9294-17DF18F3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456384"/>
          </a:xfrm>
        </p:spPr>
        <p:txBody>
          <a:bodyPr/>
          <a:lstStyle/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a typeface="ＭＳ Ｐゴシック" charset="0"/>
              </a:rPr>
              <a:t>Inventory items</a:t>
            </a:r>
          </a:p>
          <a:p>
            <a:pPr marL="542925" lvl="1"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dirty="0">
                <a:ea typeface="ＭＳ Ｐゴシック" charset="0"/>
              </a:rPr>
              <a:t>Shaded fields on form (TIMS)</a:t>
            </a:r>
          </a:p>
          <a:p>
            <a:pPr marL="542925" lvl="1"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dirty="0">
                <a:ea typeface="ＭＳ Ｐゴシック" charset="0"/>
              </a:rPr>
              <a:t>Verify/revise  data on form</a:t>
            </a:r>
          </a:p>
          <a:p>
            <a:pPr marL="257175" lvl="1" indent="0">
              <a:spcBef>
                <a:spcPct val="20000"/>
              </a:spcBef>
              <a:buNone/>
              <a:defRPr/>
            </a:pPr>
            <a:endParaRPr lang="en-US" sz="1200" dirty="0">
              <a:ea typeface="ＭＳ Ｐゴシック" charset="0"/>
            </a:endParaRPr>
          </a:p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a typeface="ＭＳ Ｐゴシック" charset="0"/>
              </a:rPr>
              <a:t>Element Ratings</a:t>
            </a:r>
          </a:p>
          <a:p>
            <a:pPr marL="542925" lvl="1">
              <a:buFont typeface="Arial" panose="020B0604020202020204" pitchFamily="34" charset="0"/>
              <a:buChar char="−"/>
              <a:defRPr/>
            </a:pPr>
            <a:r>
              <a:rPr lang="en-US" dirty="0">
                <a:ea typeface="ＭＳ Ｐゴシック" charset="0"/>
              </a:rPr>
              <a:t>fill all blank fields </a:t>
            </a:r>
          </a:p>
          <a:p>
            <a:pPr marL="542925" lvl="1">
              <a:buFont typeface="Arial" panose="020B0604020202020204" pitchFamily="34" charset="0"/>
              <a:buChar char="−"/>
              <a:defRPr/>
            </a:pPr>
            <a:r>
              <a:rPr lang="en-US" dirty="0">
                <a:ea typeface="ＭＳ Ｐゴシック" charset="0"/>
              </a:rPr>
              <a:t>use N or X if necessary</a:t>
            </a:r>
          </a:p>
          <a:p>
            <a:pPr marL="257175" lvl="1" indent="0">
              <a:buNone/>
              <a:defRPr/>
            </a:pPr>
            <a:endParaRPr lang="en-US" sz="1200" dirty="0">
              <a:ea typeface="ＭＳ Ｐゴシック" charset="0"/>
            </a:endParaRPr>
          </a:p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ea typeface="ＭＳ Ｐゴシック" charset="0"/>
              </a:rPr>
              <a:t>Data on LH Side of Form or Explanation of Condition</a:t>
            </a:r>
          </a:p>
          <a:p>
            <a:pPr marL="542925" lvl="1">
              <a:buFont typeface="Arial" panose="020B0604020202020204" pitchFamily="34" charset="0"/>
              <a:buChar char="−"/>
              <a:defRPr/>
            </a:pPr>
            <a:r>
              <a:rPr lang="en-US" dirty="0">
                <a:ea typeface="ＭＳ Ｐゴシック" charset="0"/>
              </a:rPr>
              <a:t>Verify &amp; check off if visible</a:t>
            </a:r>
          </a:p>
          <a:p>
            <a:pPr marL="542925" lvl="1">
              <a:buFont typeface="Arial" panose="020B0604020202020204" pitchFamily="34" charset="0"/>
              <a:buChar char="−"/>
              <a:defRPr/>
            </a:pPr>
            <a:r>
              <a:rPr lang="en-US" dirty="0">
                <a:ea typeface="ＭＳ Ｐゴシック" charset="0"/>
              </a:rPr>
              <a:t>Carry over if not visible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2D3F-F35B-7B63-4032-383952FF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2BC81-771B-FCDA-9C6D-90D827294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597B-A24D-F986-37CB-6EBFD39B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7574"/>
            <a:ext cx="8229600" cy="36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Safety </a:t>
            </a:r>
          </a:p>
          <a:p>
            <a:pPr>
              <a:lnSpc>
                <a:spcPct val="150000"/>
              </a:lnSpc>
            </a:pPr>
            <a:r>
              <a:rPr lang="en-US" dirty="0"/>
              <a:t>Maintenance </a:t>
            </a:r>
          </a:p>
          <a:p>
            <a:pPr>
              <a:lnSpc>
                <a:spcPct val="150000"/>
              </a:lnSpc>
            </a:pPr>
            <a:r>
              <a:rPr lang="en-US" dirty="0"/>
              <a:t>Management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Condition</a:t>
            </a:r>
          </a:p>
          <a:p>
            <a:pPr>
              <a:lnSpc>
                <a:spcPct val="150000"/>
              </a:lnSpc>
            </a:pPr>
            <a:r>
              <a:rPr lang="en-US" dirty="0"/>
              <a:t>Functionality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2730E-E39E-9BE2-6F48-103554EF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for Inspection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80375-F4E7-3B2D-CAF4-9F2A56FFA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C87562-899A-AB21-1B6F-C784760441C5}"/>
              </a:ext>
            </a:extLst>
          </p:cNvPr>
          <p:cNvSpPr txBox="1">
            <a:spLocks/>
          </p:cNvSpPr>
          <p:nvPr/>
        </p:nvSpPr>
        <p:spPr bwMode="auto">
          <a:xfrm>
            <a:off x="539552" y="2715766"/>
            <a:ext cx="821925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rgbClr val="0081A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A737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Rating Considerations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200C-399C-AD67-F680-D4E09978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8882"/>
            <a:ext cx="8219256" cy="524714"/>
          </a:xfrm>
        </p:spPr>
        <p:txBody>
          <a:bodyPr/>
          <a:lstStyle/>
          <a:p>
            <a:r>
              <a:rPr lang="en-US" dirty="0"/>
              <a:t>Maintenance Recommendations </a:t>
            </a:r>
            <a:r>
              <a:rPr lang="en-US" sz="2600" dirty="0"/>
              <a:t>(Table 11.1)</a:t>
            </a:r>
          </a:p>
        </p:txBody>
      </p:sp>
      <p:pic>
        <p:nvPicPr>
          <p:cNvPr id="22532" name="Picture 31" descr="C:\Documents and Settings\HP_Owner\My Documents\ChRiS\Bridges 2006\inserts\major forms\slide 20.wmf">
            <a:extLst>
              <a:ext uri="{FF2B5EF4-FFF2-40B4-BE49-F238E27FC236}">
                <a16:creationId xmlns:a16="http://schemas.microsoft.com/office/drawing/2014/main" id="{D67F4509-BFA1-F91C-2B45-80D0BDBD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56" y="1109491"/>
            <a:ext cx="200828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5" name="Rectangle 47">
            <a:extLst>
              <a:ext uri="{FF2B5EF4-FFF2-40B4-BE49-F238E27FC236}">
                <a16:creationId xmlns:a16="http://schemas.microsoft.com/office/drawing/2014/main" id="{67BD3250-0FC3-1B35-49E2-299086686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831" y="1591072"/>
            <a:ext cx="11144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/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Not on PSR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056" name="Line 48">
            <a:extLst>
              <a:ext uri="{FF2B5EF4-FFF2-40B4-BE49-F238E27FC236}">
                <a16:creationId xmlns:a16="http://schemas.microsoft.com/office/drawing/2014/main" id="{6A5A91E9-96C7-6F61-FE0B-E018D56FC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306" y="1635646"/>
            <a:ext cx="7715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58" name="Line 50">
            <a:extLst>
              <a:ext uri="{FF2B5EF4-FFF2-40B4-BE49-F238E27FC236}">
                <a16:creationId xmlns:a16="http://schemas.microsoft.com/office/drawing/2014/main" id="{0DBD7B42-5047-D423-F263-83CDA6B750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6068" y="1491630"/>
            <a:ext cx="3857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6568-7049-D422-C46D-BB6D97568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BC983-4CC8-1CC8-A8AF-32A8D7E9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93" y="915566"/>
            <a:ext cx="4108211" cy="37583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3E41A1-FC71-3CD9-8173-12BCD66C8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820792"/>
              </p:ext>
            </p:extLst>
          </p:nvPr>
        </p:nvGraphicFramePr>
        <p:xfrm>
          <a:off x="539750" y="1357313"/>
          <a:ext cx="82296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54">
                  <a:extLst>
                    <a:ext uri="{9D8B030D-6E8A-4147-A177-3AD203B41FA5}">
                      <a16:colId xmlns:a16="http://schemas.microsoft.com/office/drawing/2014/main" val="1060015900"/>
                    </a:ext>
                  </a:extLst>
                </a:gridCol>
                <a:gridCol w="6861646">
                  <a:extLst>
                    <a:ext uri="{9D8B030D-6E8A-4147-A177-3AD203B41FA5}">
                      <a16:colId xmlns:a16="http://schemas.microsoft.com/office/drawing/2014/main" val="3864819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Maintenance Priority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8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maintenance required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35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priority</a:t>
                      </a:r>
                    </a:p>
                    <a:p>
                      <a:r>
                        <a:rPr lang="en-US" sz="1400" dirty="0"/>
                        <a:t>Recommended is not required</a:t>
                      </a:r>
                    </a:p>
                    <a:p>
                      <a:r>
                        <a:rPr lang="en-US" sz="1400" dirty="0"/>
                        <a:t>If made – not likely before next inspection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6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 priority</a:t>
                      </a:r>
                    </a:p>
                    <a:p>
                      <a:r>
                        <a:rPr lang="en-US" sz="1400" dirty="0"/>
                        <a:t>Before next inspection (6 mo. To 3 years)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4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priority </a:t>
                      </a:r>
                    </a:p>
                    <a:p>
                      <a:r>
                        <a:rPr lang="en-US" sz="1400" dirty="0"/>
                        <a:t>Monitor until work is done (within 6 months)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4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Immediate action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8762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740E0F-C14F-7EE2-115E-85364197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321B-6650-C173-ADF9-4316623A8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8204-BE96-A853-B59F-78296DB2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Classification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962E-EBB4-422B-F583-CBE134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6958"/>
            <a:ext cx="8229600" cy="782744"/>
          </a:xfrm>
        </p:spPr>
        <p:txBody>
          <a:bodyPr/>
          <a:lstStyle/>
          <a:p>
            <a:r>
              <a:rPr lang="en-US" dirty="0"/>
              <a:t>Indicates current desirable standard (Refer to Table 4.2)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Current Departmental standards are: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378B-9105-EF1B-D4FB-60BE6073D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43C835-9EA4-9D6A-3278-81D10209C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70626"/>
              </p:ext>
            </p:extLst>
          </p:nvPr>
        </p:nvGraphicFramePr>
        <p:xfrm>
          <a:off x="652736" y="2560613"/>
          <a:ext cx="7879704" cy="164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96">
                  <a:extLst>
                    <a:ext uri="{9D8B030D-6E8A-4147-A177-3AD203B41FA5}">
                      <a16:colId xmlns:a16="http://schemas.microsoft.com/office/drawing/2014/main" val="4175672616"/>
                    </a:ext>
                  </a:extLst>
                </a:gridCol>
                <a:gridCol w="6034008">
                  <a:extLst>
                    <a:ext uri="{9D8B030D-6E8A-4147-A177-3AD203B41FA5}">
                      <a16:colId xmlns:a16="http://schemas.microsoft.com/office/drawing/2014/main" val="3878294015"/>
                    </a:ext>
                  </a:extLst>
                </a:gridCol>
              </a:tblGrid>
              <a:tr h="3066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Highway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50080"/>
                  </a:ext>
                </a:extLst>
              </a:tr>
              <a:tr h="3066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Roads (graveled)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 207G-60      RUL 208G-60    RUL 208G-90     RUL 209G-90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 210G-90      RUL 210G-100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55725"/>
                  </a:ext>
                </a:extLst>
              </a:tr>
              <a:tr h="3066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Roads (Paved)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 208-100       RUL 208-110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22916"/>
                  </a:ext>
                </a:extLst>
              </a:tr>
              <a:tr h="3066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Highways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RCU 208-110      RCU 209-110     RCU 210-110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123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8204-BE96-A853-B59F-78296DB2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Classification (cont’d)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962E-EBB4-422B-F583-CBE134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6958"/>
            <a:ext cx="8229600" cy="782744"/>
          </a:xfrm>
        </p:spPr>
        <p:txBody>
          <a:bodyPr/>
          <a:lstStyle/>
          <a:p>
            <a:r>
              <a:rPr lang="en-US" dirty="0"/>
              <a:t>Indicates current desirable standard (Refer to Table 4.2)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Current Departmental standards are: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378B-9105-EF1B-D4FB-60BE6073D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43C835-9EA4-9D6A-3278-81D10209C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40563"/>
              </p:ext>
            </p:extLst>
          </p:nvPr>
        </p:nvGraphicFramePr>
        <p:xfrm>
          <a:off x="652736" y="2560613"/>
          <a:ext cx="7879704" cy="134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96">
                  <a:extLst>
                    <a:ext uri="{9D8B030D-6E8A-4147-A177-3AD203B41FA5}">
                      <a16:colId xmlns:a16="http://schemas.microsoft.com/office/drawing/2014/main" val="4175672616"/>
                    </a:ext>
                  </a:extLst>
                </a:gridCol>
                <a:gridCol w="6034008">
                  <a:extLst>
                    <a:ext uri="{9D8B030D-6E8A-4147-A177-3AD203B41FA5}">
                      <a16:colId xmlns:a16="http://schemas.microsoft.com/office/drawing/2014/main" val="3878294015"/>
                    </a:ext>
                  </a:extLst>
                </a:gridCol>
              </a:tblGrid>
              <a:tr h="3066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Highway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50080"/>
                  </a:ext>
                </a:extLst>
              </a:tr>
              <a:tr h="3066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Highways (undivided)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RAU 209-110     RAU 210-110     RAU 211.8-110     RAU 213.4-110     RAU 213.4-120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55725"/>
                  </a:ext>
                </a:extLst>
              </a:tr>
              <a:tr h="30668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Highways (divided)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 412.4-120     RFD 412.4-130     RAD 616.6-130     RFD 616.6-130       RFD 820.8-110      RFD-1024.5-110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2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0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617C1FC-5709-F326-52D9-DE9F4566A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86063"/>
              </p:ext>
            </p:extLst>
          </p:nvPr>
        </p:nvGraphicFramePr>
        <p:xfrm>
          <a:off x="539750" y="1719675"/>
          <a:ext cx="78039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567">
                  <a:extLst>
                    <a:ext uri="{9D8B030D-6E8A-4147-A177-3AD203B41FA5}">
                      <a16:colId xmlns:a16="http://schemas.microsoft.com/office/drawing/2014/main" val="19232493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182565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564552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33493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06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Prestressed Girder**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01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Precast Girder**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18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Cast-in-Place**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68778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F33CBA-916C-82A3-1B2C-2B9D9E1D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Bridges – Concrete (Table 11.3)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584F1-A84C-8DA0-D0B1-8DE6CB5C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82C7F-EB93-AFBB-EDEE-E53330C5E3D0}"/>
              </a:ext>
            </a:extLst>
          </p:cNvPr>
          <p:cNvSpPr txBox="1"/>
          <p:nvPr/>
        </p:nvSpPr>
        <p:spPr>
          <a:xfrm>
            <a:off x="539552" y="3366160"/>
            <a:ext cx="7803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maximum of 50 years for timber sub-structure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5 years if overlaid with concrete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5 years if strengthened or laterally stressed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F6547-0391-3FCA-D2F1-58D0AA3A6EC4}"/>
              </a:ext>
            </a:extLst>
          </p:cNvPr>
          <p:cNvSpPr txBox="1"/>
          <p:nvPr/>
        </p:nvSpPr>
        <p:spPr>
          <a:xfrm>
            <a:off x="2870912" y="1290077"/>
            <a:ext cx="547260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Expectancy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92869A5-99E0-1952-F911-D3EBEB1C2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724053"/>
              </p:ext>
            </p:extLst>
          </p:nvPr>
        </p:nvGraphicFramePr>
        <p:xfrm>
          <a:off x="539750" y="1469971"/>
          <a:ext cx="7920681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699">
                  <a:extLst>
                    <a:ext uri="{9D8B030D-6E8A-4147-A177-3AD203B41FA5}">
                      <a16:colId xmlns:a16="http://schemas.microsoft.com/office/drawing/2014/main" val="2410435823"/>
                    </a:ext>
                  </a:extLst>
                </a:gridCol>
                <a:gridCol w="1831994">
                  <a:extLst>
                    <a:ext uri="{9D8B030D-6E8A-4147-A177-3AD203B41FA5}">
                      <a16:colId xmlns:a16="http://schemas.microsoft.com/office/drawing/2014/main" val="2514265823"/>
                    </a:ext>
                  </a:extLst>
                </a:gridCol>
                <a:gridCol w="1831994">
                  <a:extLst>
                    <a:ext uri="{9D8B030D-6E8A-4147-A177-3AD203B41FA5}">
                      <a16:colId xmlns:a16="http://schemas.microsoft.com/office/drawing/2014/main" val="3270989233"/>
                    </a:ext>
                  </a:extLst>
                </a:gridCol>
                <a:gridCol w="1831994">
                  <a:extLst>
                    <a:ext uri="{9D8B030D-6E8A-4147-A177-3AD203B41FA5}">
                      <a16:colId xmlns:a16="http://schemas.microsoft.com/office/drawing/2014/main" val="2687012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411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Ridge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801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Welded Girder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237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Deck Truss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8586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Rolled Beams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789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Riveted Plate Girder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550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 Truss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185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Pony Truss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820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Bailey and Other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94893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CC5A8F-2EFC-5771-530C-247053C3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Bridges – Steel (Table 11.3)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AF6A7-3891-27CA-F412-E860A78C6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F73BF-D38F-95C8-F413-724283F36017}"/>
              </a:ext>
            </a:extLst>
          </p:cNvPr>
          <p:cNvSpPr txBox="1"/>
          <p:nvPr/>
        </p:nvSpPr>
        <p:spPr>
          <a:xfrm>
            <a:off x="2964656" y="1059582"/>
            <a:ext cx="5495775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Expectancy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BBCF1-AB33-E0F5-1559-312A3523A52A}"/>
              </a:ext>
            </a:extLst>
          </p:cNvPr>
          <p:cNvSpPr txBox="1"/>
          <p:nvPr/>
        </p:nvSpPr>
        <p:spPr>
          <a:xfrm>
            <a:off x="539552" y="4279211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maximum of 50 years for timber substructure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FAB1-BED6-A148-4642-26FF3FAA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81AB"/>
                </a:solidFill>
              </a:rPr>
              <a:t>Major Bridges</a:t>
            </a:r>
          </a:p>
          <a:p>
            <a:r>
              <a:rPr lang="en-US" b="1" dirty="0"/>
              <a:t>Considerations </a:t>
            </a:r>
          </a:p>
          <a:p>
            <a:pPr lvl="1"/>
            <a:r>
              <a:rPr lang="en-US" dirty="0">
                <a:ea typeface="ＭＳ Ｐゴシック" charset="0"/>
              </a:rPr>
              <a:t>Traffic characteristics</a:t>
            </a:r>
          </a:p>
          <a:p>
            <a:pPr lvl="2"/>
            <a:r>
              <a:rPr lang="en-US" dirty="0">
                <a:ea typeface="ＭＳ Ｐゴシック" charset="0"/>
              </a:rPr>
              <a:t>volume, amount of truck traffic, log haul</a:t>
            </a:r>
          </a:p>
          <a:p>
            <a:pPr lvl="1"/>
            <a:r>
              <a:rPr lang="en-US" dirty="0">
                <a:ea typeface="ＭＳ Ｐゴシック" charset="0"/>
              </a:rPr>
              <a:t>Salt usage</a:t>
            </a:r>
          </a:p>
          <a:p>
            <a:pPr lvl="2"/>
            <a:r>
              <a:rPr lang="en-US" dirty="0">
                <a:ea typeface="ＭＳ Ｐゴシック" charset="0"/>
              </a:rPr>
              <a:t>road surfacing, traffic, climatic conditions</a:t>
            </a:r>
          </a:p>
          <a:p>
            <a:pPr lvl="1"/>
            <a:r>
              <a:rPr lang="en-US" dirty="0">
                <a:ea typeface="ＭＳ Ｐゴシック" charset="0"/>
              </a:rPr>
              <a:t>Deck drainage, leakage</a:t>
            </a:r>
          </a:p>
          <a:p>
            <a:pPr lvl="1"/>
            <a:r>
              <a:rPr lang="en-US" dirty="0">
                <a:ea typeface="ＭＳ Ｐゴシック" charset="0"/>
              </a:rPr>
              <a:t>Decay favorable conditions</a:t>
            </a:r>
          </a:p>
          <a:p>
            <a:pPr lvl="1"/>
            <a:r>
              <a:rPr lang="en-US" dirty="0">
                <a:ea typeface="ＭＳ Ｐゴシック" charset="0"/>
              </a:rPr>
              <a:t>Design or rated load capacity</a:t>
            </a:r>
          </a:p>
          <a:p>
            <a:pPr lvl="2"/>
            <a:endParaRPr lang="en-US" sz="16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C6B53-7278-8001-FC2C-75A8405F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Remaining Life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6EDF6-AAF1-20FB-75CF-061AC8200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E803-F233-31E3-8EA8-F8B1C564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Bridge Inspection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EC958-C561-E061-E0DC-FA7615E86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3AA90B2-AC39-5E26-E6C0-D811702A7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84181"/>
              </p:ext>
            </p:extLst>
          </p:nvPr>
        </p:nvGraphicFramePr>
        <p:xfrm>
          <a:off x="587698" y="1401961"/>
          <a:ext cx="7968603" cy="29432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1900">
                  <a:extLst>
                    <a:ext uri="{9D8B030D-6E8A-4147-A177-3AD203B41FA5}">
                      <a16:colId xmlns:a16="http://schemas.microsoft.com/office/drawing/2014/main" val="19445152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394665428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552972978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09856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Timber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TT, UT, 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77216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Precast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HH, GC, VH, PG, GR, PE, PPS, VS, SM, SMC, SC, SCC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078553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Culvert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RS, SP, FP, MP, WP, TP, CP, BP, AP, XP, RPA, RPO, RPP, RPE, MPL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3394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Culverts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CUL1 in any combination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6697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Culvert extended with a different material 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RPX, APX, CPX, MPX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2749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B3F6FD2-AF41-54DE-8343-92C1A93B4933}"/>
              </a:ext>
            </a:extLst>
          </p:cNvPr>
          <p:cNvSpPr/>
          <p:nvPr/>
        </p:nvSpPr>
        <p:spPr>
          <a:xfrm>
            <a:off x="5940152" y="257175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DF679F-200B-0BB6-B501-40E9C392B54F}"/>
              </a:ext>
            </a:extLst>
          </p:cNvPr>
          <p:cNvSpPr/>
          <p:nvPr/>
        </p:nvSpPr>
        <p:spPr>
          <a:xfrm>
            <a:off x="5076056" y="257175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C46C13-77BD-F8DF-63EA-B7FD919AD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78337"/>
              </p:ext>
            </p:extLst>
          </p:nvPr>
        </p:nvGraphicFramePr>
        <p:xfrm>
          <a:off x="529208" y="1131590"/>
          <a:ext cx="8229600" cy="3486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7954">
                  <a:extLst>
                    <a:ext uri="{9D8B030D-6E8A-4147-A177-3AD203B41FA5}">
                      <a16:colId xmlns:a16="http://schemas.microsoft.com/office/drawing/2014/main" val="442408372"/>
                    </a:ext>
                  </a:extLst>
                </a:gridCol>
                <a:gridCol w="3024534">
                  <a:extLst>
                    <a:ext uri="{9D8B030D-6E8A-4147-A177-3AD203B41FA5}">
                      <a16:colId xmlns:a16="http://schemas.microsoft.com/office/drawing/2014/main" val="1685986513"/>
                    </a:ext>
                  </a:extLst>
                </a:gridCol>
                <a:gridCol w="3837112">
                  <a:extLst>
                    <a:ext uri="{9D8B030D-6E8A-4147-A177-3AD203B41FA5}">
                      <a16:colId xmlns:a16="http://schemas.microsoft.com/office/drawing/2014/main" val="2648321371"/>
                    </a:ext>
                  </a:extLst>
                </a:gridCol>
              </a:tblGrid>
              <a:tr h="3195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508746"/>
                  </a:ext>
                </a:extLst>
              </a:tr>
              <a:tr h="3195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Trough Truss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914962"/>
                  </a:ext>
                </a:extLst>
              </a:tr>
              <a:tr h="3195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Pony Truss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26740"/>
                  </a:ext>
                </a:extLst>
              </a:tr>
              <a:tr h="3195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Deck Truss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751541"/>
                  </a:ext>
                </a:extLst>
              </a:tr>
              <a:tr h="3195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Girder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RB, RG, WG, 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950143"/>
                  </a:ext>
                </a:extLst>
              </a:tr>
              <a:tr h="5132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Prestressed Girder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RD, FC, VF, PM, VM, PB, DBT, PQ, PO, LF, FM, RM, PJ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569012"/>
                  </a:ext>
                </a:extLst>
              </a:tr>
              <a:tr h="7245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Cast-In-Place Concreate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 Tee Girders Bridges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 Flat Slab Bridges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CA, CB, CF, CV, CX, CC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75544"/>
                  </a:ext>
                </a:extLst>
              </a:tr>
              <a:tr h="3195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Trusses and Arches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78744"/>
                  </a:ext>
                </a:extLst>
              </a:tr>
              <a:tr h="3195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3441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604FD1F-9516-9DDC-4016-BA48C961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Bridge Inspection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85073-BBC5-FF6E-7B95-A46468D81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1AAD-9AB1-724B-DED5-07D8EEEC8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881" indent="-192881">
              <a:buFontTx/>
              <a:buChar char="•"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Bridge Site Inventory</a:t>
            </a:r>
          </a:p>
          <a:p>
            <a:pPr marL="0" indent="0">
              <a:buNone/>
              <a:defRPr/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ＭＳ Ｐゴシック" charset="0"/>
            </a:endParaRPr>
          </a:p>
          <a:p>
            <a:pPr marL="192881" indent="-192881">
              <a:buFontTx/>
              <a:buChar char="•"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Bridge Inspection Details</a:t>
            </a:r>
          </a:p>
          <a:p>
            <a:pPr marL="742950" lvl="1" indent="-285750" algn="l">
              <a:buFont typeface="Arial" panose="020B0604020202020204" pitchFamily="34" charset="0"/>
              <a:buChar char="−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Name, Date, Arrive/Depart times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1200" dirty="0">
              <a:latin typeface="Calibri"/>
              <a:ea typeface="ＭＳ Ｐゴシック" charset="0"/>
              <a:cs typeface="Calibri"/>
            </a:endParaRPr>
          </a:p>
          <a:p>
            <a:pPr marL="192881" indent="-192881">
              <a:buFontTx/>
              <a:buChar char="•"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Approach Road</a:t>
            </a:r>
          </a:p>
          <a:p>
            <a:pPr marL="0" indent="0">
              <a:buNone/>
              <a:defRPr/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ＭＳ Ｐゴシック" charset="0"/>
            </a:endParaRPr>
          </a:p>
          <a:p>
            <a:pPr marL="192881" indent="-192881">
              <a:buFontTx/>
              <a:buChar char="•"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Posting Information</a:t>
            </a:r>
          </a:p>
          <a:p>
            <a:pPr marL="742950" lvl="1" indent="-285750" algn="l">
              <a:buFont typeface="Arial" panose="020B0604020202020204" pitchFamily="34" charset="0"/>
              <a:buChar char="−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Vertical clearance</a:t>
            </a:r>
          </a:p>
          <a:p>
            <a:pPr marL="742950" lvl="1" indent="-285750" algn="l">
              <a:buFont typeface="Arial" panose="020B0604020202020204" pitchFamily="34" charset="0"/>
              <a:buChar char="−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Posted loading</a:t>
            </a:r>
          </a:p>
          <a:p>
            <a:pPr marL="742950" lvl="1" indent="-285750" algn="l">
              <a:buFont typeface="Arial" panose="020B0604020202020204" pitchFamily="34" charset="0"/>
              <a:buChar char="−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charset="0"/>
              </a:rPr>
              <a:t>Utilities</a:t>
            </a:r>
          </a:p>
          <a:p>
            <a:pPr marL="192881" indent="-192881">
              <a:buFontTx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ea typeface="ＭＳ Ｐゴシック" charset="0"/>
            </a:endParaRPr>
          </a:p>
          <a:p>
            <a:pPr marL="192881" indent="-192881">
              <a:buFontTx/>
              <a:buChar char="•"/>
              <a:defRPr/>
            </a:pPr>
            <a:endParaRPr lang="en-US" sz="1800" dirty="0">
              <a:solidFill>
                <a:schemeClr val="bg2">
                  <a:lumMod val="10000"/>
                </a:schemeClr>
              </a:solidFill>
              <a:ea typeface="ＭＳ Ｐゴシック" charset="0"/>
            </a:endParaRPr>
          </a:p>
          <a:p>
            <a:pPr marL="192881" indent="-192881">
              <a:buFontTx/>
              <a:buChar char="•"/>
              <a:defRPr/>
            </a:pPr>
            <a:endParaRPr lang="en-US" sz="1800" dirty="0">
              <a:solidFill>
                <a:schemeClr val="bg2">
                  <a:lumMod val="10000"/>
                </a:schemeClr>
              </a:solidFill>
              <a:ea typeface="ＭＳ Ｐゴシック" charset="0"/>
            </a:endParaRPr>
          </a:p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Calibri"/>
                <a:ea typeface="ＭＳ Ｐゴシック" charset="0"/>
                <a:cs typeface="Calibri"/>
              </a:rPr>
              <a:t> Structural Condition Rating </a:t>
            </a:r>
          </a:p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Calibri"/>
                <a:ea typeface="ＭＳ Ｐゴシック" charset="0"/>
                <a:cs typeface="Calibri"/>
              </a:rPr>
              <a:t>Sufficiency Rating</a:t>
            </a:r>
          </a:p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Calibri"/>
                <a:ea typeface="ＭＳ Ｐゴシック" charset="0"/>
                <a:cs typeface="Calibri"/>
              </a:rPr>
              <a:t>Special Comments for Next Inspection</a:t>
            </a:r>
          </a:p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Calibri"/>
                <a:ea typeface="ＭＳ Ｐゴシック" charset="0"/>
                <a:cs typeface="Calibri"/>
              </a:rPr>
              <a:t>ERY</a:t>
            </a:r>
          </a:p>
          <a:p>
            <a:pPr marL="192881" indent="-192881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Calibri"/>
                <a:ea typeface="ＭＳ Ｐゴシック" charset="0"/>
                <a:cs typeface="Calibri"/>
              </a:rPr>
              <a:t>Next Inspection Date and Inspection Cycle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EAD9F-A3A8-A785-1202-AEAFE79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Major Bridge Form 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7163E-965D-EB96-8CC7-6C203106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1AAD-9AB1-724B-DED5-07D8EEEC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8"/>
            <a:ext cx="8229600" cy="3384376"/>
          </a:xfrm>
        </p:spPr>
        <p:txBody>
          <a:bodyPr/>
          <a:lstStyle/>
          <a:p>
            <a:pPr marL="192881" indent="-192881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Channel</a:t>
            </a:r>
          </a:p>
          <a:p>
            <a:pPr marL="192881" indent="-192881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Grade Separation</a:t>
            </a:r>
          </a:p>
          <a:p>
            <a:pPr marL="192881" indent="-192881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Structural Condition Rating </a:t>
            </a:r>
          </a:p>
          <a:p>
            <a:pPr marL="192881" indent="-192881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Sufficiency Rating</a:t>
            </a:r>
          </a:p>
          <a:p>
            <a:pPr marL="192881" indent="-192881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Special Comments for Next Inspection</a:t>
            </a:r>
          </a:p>
          <a:p>
            <a:pPr marL="192881" indent="-192881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ERY</a:t>
            </a:r>
          </a:p>
          <a:p>
            <a:pPr marL="192881" indent="-192881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Next Inspection Date and Inspection Cycle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EAD9F-A3A8-A785-1202-AEAFE79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Major Bridge Form 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7163E-965D-EB96-8CC7-6C203106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D19E-3261-FB5D-939A-A66643EAF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881" indent="-192881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Superstructure</a:t>
            </a:r>
          </a:p>
          <a:p>
            <a:pPr marL="192881" indent="-192881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Substructure</a:t>
            </a:r>
          </a:p>
          <a:p>
            <a:pPr marL="192881" indent="-192881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ea typeface="ＭＳ Ｐゴシック" charset="0"/>
              </a:rPr>
              <a:t>Maintenance Recommendations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C66A3-976C-8C7A-786D-4A49B690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Major Bridge Form 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A31D5-B81E-B755-5076-4EF21E41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33D3609C-BAB1-05B4-DE54-D7CA4628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56" y="1563638"/>
            <a:ext cx="2642592" cy="2642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B9D8C-9910-4E04-ED9A-41D5F1CE5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Common Elements</a:t>
            </a:r>
          </a:p>
          <a:p>
            <a:pPr marL="542925"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ea typeface="ＭＳ Ｐゴシック" charset="0"/>
              </a:rPr>
              <a:t>Special Features</a:t>
            </a:r>
          </a:p>
          <a:p>
            <a:pPr marL="542925"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ea typeface="ＭＳ Ｐゴシック" charset="0"/>
              </a:rPr>
              <a:t>Deck Rideability</a:t>
            </a:r>
          </a:p>
          <a:p>
            <a:pPr marL="542925"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ea typeface="ＭＳ Ｐゴシック" charset="0"/>
              </a:rPr>
              <a:t>Bridge Rail</a:t>
            </a:r>
          </a:p>
          <a:p>
            <a:pPr marL="542925"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ea typeface="ＭＳ Ｐゴシック" charset="0"/>
              </a:rPr>
              <a:t>Sidewalk</a:t>
            </a:r>
          </a:p>
          <a:p>
            <a:pPr marL="542925"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ea typeface="ＭＳ Ｐゴシック" charset="0"/>
              </a:rPr>
              <a:t>Span Alignment Problems</a:t>
            </a:r>
          </a:p>
          <a:p>
            <a:pPr marL="542925"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ea typeface="ＭＳ Ｐゴシック" charset="0"/>
              </a:rPr>
              <a:t>General Rating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7D037-929A-4797-1EBE-184494F1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Superstructure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48807-55F0-3A60-FC4B-2F9463EC4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1D3E7F-121F-08B3-826B-50E84C5820CB}"/>
              </a:ext>
            </a:extLst>
          </p:cNvPr>
          <p:cNvGrpSpPr/>
          <p:nvPr/>
        </p:nvGrpSpPr>
        <p:grpSpPr>
          <a:xfrm>
            <a:off x="2411760" y="1203598"/>
            <a:ext cx="5026695" cy="3011499"/>
            <a:chOff x="2870895" y="1518940"/>
            <a:chExt cx="3775472" cy="2261890"/>
          </a:xfrm>
        </p:grpSpPr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1CD42FA9-3FD0-ECA2-657B-1C4ADB1B8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466" y="1518940"/>
              <a:ext cx="794742" cy="324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006" tIns="25003" rIns="50006" bIns="25003" anchor="ctr"/>
            <a:lstStyle/>
            <a:p>
              <a:pPr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SG, DT, CON, 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and SS forms</a:t>
              </a:r>
              <a:endParaRPr lang="en-US" b="1" dirty="0">
                <a:solidFill>
                  <a:schemeClr val="tx2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BC157099-3976-6B06-776B-16186BC0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930" y="2166342"/>
              <a:ext cx="790277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006" tIns="25003" rIns="50006" bIns="25003" anchor="ctr"/>
            <a:lstStyle/>
            <a:p>
              <a:pPr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PT, and TH forms</a:t>
              </a:r>
              <a:endParaRPr lang="en-US" b="1" dirty="0">
                <a:solidFill>
                  <a:schemeClr val="tx2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33" name="Rectangle 13">
              <a:extLst>
                <a:ext uri="{FF2B5EF4-FFF2-40B4-BE49-F238E27FC236}">
                  <a16:creationId xmlns:a16="http://schemas.microsoft.com/office/drawing/2014/main" id="{42D1C8C5-0406-F910-5D37-0CDFBD7ED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254" y="3017341"/>
              <a:ext cx="9001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0006" tIns="25003" rIns="50006" bIns="25003" anchor="ctr"/>
            <a:lstStyle/>
            <a:p>
              <a:pPr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charset="0"/>
                  <a:ea typeface="ＭＳ Ｐゴシック" charset="0"/>
                </a:rPr>
                <a:t>PSR forms</a:t>
              </a:r>
              <a:endParaRPr lang="en-US" b="1" dirty="0">
                <a:solidFill>
                  <a:schemeClr val="tx2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247" name="Picture 14" descr="C:\Documents and Settings\HP_Owner\My Documents\ChRiS\Bridges 2006\inserts\major forms\slide 08.wmf">
              <a:extLst>
                <a:ext uri="{FF2B5EF4-FFF2-40B4-BE49-F238E27FC236}">
                  <a16:creationId xmlns:a16="http://schemas.microsoft.com/office/drawing/2014/main" id="{59388340-D169-6142-28FB-5C9EED8C8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895" y="1518940"/>
              <a:ext cx="2870894" cy="43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5" descr="C:\Documents and Settings\HP_Owner\My Documents\ChRiS\Bridges 2006\inserts\major forms\slide 08c.wmf">
              <a:extLst>
                <a:ext uri="{FF2B5EF4-FFF2-40B4-BE49-F238E27FC236}">
                  <a16:creationId xmlns:a16="http://schemas.microsoft.com/office/drawing/2014/main" id="{3AABFD8A-5A1A-5775-2C30-0BC1E6BDF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895" y="3057525"/>
              <a:ext cx="2875359" cy="72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6" descr="C:\Documents and Settings\HP_Owner\My Documents\ChRiS\Bridges 2006\inserts\major forms\slide 08b.wmf">
              <a:extLst>
                <a:ext uri="{FF2B5EF4-FFF2-40B4-BE49-F238E27FC236}">
                  <a16:creationId xmlns:a16="http://schemas.microsoft.com/office/drawing/2014/main" id="{7206D7E0-9CC0-D80F-DD16-4DBAE3DB1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895" y="2166342"/>
              <a:ext cx="2875359" cy="58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5B05DA-3338-3814-35AB-1D9A1815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Wearing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3E41-8F25-C10D-5C5E-191B32671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3.xml><?xml version="1.0" encoding="utf-8"?>
<a:theme xmlns:a="http://schemas.openxmlformats.org/drawingml/2006/main" name="1_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6174</TotalTime>
  <Words>1008</Words>
  <Application>Microsoft Office PowerPoint</Application>
  <PresentationFormat>On-screen Show (16:9)</PresentationFormat>
  <Paragraphs>306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Body slides</vt:lpstr>
      <vt:lpstr>Alberta - Goverment</vt:lpstr>
      <vt:lpstr>1_Body slides</vt:lpstr>
      <vt:lpstr>MAJOR BRIDGE  INSPECTION FORMS</vt:lpstr>
      <vt:lpstr>Inspection Form Types</vt:lpstr>
      <vt:lpstr>Standard Bridge Inspection Form</vt:lpstr>
      <vt:lpstr>Major Bridge Inspection Forms</vt:lpstr>
      <vt:lpstr>Common Major Bridge Form Sections</vt:lpstr>
      <vt:lpstr>Common Major Bridge Form Sections</vt:lpstr>
      <vt:lpstr>Unique Major Bridge Form Sections</vt:lpstr>
      <vt:lpstr>Superstructure Section</vt:lpstr>
      <vt:lpstr>Wearing Surface</vt:lpstr>
      <vt:lpstr>Deck Top</vt:lpstr>
      <vt:lpstr>Deck Joints</vt:lpstr>
      <vt:lpstr>Deck Drainage</vt:lpstr>
      <vt:lpstr>Truss Members </vt:lpstr>
      <vt:lpstr>Deck Truss, Other Trusses &amp; Arches (SS)</vt:lpstr>
      <vt:lpstr>Girders/ Beams</vt:lpstr>
      <vt:lpstr>Diaphragm / Cross Frames</vt:lpstr>
      <vt:lpstr>Bearings</vt:lpstr>
      <vt:lpstr>Deck Underside</vt:lpstr>
      <vt:lpstr>Substructure - Abutments</vt:lpstr>
      <vt:lpstr>Substructure - Piers</vt:lpstr>
      <vt:lpstr>Form Review</vt:lpstr>
      <vt:lpstr>Reason for Inspection</vt:lpstr>
      <vt:lpstr>Maintenance Recommendations (Table 11.1)</vt:lpstr>
      <vt:lpstr>Maintenance Priority</vt:lpstr>
      <vt:lpstr>Road Classification </vt:lpstr>
      <vt:lpstr>Road Classification (cont’d) </vt:lpstr>
      <vt:lpstr>Major Bridges – Concrete (Table 11.3)</vt:lpstr>
      <vt:lpstr>Major Bridges – Steel (Table 11.3) </vt:lpstr>
      <vt:lpstr>Estimated Remaining Life 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G. Roberts BVBS</dc:creator>
  <cp:lastModifiedBy>Garry Roberts</cp:lastModifiedBy>
  <cp:revision>9</cp:revision>
  <cp:lastPrinted>2000-04-24T21:28:42Z</cp:lastPrinted>
  <dcterms:created xsi:type="dcterms:W3CDTF">2000-01-03T16:36:33Z</dcterms:created>
  <dcterms:modified xsi:type="dcterms:W3CDTF">2023-03-17T23:06:30Z</dcterms:modified>
</cp:coreProperties>
</file>