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trictFirstAndLastChars="0" saveSubsetFonts="1" autoCompressPictures="0">
  <p:sldMasterIdLst>
    <p:sldMasterId id="2147483648" r:id="rId1"/>
    <p:sldMasterId id="2147483654" r:id="rId2"/>
  </p:sldMasterIdLst>
  <p:notesMasterIdLst>
    <p:notesMasterId r:id="rId29"/>
  </p:notes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33" roundtripDataSignature="AMtx7mi1Lk00QlaZHSwZHILmSXHCYJfHF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38" d="100"/>
          <a:sy n="138" d="100"/>
        </p:scale>
        <p:origin x="834" y="12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customschemas.google.com/relationships/presentationmetadata" Target="metadata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7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5" Type="http://schemas.openxmlformats.org/officeDocument/2006/relationships/viewProps" Target="viewProps.xml"/><Relationship Id="rId8" Type="http://schemas.openxmlformats.org/officeDocument/2006/relationships/slide" Target="slides/slide6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/>
        </p:nvSpPr>
        <p:spPr>
          <a:xfrm>
            <a:off x="6022975" y="100013"/>
            <a:ext cx="757238" cy="25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7300" tIns="44450" rIns="87300" bIns="44450" anchor="t" anchorCtr="0">
            <a:sp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Page </a:t>
            </a: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" name="Google Shape;4;n"/>
          <p:cNvSpPr>
            <a:spLocks noGrp="1" noRot="1" noChangeAspect="1"/>
          </p:cNvSpPr>
          <p:nvPr>
            <p:ph type="sldImg" idx="2"/>
          </p:nvPr>
        </p:nvSpPr>
        <p:spPr>
          <a:xfrm>
            <a:off x="-508000" y="6350"/>
            <a:ext cx="7613650" cy="42830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5" name="Google Shape;5;n"/>
          <p:cNvSpPr txBox="1">
            <a:spLocks noGrp="1"/>
          </p:cNvSpPr>
          <p:nvPr>
            <p:ph type="body" idx="1"/>
          </p:nvPr>
        </p:nvSpPr>
        <p:spPr>
          <a:xfrm>
            <a:off x="76200" y="4343400"/>
            <a:ext cx="6705600" cy="472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475" tIns="44450" rIns="90475" bIns="44450" anchor="t" anchorCtr="0">
            <a:no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27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67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27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67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27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67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27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67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27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67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67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67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67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67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1:notes"/>
          <p:cNvSpPr txBox="1">
            <a:spLocks noGrp="1"/>
          </p:cNvSpPr>
          <p:nvPr>
            <p:ph type="body" idx="1"/>
          </p:nvPr>
        </p:nvSpPr>
        <p:spPr>
          <a:xfrm>
            <a:off x="76200" y="4343400"/>
            <a:ext cx="6705600" cy="472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475" tIns="44450" rIns="90475" bIns="4445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27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40" name="Google Shape;140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-508000" y="6350"/>
            <a:ext cx="7613650" cy="42830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Google Shape;197;p10:notes"/>
          <p:cNvSpPr txBox="1">
            <a:spLocks noGrp="1"/>
          </p:cNvSpPr>
          <p:nvPr>
            <p:ph type="body" idx="1"/>
          </p:nvPr>
        </p:nvSpPr>
        <p:spPr>
          <a:xfrm>
            <a:off x="76200" y="4343400"/>
            <a:ext cx="6705600" cy="472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475" tIns="44450" rIns="90475" bIns="4445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27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98" name="Google Shape;198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-508000" y="6350"/>
            <a:ext cx="7613650" cy="42830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Google Shape;205;p11:notes"/>
          <p:cNvSpPr txBox="1">
            <a:spLocks noGrp="1"/>
          </p:cNvSpPr>
          <p:nvPr>
            <p:ph type="body" idx="1"/>
          </p:nvPr>
        </p:nvSpPr>
        <p:spPr>
          <a:xfrm>
            <a:off x="76200" y="4343400"/>
            <a:ext cx="6705600" cy="472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475" tIns="44450" rIns="90475" bIns="4445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27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06" name="Google Shape;206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-508000" y="6350"/>
            <a:ext cx="7613650" cy="42830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Google Shape;212;p12:notes"/>
          <p:cNvSpPr txBox="1">
            <a:spLocks noGrp="1"/>
          </p:cNvSpPr>
          <p:nvPr>
            <p:ph type="body" idx="1"/>
          </p:nvPr>
        </p:nvSpPr>
        <p:spPr>
          <a:xfrm>
            <a:off x="76200" y="4343400"/>
            <a:ext cx="6705600" cy="472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475" tIns="44450" rIns="90475" bIns="4445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27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13" name="Google Shape;213;p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-508000" y="6350"/>
            <a:ext cx="7613650" cy="42830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Google Shape;218;p13:notes"/>
          <p:cNvSpPr txBox="1">
            <a:spLocks noGrp="1"/>
          </p:cNvSpPr>
          <p:nvPr>
            <p:ph type="body" idx="1"/>
          </p:nvPr>
        </p:nvSpPr>
        <p:spPr>
          <a:xfrm>
            <a:off x="76200" y="4343400"/>
            <a:ext cx="6705600" cy="472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475" tIns="44450" rIns="90475" bIns="4445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27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19" name="Google Shape;219;p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-508000" y="6350"/>
            <a:ext cx="7613650" cy="42830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" name="Google Shape;224;p14:notes"/>
          <p:cNvSpPr txBox="1">
            <a:spLocks noGrp="1"/>
          </p:cNvSpPr>
          <p:nvPr>
            <p:ph type="body" idx="1"/>
          </p:nvPr>
        </p:nvSpPr>
        <p:spPr>
          <a:xfrm>
            <a:off x="76200" y="4343400"/>
            <a:ext cx="6705600" cy="472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475" tIns="44450" rIns="90475" bIns="4445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27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25" name="Google Shape;225;p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-508000" y="6350"/>
            <a:ext cx="7613650" cy="42830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" name="Google Shape;230;p15:notes"/>
          <p:cNvSpPr txBox="1">
            <a:spLocks noGrp="1"/>
          </p:cNvSpPr>
          <p:nvPr>
            <p:ph type="body" idx="1"/>
          </p:nvPr>
        </p:nvSpPr>
        <p:spPr>
          <a:xfrm>
            <a:off x="76200" y="4343400"/>
            <a:ext cx="6705600" cy="472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475" tIns="44450" rIns="90475" bIns="4445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27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31" name="Google Shape;231;p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-508000" y="6350"/>
            <a:ext cx="7613650" cy="42830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" name="Google Shape;236;p16:notes"/>
          <p:cNvSpPr txBox="1">
            <a:spLocks noGrp="1"/>
          </p:cNvSpPr>
          <p:nvPr>
            <p:ph type="body" idx="1"/>
          </p:nvPr>
        </p:nvSpPr>
        <p:spPr>
          <a:xfrm>
            <a:off x="76200" y="4343400"/>
            <a:ext cx="6705600" cy="472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475" tIns="44450" rIns="90475" bIns="4445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27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37" name="Google Shape;237;p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-508000" y="6350"/>
            <a:ext cx="7613650" cy="42830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" name="Google Shape;243;p17:notes"/>
          <p:cNvSpPr txBox="1">
            <a:spLocks noGrp="1"/>
          </p:cNvSpPr>
          <p:nvPr>
            <p:ph type="body" idx="1"/>
          </p:nvPr>
        </p:nvSpPr>
        <p:spPr>
          <a:xfrm>
            <a:off x="76200" y="4343400"/>
            <a:ext cx="6705600" cy="472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475" tIns="44450" rIns="90475" bIns="4445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27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44" name="Google Shape;244;p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-508000" y="6350"/>
            <a:ext cx="7613650" cy="42830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" name="Google Shape;249;p18:notes"/>
          <p:cNvSpPr txBox="1">
            <a:spLocks noGrp="1"/>
          </p:cNvSpPr>
          <p:nvPr>
            <p:ph type="body" idx="1"/>
          </p:nvPr>
        </p:nvSpPr>
        <p:spPr>
          <a:xfrm>
            <a:off x="76200" y="4343400"/>
            <a:ext cx="6705600" cy="472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475" tIns="44450" rIns="90475" bIns="4445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27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50" name="Google Shape;250;p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-508000" y="6350"/>
            <a:ext cx="7613650" cy="42830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5" name="Google Shape;255;p19:notes"/>
          <p:cNvSpPr txBox="1">
            <a:spLocks noGrp="1"/>
          </p:cNvSpPr>
          <p:nvPr>
            <p:ph type="body" idx="1"/>
          </p:nvPr>
        </p:nvSpPr>
        <p:spPr>
          <a:xfrm>
            <a:off x="76200" y="4343400"/>
            <a:ext cx="6705600" cy="472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475" tIns="44450" rIns="90475" bIns="4445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27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56" name="Google Shape;256;p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-508000" y="6350"/>
            <a:ext cx="7613650" cy="42830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p2:notes"/>
          <p:cNvSpPr txBox="1">
            <a:spLocks noGrp="1"/>
          </p:cNvSpPr>
          <p:nvPr>
            <p:ph type="body" idx="1"/>
          </p:nvPr>
        </p:nvSpPr>
        <p:spPr>
          <a:xfrm>
            <a:off x="76200" y="4343400"/>
            <a:ext cx="6705600" cy="472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475" tIns="44450" rIns="90475" bIns="4445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27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46" name="Google Shape;146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-508000" y="6350"/>
            <a:ext cx="7613650" cy="42830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" name="Google Shape;261;p20:notes"/>
          <p:cNvSpPr txBox="1">
            <a:spLocks noGrp="1"/>
          </p:cNvSpPr>
          <p:nvPr>
            <p:ph type="body" idx="1"/>
          </p:nvPr>
        </p:nvSpPr>
        <p:spPr>
          <a:xfrm>
            <a:off x="76200" y="4343400"/>
            <a:ext cx="6705600" cy="472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475" tIns="44450" rIns="90475" bIns="4445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27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62" name="Google Shape;262;p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-508000" y="6350"/>
            <a:ext cx="7613650" cy="42830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" name="Google Shape;267;p21:notes"/>
          <p:cNvSpPr txBox="1">
            <a:spLocks noGrp="1"/>
          </p:cNvSpPr>
          <p:nvPr>
            <p:ph type="body" idx="1"/>
          </p:nvPr>
        </p:nvSpPr>
        <p:spPr>
          <a:xfrm>
            <a:off x="76200" y="4343400"/>
            <a:ext cx="6705600" cy="472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475" tIns="44450" rIns="90475" bIns="4445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27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68" name="Google Shape;268;p21:notes"/>
          <p:cNvSpPr>
            <a:spLocks noGrp="1" noRot="1" noChangeAspect="1"/>
          </p:cNvSpPr>
          <p:nvPr>
            <p:ph type="sldImg" idx="2"/>
          </p:nvPr>
        </p:nvSpPr>
        <p:spPr>
          <a:xfrm>
            <a:off x="-508000" y="6350"/>
            <a:ext cx="7613650" cy="42830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" name="Google Shape;273;p22:notes"/>
          <p:cNvSpPr txBox="1">
            <a:spLocks noGrp="1"/>
          </p:cNvSpPr>
          <p:nvPr>
            <p:ph type="body" idx="1"/>
          </p:nvPr>
        </p:nvSpPr>
        <p:spPr>
          <a:xfrm>
            <a:off x="76200" y="4343400"/>
            <a:ext cx="6705600" cy="472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475" tIns="44450" rIns="90475" bIns="4445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27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74" name="Google Shape;274;p22:notes"/>
          <p:cNvSpPr>
            <a:spLocks noGrp="1" noRot="1" noChangeAspect="1"/>
          </p:cNvSpPr>
          <p:nvPr>
            <p:ph type="sldImg" idx="2"/>
          </p:nvPr>
        </p:nvSpPr>
        <p:spPr>
          <a:xfrm>
            <a:off x="-508000" y="6350"/>
            <a:ext cx="7613650" cy="42830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9" name="Google Shape;279;p47:notes"/>
          <p:cNvSpPr txBox="1">
            <a:spLocks noGrp="1"/>
          </p:cNvSpPr>
          <p:nvPr>
            <p:ph type="body" idx="1"/>
          </p:nvPr>
        </p:nvSpPr>
        <p:spPr>
          <a:xfrm>
            <a:off x="76200" y="4343400"/>
            <a:ext cx="6705600" cy="472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475" tIns="44450" rIns="90475" bIns="4445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27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80" name="Google Shape;280;p47:notes"/>
          <p:cNvSpPr>
            <a:spLocks noGrp="1" noRot="1" noChangeAspect="1"/>
          </p:cNvSpPr>
          <p:nvPr>
            <p:ph type="sldImg" idx="2"/>
          </p:nvPr>
        </p:nvSpPr>
        <p:spPr>
          <a:xfrm>
            <a:off x="-508000" y="6350"/>
            <a:ext cx="7613650" cy="42830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5" name="Google Shape;285;p23:notes"/>
          <p:cNvSpPr txBox="1">
            <a:spLocks noGrp="1"/>
          </p:cNvSpPr>
          <p:nvPr>
            <p:ph type="body" idx="1"/>
          </p:nvPr>
        </p:nvSpPr>
        <p:spPr>
          <a:xfrm>
            <a:off x="76200" y="4343400"/>
            <a:ext cx="6705600" cy="472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475" tIns="44450" rIns="90475" bIns="4445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27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86" name="Google Shape;286;p23:notes"/>
          <p:cNvSpPr>
            <a:spLocks noGrp="1" noRot="1" noChangeAspect="1"/>
          </p:cNvSpPr>
          <p:nvPr>
            <p:ph type="sldImg" idx="2"/>
          </p:nvPr>
        </p:nvSpPr>
        <p:spPr>
          <a:xfrm>
            <a:off x="-508000" y="6350"/>
            <a:ext cx="7613650" cy="42830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3" name="Google Shape;293;p24:notes"/>
          <p:cNvSpPr txBox="1">
            <a:spLocks noGrp="1"/>
          </p:cNvSpPr>
          <p:nvPr>
            <p:ph type="body" idx="1"/>
          </p:nvPr>
        </p:nvSpPr>
        <p:spPr>
          <a:xfrm>
            <a:off x="76200" y="4343400"/>
            <a:ext cx="6705600" cy="472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475" tIns="44450" rIns="90475" bIns="4445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27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94" name="Google Shape;294;p24:notes"/>
          <p:cNvSpPr>
            <a:spLocks noGrp="1" noRot="1" noChangeAspect="1"/>
          </p:cNvSpPr>
          <p:nvPr>
            <p:ph type="sldImg" idx="2"/>
          </p:nvPr>
        </p:nvSpPr>
        <p:spPr>
          <a:xfrm>
            <a:off x="-508000" y="6350"/>
            <a:ext cx="7613650" cy="42830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9" name="Google Shape;299;p25:notes"/>
          <p:cNvSpPr txBox="1">
            <a:spLocks noGrp="1"/>
          </p:cNvSpPr>
          <p:nvPr>
            <p:ph type="body" idx="1"/>
          </p:nvPr>
        </p:nvSpPr>
        <p:spPr>
          <a:xfrm>
            <a:off x="76200" y="4343400"/>
            <a:ext cx="6705600" cy="472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475" tIns="44450" rIns="90475" bIns="4445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27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300" name="Google Shape;300;p25:notes"/>
          <p:cNvSpPr>
            <a:spLocks noGrp="1" noRot="1" noChangeAspect="1"/>
          </p:cNvSpPr>
          <p:nvPr>
            <p:ph type="sldImg" idx="2"/>
          </p:nvPr>
        </p:nvSpPr>
        <p:spPr>
          <a:xfrm>
            <a:off x="-508000" y="6350"/>
            <a:ext cx="7613650" cy="42830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p3:notes"/>
          <p:cNvSpPr txBox="1">
            <a:spLocks noGrp="1"/>
          </p:cNvSpPr>
          <p:nvPr>
            <p:ph type="body" idx="1"/>
          </p:nvPr>
        </p:nvSpPr>
        <p:spPr>
          <a:xfrm>
            <a:off x="76200" y="4343400"/>
            <a:ext cx="6705600" cy="472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475" tIns="44450" rIns="90475" bIns="4445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27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53" name="Google Shape;153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-508000" y="6350"/>
            <a:ext cx="7613650" cy="42830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p4:notes"/>
          <p:cNvSpPr txBox="1">
            <a:spLocks noGrp="1"/>
          </p:cNvSpPr>
          <p:nvPr>
            <p:ph type="body" idx="1"/>
          </p:nvPr>
        </p:nvSpPr>
        <p:spPr>
          <a:xfrm>
            <a:off x="76200" y="4343400"/>
            <a:ext cx="6705600" cy="472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475" tIns="44450" rIns="90475" bIns="4445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27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59" name="Google Shape;159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-508000" y="6350"/>
            <a:ext cx="7613650" cy="42830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p5:notes"/>
          <p:cNvSpPr txBox="1">
            <a:spLocks noGrp="1"/>
          </p:cNvSpPr>
          <p:nvPr>
            <p:ph type="body" idx="1"/>
          </p:nvPr>
        </p:nvSpPr>
        <p:spPr>
          <a:xfrm>
            <a:off x="76200" y="4343400"/>
            <a:ext cx="6705600" cy="472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475" tIns="44450" rIns="90475" bIns="4445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27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65" name="Google Shape;165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-508000" y="6350"/>
            <a:ext cx="7613650" cy="42830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p6:notes"/>
          <p:cNvSpPr txBox="1">
            <a:spLocks noGrp="1"/>
          </p:cNvSpPr>
          <p:nvPr>
            <p:ph type="body" idx="1"/>
          </p:nvPr>
        </p:nvSpPr>
        <p:spPr>
          <a:xfrm>
            <a:off x="76200" y="4343400"/>
            <a:ext cx="6705600" cy="472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475" tIns="44450" rIns="90475" bIns="4445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27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71" name="Google Shape;171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-508000" y="6350"/>
            <a:ext cx="7613650" cy="42830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Google Shape;177;p7:notes"/>
          <p:cNvSpPr txBox="1">
            <a:spLocks noGrp="1"/>
          </p:cNvSpPr>
          <p:nvPr>
            <p:ph type="body" idx="1"/>
          </p:nvPr>
        </p:nvSpPr>
        <p:spPr>
          <a:xfrm>
            <a:off x="76200" y="4343400"/>
            <a:ext cx="6705600" cy="472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475" tIns="44450" rIns="90475" bIns="4445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27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78" name="Google Shape;178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-508000" y="6350"/>
            <a:ext cx="7613650" cy="42830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p8:notes"/>
          <p:cNvSpPr txBox="1">
            <a:spLocks noGrp="1"/>
          </p:cNvSpPr>
          <p:nvPr>
            <p:ph type="body" idx="1"/>
          </p:nvPr>
        </p:nvSpPr>
        <p:spPr>
          <a:xfrm>
            <a:off x="76200" y="4343400"/>
            <a:ext cx="6705600" cy="472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475" tIns="44450" rIns="90475" bIns="4445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27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84" name="Google Shape;184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-508000" y="6350"/>
            <a:ext cx="7613650" cy="42830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p9:notes"/>
          <p:cNvSpPr txBox="1">
            <a:spLocks noGrp="1"/>
          </p:cNvSpPr>
          <p:nvPr>
            <p:ph type="body" idx="1"/>
          </p:nvPr>
        </p:nvSpPr>
        <p:spPr>
          <a:xfrm>
            <a:off x="76200" y="4343400"/>
            <a:ext cx="6705600" cy="472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475" tIns="44450" rIns="90475" bIns="4445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27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90" name="Google Shape;190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-508000" y="6350"/>
            <a:ext cx="7613650" cy="42830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 1">
  <p:cSld name="Title slide 1">
    <p:bg>
      <p:bgPr>
        <a:solidFill>
          <a:schemeClr val="accent2"/>
        </a:solidFill>
        <a:effectLst/>
      </p:bgPr>
    </p:bg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7"/>
          <p:cNvSpPr/>
          <p:nvPr/>
        </p:nvSpPr>
        <p:spPr>
          <a:xfrm>
            <a:off x="35496" y="4803998"/>
            <a:ext cx="1872208" cy="339502"/>
          </a:xfrm>
          <a:prstGeom prst="rect">
            <a:avLst/>
          </a:prstGeom>
          <a:solidFill>
            <a:srgbClr val="0081AB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3" name="Google Shape;13;p27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772400" y="4650740"/>
            <a:ext cx="1143000" cy="321310"/>
          </a:xfrm>
          <a:prstGeom prst="rect">
            <a:avLst/>
          </a:prstGeom>
          <a:noFill/>
          <a:ln>
            <a:noFill/>
          </a:ln>
        </p:spPr>
      </p:pic>
      <p:sp>
        <p:nvSpPr>
          <p:cNvPr id="14" name="Google Shape;14;p27"/>
          <p:cNvSpPr/>
          <p:nvPr/>
        </p:nvSpPr>
        <p:spPr>
          <a:xfrm>
            <a:off x="0" y="5070348"/>
            <a:ext cx="9144000" cy="7315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" name="Google Shape;15;p27"/>
          <p:cNvSpPr txBox="1">
            <a:spLocks noGrp="1"/>
          </p:cNvSpPr>
          <p:nvPr>
            <p:ph type="ctrTitle"/>
          </p:nvPr>
        </p:nvSpPr>
        <p:spPr>
          <a:xfrm>
            <a:off x="472008" y="776546"/>
            <a:ext cx="8348464" cy="15071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000" b="1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27"/>
          <p:cNvSpPr/>
          <p:nvPr/>
        </p:nvSpPr>
        <p:spPr>
          <a:xfrm>
            <a:off x="552420" y="637396"/>
            <a:ext cx="576000" cy="90000"/>
          </a:xfrm>
          <a:prstGeom prst="rect">
            <a:avLst/>
          </a:prstGeom>
          <a:solidFill>
            <a:srgbClr val="5FCEE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" name="Google Shape;17;p27"/>
          <p:cNvSpPr txBox="1">
            <a:spLocks noGrp="1"/>
          </p:cNvSpPr>
          <p:nvPr>
            <p:ph type="subTitle" idx="1"/>
          </p:nvPr>
        </p:nvSpPr>
        <p:spPr>
          <a:xfrm>
            <a:off x="483446" y="3363839"/>
            <a:ext cx="8355754" cy="4524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200"/>
              <a:buNone/>
              <a:defRPr sz="2200">
                <a:solidFill>
                  <a:schemeClr val="lt1"/>
                </a:solidFill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200"/>
              <a:buFont typeface="Arial"/>
              <a:buNone/>
              <a:defRPr sz="2200">
                <a:solidFill>
                  <a:schemeClr val="lt1"/>
                </a:solidFill>
              </a:defRPr>
            </a:lvl2pPr>
            <a:lvl3pPr lvl="2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8E9193"/>
              </a:buClr>
              <a:buSzPts val="1800"/>
              <a:buNone/>
              <a:defRPr>
                <a:solidFill>
                  <a:srgbClr val="8E9193"/>
                </a:solidFill>
              </a:defRPr>
            </a:lvl3pPr>
            <a:lvl4pPr lvl="3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8E9193"/>
              </a:buClr>
              <a:buSzPts val="1800"/>
              <a:buNone/>
              <a:defRPr>
                <a:solidFill>
                  <a:srgbClr val="8E9193"/>
                </a:solidFill>
              </a:defRPr>
            </a:lvl4pPr>
            <a:lvl5pPr lvl="4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8E9193"/>
              </a:buClr>
              <a:buSzPts val="1800"/>
              <a:buNone/>
              <a:defRPr>
                <a:solidFill>
                  <a:srgbClr val="8E9193"/>
                </a:solidFill>
              </a:defRPr>
            </a:lvl5pPr>
            <a:lvl6pPr lvl="5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E9193"/>
              </a:buClr>
              <a:buSzPts val="2000"/>
              <a:buNone/>
              <a:defRPr>
                <a:solidFill>
                  <a:srgbClr val="8E9193"/>
                </a:solidFill>
              </a:defRPr>
            </a:lvl6pPr>
            <a:lvl7pPr lvl="6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E9193"/>
              </a:buClr>
              <a:buSzPts val="2000"/>
              <a:buNone/>
              <a:defRPr>
                <a:solidFill>
                  <a:srgbClr val="8E9193"/>
                </a:solidFill>
              </a:defRPr>
            </a:lvl7pPr>
            <a:lvl8pPr lvl="7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E9193"/>
              </a:buClr>
              <a:buSzPts val="2000"/>
              <a:buNone/>
              <a:defRPr>
                <a:solidFill>
                  <a:srgbClr val="8E9193"/>
                </a:solidFill>
              </a:defRPr>
            </a:lvl8pPr>
            <a:lvl9pPr lvl="8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E9193"/>
              </a:buClr>
              <a:buSzPts val="2000"/>
              <a:buNone/>
              <a:defRPr>
                <a:solidFill>
                  <a:srgbClr val="8E9193"/>
                </a:solidFill>
              </a:defRPr>
            </a:lvl9pPr>
          </a:lstStyle>
          <a:p>
            <a:endParaRPr/>
          </a:p>
        </p:txBody>
      </p:sp>
      <p:sp>
        <p:nvSpPr>
          <p:cNvPr id="18" name="Google Shape;18;p27"/>
          <p:cNvSpPr txBox="1">
            <a:spLocks noGrp="1"/>
          </p:cNvSpPr>
          <p:nvPr>
            <p:ph type="body" idx="2"/>
          </p:nvPr>
        </p:nvSpPr>
        <p:spPr>
          <a:xfrm>
            <a:off x="483446" y="3834359"/>
            <a:ext cx="8355754" cy="60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400">
                <a:solidFill>
                  <a:schemeClr val="lt1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400">
                <a:solidFill>
                  <a:schemeClr val="lt1"/>
                </a:solidFill>
              </a:defRPr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36424A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36424A"/>
              </a:buClr>
              <a:buSzPts val="1800"/>
              <a:buChar char="–"/>
              <a:defRPr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36424A"/>
              </a:buClr>
              <a:buSzPts val="1800"/>
              <a:buChar char="»"/>
              <a:defRPr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ivider (Light)" type="title">
  <p:cSld name="TITLE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37"/>
          <p:cNvSpPr txBox="1">
            <a:spLocks noGrp="1"/>
          </p:cNvSpPr>
          <p:nvPr>
            <p:ph type="ctrTitle"/>
          </p:nvPr>
        </p:nvSpPr>
        <p:spPr>
          <a:xfrm>
            <a:off x="685800" y="679289"/>
            <a:ext cx="7772400" cy="16430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>
                <a:solidFill>
                  <a:schemeClr val="dk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37"/>
          <p:cNvSpPr txBox="1">
            <a:spLocks noGrp="1"/>
          </p:cNvSpPr>
          <p:nvPr>
            <p:ph type="subTitle" idx="1"/>
          </p:nvPr>
        </p:nvSpPr>
        <p:spPr>
          <a:xfrm>
            <a:off x="1371600" y="2801723"/>
            <a:ext cx="6400800" cy="13140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0">
                <a:solidFill>
                  <a:schemeClr val="dk1"/>
                </a:solidFill>
              </a:defRPr>
            </a:lvl1pPr>
            <a:lvl2pPr lvl="1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E9193"/>
              </a:buClr>
              <a:buSzPts val="2000"/>
              <a:buNone/>
              <a:defRPr>
                <a:solidFill>
                  <a:srgbClr val="8E9193"/>
                </a:solidFill>
              </a:defRPr>
            </a:lvl2pPr>
            <a:lvl3pPr lvl="2" algn="ctr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E9193"/>
              </a:buClr>
              <a:buSzPts val="1400"/>
              <a:buNone/>
              <a:defRPr>
                <a:solidFill>
                  <a:srgbClr val="8E9193"/>
                </a:solidFill>
              </a:defRPr>
            </a:lvl3pPr>
            <a:lvl4pPr lvl="3" algn="ctr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E9193"/>
              </a:buClr>
              <a:buSzPts val="1400"/>
              <a:buNone/>
              <a:defRPr>
                <a:solidFill>
                  <a:srgbClr val="8E9193"/>
                </a:solidFill>
              </a:defRPr>
            </a:lvl4pPr>
            <a:lvl5pPr lvl="4" algn="ctr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E9193"/>
              </a:buClr>
              <a:buSzPts val="1400"/>
              <a:buNone/>
              <a:defRPr>
                <a:solidFill>
                  <a:srgbClr val="8E9193"/>
                </a:solidFill>
              </a:defRPr>
            </a:lvl5pPr>
            <a:lvl6pPr lvl="5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E9193"/>
              </a:buClr>
              <a:buSzPts val="2000"/>
              <a:buNone/>
              <a:defRPr>
                <a:solidFill>
                  <a:srgbClr val="8E9193"/>
                </a:solidFill>
              </a:defRPr>
            </a:lvl6pPr>
            <a:lvl7pPr lvl="6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E9193"/>
              </a:buClr>
              <a:buSzPts val="2000"/>
              <a:buNone/>
              <a:defRPr>
                <a:solidFill>
                  <a:srgbClr val="8E9193"/>
                </a:solidFill>
              </a:defRPr>
            </a:lvl7pPr>
            <a:lvl8pPr lvl="7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E9193"/>
              </a:buClr>
              <a:buSzPts val="2000"/>
              <a:buNone/>
              <a:defRPr>
                <a:solidFill>
                  <a:srgbClr val="8E9193"/>
                </a:solidFill>
              </a:defRPr>
            </a:lvl8pPr>
            <a:lvl9pPr lvl="8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E9193"/>
              </a:buClr>
              <a:buSzPts val="2000"/>
              <a:buNone/>
              <a:defRPr>
                <a:solidFill>
                  <a:srgbClr val="8E9193"/>
                </a:solidFill>
              </a:defRPr>
            </a:lvl9pPr>
          </a:lstStyle>
          <a:p>
            <a:endParaRPr/>
          </a:p>
        </p:txBody>
      </p:sp>
      <p:sp>
        <p:nvSpPr>
          <p:cNvPr id="75" name="Google Shape;75;p37"/>
          <p:cNvSpPr/>
          <p:nvPr/>
        </p:nvSpPr>
        <p:spPr>
          <a:xfrm>
            <a:off x="4284000" y="2506472"/>
            <a:ext cx="576000" cy="90000"/>
          </a:xfrm>
          <a:prstGeom prst="rect">
            <a:avLst/>
          </a:prstGeom>
          <a:solidFill>
            <a:srgbClr val="5FCEE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6" name="Google Shape;76;p37"/>
          <p:cNvSpPr/>
          <p:nvPr/>
        </p:nvSpPr>
        <p:spPr>
          <a:xfrm>
            <a:off x="107505" y="4953398"/>
            <a:ext cx="1571297" cy="11695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7" name="Google Shape;77;p37"/>
          <p:cNvSpPr txBox="1">
            <a:spLocks noGrp="1"/>
          </p:cNvSpPr>
          <p:nvPr>
            <p:ph type="sldNum" idx="12"/>
          </p:nvPr>
        </p:nvSpPr>
        <p:spPr>
          <a:xfrm>
            <a:off x="107504" y="4659982"/>
            <a:ext cx="2057400" cy="2746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pic>
        <p:nvPicPr>
          <p:cNvPr id="78" name="Google Shape;78;p37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772400" y="4651001"/>
            <a:ext cx="1143000" cy="32131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ivider (Dark)">
  <p:cSld name="Divider (Dark)">
    <p:bg>
      <p:bgPr>
        <a:solidFill>
          <a:schemeClr val="dk1"/>
        </a:solidFill>
        <a:effectLst/>
      </p:bgPr>
    </p:bg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0" name="Google Shape;80;p38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772400" y="4650740"/>
            <a:ext cx="1143000" cy="321310"/>
          </a:xfrm>
          <a:prstGeom prst="rect">
            <a:avLst/>
          </a:prstGeom>
          <a:noFill/>
          <a:ln>
            <a:noFill/>
          </a:ln>
        </p:spPr>
      </p:pic>
      <p:sp>
        <p:nvSpPr>
          <p:cNvPr id="81" name="Google Shape;81;p38"/>
          <p:cNvSpPr txBox="1">
            <a:spLocks noGrp="1"/>
          </p:cNvSpPr>
          <p:nvPr>
            <p:ph type="ctrTitle"/>
          </p:nvPr>
        </p:nvSpPr>
        <p:spPr>
          <a:xfrm>
            <a:off x="685800" y="679289"/>
            <a:ext cx="7772400" cy="16430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38"/>
          <p:cNvSpPr txBox="1">
            <a:spLocks noGrp="1"/>
          </p:cNvSpPr>
          <p:nvPr>
            <p:ph type="subTitle" idx="1"/>
          </p:nvPr>
        </p:nvSpPr>
        <p:spPr>
          <a:xfrm>
            <a:off x="1371600" y="2801723"/>
            <a:ext cx="6400800" cy="13140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b="0">
                <a:solidFill>
                  <a:schemeClr val="lt1"/>
                </a:solidFill>
              </a:defRPr>
            </a:lvl1pPr>
            <a:lvl2pPr lvl="1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E9193"/>
              </a:buClr>
              <a:buSzPts val="2000"/>
              <a:buNone/>
              <a:defRPr>
                <a:solidFill>
                  <a:srgbClr val="8E9193"/>
                </a:solidFill>
              </a:defRPr>
            </a:lvl2pPr>
            <a:lvl3pPr lvl="2" algn="ctr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E9193"/>
              </a:buClr>
              <a:buSzPts val="1400"/>
              <a:buNone/>
              <a:defRPr>
                <a:solidFill>
                  <a:srgbClr val="8E9193"/>
                </a:solidFill>
              </a:defRPr>
            </a:lvl3pPr>
            <a:lvl4pPr lvl="3" algn="ctr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E9193"/>
              </a:buClr>
              <a:buSzPts val="1400"/>
              <a:buNone/>
              <a:defRPr>
                <a:solidFill>
                  <a:srgbClr val="8E9193"/>
                </a:solidFill>
              </a:defRPr>
            </a:lvl4pPr>
            <a:lvl5pPr lvl="4" algn="ctr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E9193"/>
              </a:buClr>
              <a:buSzPts val="1400"/>
              <a:buNone/>
              <a:defRPr>
                <a:solidFill>
                  <a:srgbClr val="8E9193"/>
                </a:solidFill>
              </a:defRPr>
            </a:lvl5pPr>
            <a:lvl6pPr lvl="5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E9193"/>
              </a:buClr>
              <a:buSzPts val="2000"/>
              <a:buNone/>
              <a:defRPr>
                <a:solidFill>
                  <a:srgbClr val="8E9193"/>
                </a:solidFill>
              </a:defRPr>
            </a:lvl6pPr>
            <a:lvl7pPr lvl="6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E9193"/>
              </a:buClr>
              <a:buSzPts val="2000"/>
              <a:buNone/>
              <a:defRPr>
                <a:solidFill>
                  <a:srgbClr val="8E9193"/>
                </a:solidFill>
              </a:defRPr>
            </a:lvl7pPr>
            <a:lvl8pPr lvl="7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E9193"/>
              </a:buClr>
              <a:buSzPts val="2000"/>
              <a:buNone/>
              <a:defRPr>
                <a:solidFill>
                  <a:srgbClr val="8E9193"/>
                </a:solidFill>
              </a:defRPr>
            </a:lvl8pPr>
            <a:lvl9pPr lvl="8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E9193"/>
              </a:buClr>
              <a:buSzPts val="2000"/>
              <a:buNone/>
              <a:defRPr>
                <a:solidFill>
                  <a:srgbClr val="8E9193"/>
                </a:solidFill>
              </a:defRPr>
            </a:lvl9pPr>
          </a:lstStyle>
          <a:p>
            <a:endParaRPr/>
          </a:p>
        </p:txBody>
      </p:sp>
      <p:sp>
        <p:nvSpPr>
          <p:cNvPr id="83" name="Google Shape;83;p38"/>
          <p:cNvSpPr/>
          <p:nvPr/>
        </p:nvSpPr>
        <p:spPr>
          <a:xfrm>
            <a:off x="4284000" y="2506472"/>
            <a:ext cx="576000" cy="90000"/>
          </a:xfrm>
          <a:prstGeom prst="rect">
            <a:avLst/>
          </a:prstGeom>
          <a:solidFill>
            <a:srgbClr val="5FCEE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4" name="Google Shape;84;p38"/>
          <p:cNvSpPr/>
          <p:nvPr/>
        </p:nvSpPr>
        <p:spPr>
          <a:xfrm>
            <a:off x="107505" y="4953398"/>
            <a:ext cx="1571297" cy="116950"/>
          </a:xfrm>
          <a:prstGeom prst="rect">
            <a:avLst/>
          </a:prstGeom>
          <a:solidFill>
            <a:srgbClr val="36424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5" name="Google Shape;85;p38"/>
          <p:cNvSpPr txBox="1">
            <a:spLocks noGrp="1"/>
          </p:cNvSpPr>
          <p:nvPr>
            <p:ph type="sldNum" idx="12"/>
          </p:nvPr>
        </p:nvSpPr>
        <p:spPr>
          <a:xfrm>
            <a:off x="107504" y="4659982"/>
            <a:ext cx="2057400" cy="2746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F2F2F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F2F2F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F2F2F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F2F2F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F2F2F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F2F2F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F2F2F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F2F2F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F2F2F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ivider (Colour)">
  <p:cSld name="Divider (Colour)">
    <p:bg>
      <p:bgPr>
        <a:solidFill>
          <a:schemeClr val="accent2"/>
        </a:solidFill>
        <a:effectLst/>
      </p:bgPr>
    </p:bg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7" name="Google Shape;87;p39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772400" y="4650740"/>
            <a:ext cx="1143000" cy="321310"/>
          </a:xfrm>
          <a:prstGeom prst="rect">
            <a:avLst/>
          </a:prstGeom>
          <a:noFill/>
          <a:ln>
            <a:noFill/>
          </a:ln>
        </p:spPr>
      </p:pic>
      <p:sp>
        <p:nvSpPr>
          <p:cNvPr id="88" name="Google Shape;88;p39"/>
          <p:cNvSpPr/>
          <p:nvPr/>
        </p:nvSpPr>
        <p:spPr>
          <a:xfrm>
            <a:off x="0" y="5070348"/>
            <a:ext cx="9144000" cy="7315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9" name="Google Shape;89;p39"/>
          <p:cNvSpPr txBox="1">
            <a:spLocks noGrp="1"/>
          </p:cNvSpPr>
          <p:nvPr>
            <p:ph type="ctrTitle"/>
          </p:nvPr>
        </p:nvSpPr>
        <p:spPr>
          <a:xfrm>
            <a:off x="685800" y="679289"/>
            <a:ext cx="7772400" cy="16430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0" name="Google Shape;90;p39"/>
          <p:cNvSpPr txBox="1">
            <a:spLocks noGrp="1"/>
          </p:cNvSpPr>
          <p:nvPr>
            <p:ph type="subTitle" idx="1"/>
          </p:nvPr>
        </p:nvSpPr>
        <p:spPr>
          <a:xfrm>
            <a:off x="1371600" y="2801723"/>
            <a:ext cx="6400800" cy="13140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b="0">
                <a:solidFill>
                  <a:schemeClr val="lt1"/>
                </a:solidFill>
              </a:defRPr>
            </a:lvl1pPr>
            <a:lvl2pPr lvl="1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E9193"/>
              </a:buClr>
              <a:buSzPts val="2000"/>
              <a:buNone/>
              <a:defRPr>
                <a:solidFill>
                  <a:srgbClr val="8E9193"/>
                </a:solidFill>
              </a:defRPr>
            </a:lvl2pPr>
            <a:lvl3pPr lvl="2" algn="ctr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E9193"/>
              </a:buClr>
              <a:buSzPts val="1400"/>
              <a:buNone/>
              <a:defRPr>
                <a:solidFill>
                  <a:srgbClr val="8E9193"/>
                </a:solidFill>
              </a:defRPr>
            </a:lvl3pPr>
            <a:lvl4pPr lvl="3" algn="ctr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E9193"/>
              </a:buClr>
              <a:buSzPts val="1400"/>
              <a:buNone/>
              <a:defRPr>
                <a:solidFill>
                  <a:srgbClr val="8E9193"/>
                </a:solidFill>
              </a:defRPr>
            </a:lvl4pPr>
            <a:lvl5pPr lvl="4" algn="ctr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E9193"/>
              </a:buClr>
              <a:buSzPts val="1400"/>
              <a:buNone/>
              <a:defRPr>
                <a:solidFill>
                  <a:srgbClr val="8E9193"/>
                </a:solidFill>
              </a:defRPr>
            </a:lvl5pPr>
            <a:lvl6pPr lvl="5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E9193"/>
              </a:buClr>
              <a:buSzPts val="2000"/>
              <a:buNone/>
              <a:defRPr>
                <a:solidFill>
                  <a:srgbClr val="8E9193"/>
                </a:solidFill>
              </a:defRPr>
            </a:lvl6pPr>
            <a:lvl7pPr lvl="6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E9193"/>
              </a:buClr>
              <a:buSzPts val="2000"/>
              <a:buNone/>
              <a:defRPr>
                <a:solidFill>
                  <a:srgbClr val="8E9193"/>
                </a:solidFill>
              </a:defRPr>
            </a:lvl7pPr>
            <a:lvl8pPr lvl="7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E9193"/>
              </a:buClr>
              <a:buSzPts val="2000"/>
              <a:buNone/>
              <a:defRPr>
                <a:solidFill>
                  <a:srgbClr val="8E9193"/>
                </a:solidFill>
              </a:defRPr>
            </a:lvl8pPr>
            <a:lvl9pPr lvl="8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E9193"/>
              </a:buClr>
              <a:buSzPts val="2000"/>
              <a:buNone/>
              <a:defRPr>
                <a:solidFill>
                  <a:srgbClr val="8E9193"/>
                </a:solidFill>
              </a:defRPr>
            </a:lvl9pPr>
          </a:lstStyle>
          <a:p>
            <a:endParaRPr/>
          </a:p>
        </p:txBody>
      </p:sp>
      <p:sp>
        <p:nvSpPr>
          <p:cNvPr id="91" name="Google Shape;91;p39"/>
          <p:cNvSpPr/>
          <p:nvPr/>
        </p:nvSpPr>
        <p:spPr>
          <a:xfrm>
            <a:off x="4284000" y="2506472"/>
            <a:ext cx="576000" cy="90000"/>
          </a:xfrm>
          <a:prstGeom prst="rect">
            <a:avLst/>
          </a:prstGeom>
          <a:solidFill>
            <a:srgbClr val="5FCEE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2" name="Google Shape;92;p39"/>
          <p:cNvSpPr/>
          <p:nvPr/>
        </p:nvSpPr>
        <p:spPr>
          <a:xfrm>
            <a:off x="107505" y="4953398"/>
            <a:ext cx="1571297" cy="116950"/>
          </a:xfrm>
          <a:prstGeom prst="rect">
            <a:avLst/>
          </a:prstGeom>
          <a:solidFill>
            <a:srgbClr val="0081AB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3" name="Google Shape;93;p39"/>
          <p:cNvSpPr txBox="1">
            <a:spLocks noGrp="1"/>
          </p:cNvSpPr>
          <p:nvPr>
            <p:ph type="sldNum" idx="12"/>
          </p:nvPr>
        </p:nvSpPr>
        <p:spPr>
          <a:xfrm>
            <a:off x="107504" y="4659982"/>
            <a:ext cx="2057400" cy="2746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F2F2F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F2F2F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F2F2F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F2F2F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F2F2F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F2F2F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F2F2F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F2F2F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F2F2F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mphasis (Light)">
  <p:cSld name="Emphasis (Light)"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40"/>
          <p:cNvSpPr txBox="1">
            <a:spLocks noGrp="1"/>
          </p:cNvSpPr>
          <p:nvPr>
            <p:ph type="subTitle" idx="1"/>
          </p:nvPr>
        </p:nvSpPr>
        <p:spPr>
          <a:xfrm>
            <a:off x="914400" y="928470"/>
            <a:ext cx="7315200" cy="32274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  <a:defRPr sz="3200" b="0">
                <a:solidFill>
                  <a:schemeClr val="dk1"/>
                </a:solidFill>
              </a:defRPr>
            </a:lvl1pPr>
            <a:lvl2pPr lvl="1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E9193"/>
              </a:buClr>
              <a:buSzPts val="2000"/>
              <a:buNone/>
              <a:defRPr>
                <a:solidFill>
                  <a:srgbClr val="8E9193"/>
                </a:solidFill>
              </a:defRPr>
            </a:lvl2pPr>
            <a:lvl3pPr lvl="2" algn="ctr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E9193"/>
              </a:buClr>
              <a:buSzPts val="1400"/>
              <a:buNone/>
              <a:defRPr>
                <a:solidFill>
                  <a:srgbClr val="8E9193"/>
                </a:solidFill>
              </a:defRPr>
            </a:lvl3pPr>
            <a:lvl4pPr lvl="3" algn="ctr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E9193"/>
              </a:buClr>
              <a:buSzPts val="1400"/>
              <a:buNone/>
              <a:defRPr>
                <a:solidFill>
                  <a:srgbClr val="8E9193"/>
                </a:solidFill>
              </a:defRPr>
            </a:lvl4pPr>
            <a:lvl5pPr lvl="4" algn="ctr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E9193"/>
              </a:buClr>
              <a:buSzPts val="1400"/>
              <a:buNone/>
              <a:defRPr>
                <a:solidFill>
                  <a:srgbClr val="8E9193"/>
                </a:solidFill>
              </a:defRPr>
            </a:lvl5pPr>
            <a:lvl6pPr lvl="5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E9193"/>
              </a:buClr>
              <a:buSzPts val="2000"/>
              <a:buNone/>
              <a:defRPr>
                <a:solidFill>
                  <a:srgbClr val="8E9193"/>
                </a:solidFill>
              </a:defRPr>
            </a:lvl6pPr>
            <a:lvl7pPr lvl="6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E9193"/>
              </a:buClr>
              <a:buSzPts val="2000"/>
              <a:buNone/>
              <a:defRPr>
                <a:solidFill>
                  <a:srgbClr val="8E9193"/>
                </a:solidFill>
              </a:defRPr>
            </a:lvl7pPr>
            <a:lvl8pPr lvl="7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E9193"/>
              </a:buClr>
              <a:buSzPts val="2000"/>
              <a:buNone/>
              <a:defRPr>
                <a:solidFill>
                  <a:srgbClr val="8E9193"/>
                </a:solidFill>
              </a:defRPr>
            </a:lvl8pPr>
            <a:lvl9pPr lvl="8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E9193"/>
              </a:buClr>
              <a:buSzPts val="2000"/>
              <a:buNone/>
              <a:defRPr>
                <a:solidFill>
                  <a:srgbClr val="8E9193"/>
                </a:solidFill>
              </a:defRPr>
            </a:lvl9pPr>
          </a:lstStyle>
          <a:p>
            <a:endParaRPr/>
          </a:p>
        </p:txBody>
      </p:sp>
      <p:sp>
        <p:nvSpPr>
          <p:cNvPr id="96" name="Google Shape;96;p40"/>
          <p:cNvSpPr/>
          <p:nvPr/>
        </p:nvSpPr>
        <p:spPr>
          <a:xfrm>
            <a:off x="107505" y="4953398"/>
            <a:ext cx="1571297" cy="11695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7" name="Google Shape;97;p40"/>
          <p:cNvSpPr txBox="1">
            <a:spLocks noGrp="1"/>
          </p:cNvSpPr>
          <p:nvPr>
            <p:ph type="sldNum" idx="12"/>
          </p:nvPr>
        </p:nvSpPr>
        <p:spPr>
          <a:xfrm>
            <a:off x="107504" y="4659982"/>
            <a:ext cx="2057400" cy="2746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pic>
        <p:nvPicPr>
          <p:cNvPr id="98" name="Google Shape;98;p40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772400" y="4651001"/>
            <a:ext cx="1143000" cy="32131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mphasis (Dark)">
  <p:cSld name="Emphasis (Dark)">
    <p:bg>
      <p:bgPr>
        <a:solidFill>
          <a:schemeClr val="dk1"/>
        </a:solidFill>
        <a:effectLst/>
      </p:bgPr>
    </p:bg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0" name="Google Shape;100;p41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772400" y="4650740"/>
            <a:ext cx="1143000" cy="321310"/>
          </a:xfrm>
          <a:prstGeom prst="rect">
            <a:avLst/>
          </a:prstGeom>
          <a:noFill/>
          <a:ln>
            <a:noFill/>
          </a:ln>
        </p:spPr>
      </p:pic>
      <p:sp>
        <p:nvSpPr>
          <p:cNvPr id="101" name="Google Shape;101;p41"/>
          <p:cNvSpPr txBox="1">
            <a:spLocks noGrp="1"/>
          </p:cNvSpPr>
          <p:nvPr>
            <p:ph type="subTitle" idx="1"/>
          </p:nvPr>
        </p:nvSpPr>
        <p:spPr>
          <a:xfrm>
            <a:off x="914400" y="928470"/>
            <a:ext cx="7315200" cy="32274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lt1"/>
              </a:buClr>
              <a:buSzPts val="3200"/>
              <a:buNone/>
              <a:defRPr sz="3200" b="0">
                <a:solidFill>
                  <a:schemeClr val="lt1"/>
                </a:solidFill>
              </a:defRPr>
            </a:lvl1pPr>
            <a:lvl2pPr lvl="1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E9193"/>
              </a:buClr>
              <a:buSzPts val="2000"/>
              <a:buNone/>
              <a:defRPr>
                <a:solidFill>
                  <a:srgbClr val="8E9193"/>
                </a:solidFill>
              </a:defRPr>
            </a:lvl2pPr>
            <a:lvl3pPr lvl="2" algn="ctr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E9193"/>
              </a:buClr>
              <a:buSzPts val="1400"/>
              <a:buNone/>
              <a:defRPr>
                <a:solidFill>
                  <a:srgbClr val="8E9193"/>
                </a:solidFill>
              </a:defRPr>
            </a:lvl3pPr>
            <a:lvl4pPr lvl="3" algn="ctr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E9193"/>
              </a:buClr>
              <a:buSzPts val="1400"/>
              <a:buNone/>
              <a:defRPr>
                <a:solidFill>
                  <a:srgbClr val="8E9193"/>
                </a:solidFill>
              </a:defRPr>
            </a:lvl4pPr>
            <a:lvl5pPr lvl="4" algn="ctr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E9193"/>
              </a:buClr>
              <a:buSzPts val="1400"/>
              <a:buNone/>
              <a:defRPr>
                <a:solidFill>
                  <a:srgbClr val="8E9193"/>
                </a:solidFill>
              </a:defRPr>
            </a:lvl5pPr>
            <a:lvl6pPr lvl="5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E9193"/>
              </a:buClr>
              <a:buSzPts val="2000"/>
              <a:buNone/>
              <a:defRPr>
                <a:solidFill>
                  <a:srgbClr val="8E9193"/>
                </a:solidFill>
              </a:defRPr>
            </a:lvl6pPr>
            <a:lvl7pPr lvl="6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E9193"/>
              </a:buClr>
              <a:buSzPts val="2000"/>
              <a:buNone/>
              <a:defRPr>
                <a:solidFill>
                  <a:srgbClr val="8E9193"/>
                </a:solidFill>
              </a:defRPr>
            </a:lvl7pPr>
            <a:lvl8pPr lvl="7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E9193"/>
              </a:buClr>
              <a:buSzPts val="2000"/>
              <a:buNone/>
              <a:defRPr>
                <a:solidFill>
                  <a:srgbClr val="8E9193"/>
                </a:solidFill>
              </a:defRPr>
            </a:lvl8pPr>
            <a:lvl9pPr lvl="8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E9193"/>
              </a:buClr>
              <a:buSzPts val="2000"/>
              <a:buNone/>
              <a:defRPr>
                <a:solidFill>
                  <a:srgbClr val="8E9193"/>
                </a:solidFill>
              </a:defRPr>
            </a:lvl9pPr>
          </a:lstStyle>
          <a:p>
            <a:endParaRPr/>
          </a:p>
        </p:txBody>
      </p:sp>
      <p:sp>
        <p:nvSpPr>
          <p:cNvPr id="102" name="Google Shape;102;p41"/>
          <p:cNvSpPr txBox="1">
            <a:spLocks noGrp="1"/>
          </p:cNvSpPr>
          <p:nvPr>
            <p:ph type="sldNum" idx="12"/>
          </p:nvPr>
        </p:nvSpPr>
        <p:spPr>
          <a:xfrm>
            <a:off x="107504" y="4659982"/>
            <a:ext cx="2057400" cy="2746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F2F2F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F2F2F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F2F2F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F2F2F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F2F2F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F2F2F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F2F2F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F2F2F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F2F2F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03" name="Google Shape;103;p41"/>
          <p:cNvSpPr/>
          <p:nvPr/>
        </p:nvSpPr>
        <p:spPr>
          <a:xfrm>
            <a:off x="107505" y="4953398"/>
            <a:ext cx="1571297" cy="116950"/>
          </a:xfrm>
          <a:prstGeom prst="rect">
            <a:avLst/>
          </a:prstGeom>
          <a:solidFill>
            <a:srgbClr val="36424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mphasis (Colour)">
  <p:cSld name="Emphasis (Colour)">
    <p:bg>
      <p:bgPr>
        <a:solidFill>
          <a:schemeClr val="accent2"/>
        </a:solidFill>
        <a:effectLst/>
      </p:bgPr>
    </p:bg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5" name="Google Shape;105;p4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772400" y="4650740"/>
            <a:ext cx="1143000" cy="321310"/>
          </a:xfrm>
          <a:prstGeom prst="rect">
            <a:avLst/>
          </a:prstGeom>
          <a:noFill/>
          <a:ln>
            <a:noFill/>
          </a:ln>
        </p:spPr>
      </p:pic>
      <p:sp>
        <p:nvSpPr>
          <p:cNvPr id="106" name="Google Shape;106;p42"/>
          <p:cNvSpPr/>
          <p:nvPr/>
        </p:nvSpPr>
        <p:spPr>
          <a:xfrm>
            <a:off x="0" y="5070348"/>
            <a:ext cx="9144000" cy="7315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7" name="Google Shape;107;p42"/>
          <p:cNvSpPr txBox="1">
            <a:spLocks noGrp="1"/>
          </p:cNvSpPr>
          <p:nvPr>
            <p:ph type="subTitle" idx="1"/>
          </p:nvPr>
        </p:nvSpPr>
        <p:spPr>
          <a:xfrm>
            <a:off x="914400" y="928470"/>
            <a:ext cx="7315200" cy="32274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lt1"/>
              </a:buClr>
              <a:buSzPts val="3200"/>
              <a:buNone/>
              <a:defRPr sz="3200" b="0">
                <a:solidFill>
                  <a:schemeClr val="lt1"/>
                </a:solidFill>
              </a:defRPr>
            </a:lvl1pPr>
            <a:lvl2pPr lvl="1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E9193"/>
              </a:buClr>
              <a:buSzPts val="2000"/>
              <a:buNone/>
              <a:defRPr>
                <a:solidFill>
                  <a:srgbClr val="8E9193"/>
                </a:solidFill>
              </a:defRPr>
            </a:lvl2pPr>
            <a:lvl3pPr lvl="2" algn="ctr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E9193"/>
              </a:buClr>
              <a:buSzPts val="1400"/>
              <a:buNone/>
              <a:defRPr>
                <a:solidFill>
                  <a:srgbClr val="8E9193"/>
                </a:solidFill>
              </a:defRPr>
            </a:lvl3pPr>
            <a:lvl4pPr lvl="3" algn="ctr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E9193"/>
              </a:buClr>
              <a:buSzPts val="1400"/>
              <a:buNone/>
              <a:defRPr>
                <a:solidFill>
                  <a:srgbClr val="8E9193"/>
                </a:solidFill>
              </a:defRPr>
            </a:lvl4pPr>
            <a:lvl5pPr lvl="4" algn="ctr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E9193"/>
              </a:buClr>
              <a:buSzPts val="1400"/>
              <a:buNone/>
              <a:defRPr>
                <a:solidFill>
                  <a:srgbClr val="8E9193"/>
                </a:solidFill>
              </a:defRPr>
            </a:lvl5pPr>
            <a:lvl6pPr lvl="5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E9193"/>
              </a:buClr>
              <a:buSzPts val="2000"/>
              <a:buNone/>
              <a:defRPr>
                <a:solidFill>
                  <a:srgbClr val="8E9193"/>
                </a:solidFill>
              </a:defRPr>
            </a:lvl6pPr>
            <a:lvl7pPr lvl="6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E9193"/>
              </a:buClr>
              <a:buSzPts val="2000"/>
              <a:buNone/>
              <a:defRPr>
                <a:solidFill>
                  <a:srgbClr val="8E9193"/>
                </a:solidFill>
              </a:defRPr>
            </a:lvl7pPr>
            <a:lvl8pPr lvl="7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E9193"/>
              </a:buClr>
              <a:buSzPts val="2000"/>
              <a:buNone/>
              <a:defRPr>
                <a:solidFill>
                  <a:srgbClr val="8E9193"/>
                </a:solidFill>
              </a:defRPr>
            </a:lvl8pPr>
            <a:lvl9pPr lvl="8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E9193"/>
              </a:buClr>
              <a:buSzPts val="2000"/>
              <a:buNone/>
              <a:defRPr>
                <a:solidFill>
                  <a:srgbClr val="8E9193"/>
                </a:solidFill>
              </a:defRPr>
            </a:lvl9pPr>
          </a:lstStyle>
          <a:p>
            <a:endParaRPr/>
          </a:p>
        </p:txBody>
      </p:sp>
      <p:sp>
        <p:nvSpPr>
          <p:cNvPr id="108" name="Google Shape;108;p42"/>
          <p:cNvSpPr/>
          <p:nvPr/>
        </p:nvSpPr>
        <p:spPr>
          <a:xfrm>
            <a:off x="107505" y="4953398"/>
            <a:ext cx="1571297" cy="116950"/>
          </a:xfrm>
          <a:prstGeom prst="rect">
            <a:avLst/>
          </a:prstGeom>
          <a:solidFill>
            <a:srgbClr val="0081AB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9" name="Google Shape;109;p42"/>
          <p:cNvSpPr txBox="1">
            <a:spLocks noGrp="1"/>
          </p:cNvSpPr>
          <p:nvPr>
            <p:ph type="sldNum" idx="12"/>
          </p:nvPr>
        </p:nvSpPr>
        <p:spPr>
          <a:xfrm>
            <a:off x="107504" y="4659982"/>
            <a:ext cx="2057400" cy="2746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F2F2F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F2F2F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F2F2F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F2F2F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F2F2F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F2F2F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F2F2F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F2F2F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F2F2F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no title">
  <p:cSld name="Content with no title"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43"/>
          <p:cNvSpPr txBox="1">
            <a:spLocks noGrp="1"/>
          </p:cNvSpPr>
          <p:nvPr>
            <p:ph type="body" idx="1"/>
          </p:nvPr>
        </p:nvSpPr>
        <p:spPr>
          <a:xfrm>
            <a:off x="457200" y="438150"/>
            <a:ext cx="8229600" cy="40290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>
                <a:solidFill>
                  <a:schemeClr val="dk1"/>
                </a:solidFill>
              </a:defRPr>
            </a:lvl1pPr>
            <a:lvl2pPr marL="914400" lvl="1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>
                <a:solidFill>
                  <a:schemeClr val="dk1"/>
                </a:solidFill>
              </a:defRPr>
            </a:lvl2pPr>
            <a:lvl3pPr marL="1371600" lvl="2" indent="-3175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>
                <a:solidFill>
                  <a:schemeClr val="dk1"/>
                </a:solidFill>
              </a:defRPr>
            </a:lvl3pPr>
            <a:lvl4pPr marL="1828800" lvl="3" indent="-3175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Char char="–"/>
              <a:defRPr>
                <a:solidFill>
                  <a:schemeClr val="dk1"/>
                </a:solidFill>
              </a:defRPr>
            </a:lvl4pPr>
            <a:lvl5pPr marL="2286000" lvl="4" indent="-3175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Char char="»"/>
              <a:defRPr>
                <a:solidFill>
                  <a:schemeClr val="dk1"/>
                </a:solidFill>
              </a:defRPr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12" name="Google Shape;112;p43"/>
          <p:cNvSpPr/>
          <p:nvPr/>
        </p:nvSpPr>
        <p:spPr>
          <a:xfrm>
            <a:off x="107505" y="4953398"/>
            <a:ext cx="1571297" cy="11695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3" name="Google Shape;113;p43"/>
          <p:cNvSpPr txBox="1">
            <a:spLocks noGrp="1"/>
          </p:cNvSpPr>
          <p:nvPr>
            <p:ph type="sldNum" idx="12"/>
          </p:nvPr>
        </p:nvSpPr>
        <p:spPr>
          <a:xfrm>
            <a:off x="107504" y="4659982"/>
            <a:ext cx="2057400" cy="2746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pic>
        <p:nvPicPr>
          <p:cNvPr id="114" name="Google Shape;114;p4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772400" y="4651001"/>
            <a:ext cx="1143000" cy="32131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e / Contrast">
  <p:cSld name="Compare / Contrast">
    <p:bg>
      <p:bgPr>
        <a:solidFill>
          <a:schemeClr val="lt1"/>
        </a:solidFill>
        <a:effectLst/>
      </p:bgPr>
    </p:bg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44"/>
          <p:cNvSpPr/>
          <p:nvPr/>
        </p:nvSpPr>
        <p:spPr>
          <a:xfrm>
            <a:off x="4572000" y="0"/>
            <a:ext cx="4572000" cy="5067300"/>
          </a:xfrm>
          <a:prstGeom prst="rect">
            <a:avLst/>
          </a:prstGeom>
          <a:solidFill>
            <a:schemeClr val="accent4">
              <a:alpha val="20000"/>
            </a:scheme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7" name="Google Shape;117;p44"/>
          <p:cNvSpPr txBox="1">
            <a:spLocks noGrp="1"/>
          </p:cNvSpPr>
          <p:nvPr>
            <p:ph type="body" idx="1"/>
          </p:nvPr>
        </p:nvSpPr>
        <p:spPr>
          <a:xfrm>
            <a:off x="467544" y="1275607"/>
            <a:ext cx="3628206" cy="31683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>
                <a:solidFill>
                  <a:schemeClr val="dk1"/>
                </a:solidFill>
              </a:defRPr>
            </a:lvl1pPr>
            <a:lvl2pPr marL="914400" lvl="1" indent="-3175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Char char="–"/>
              <a:defRPr sz="1400">
                <a:solidFill>
                  <a:schemeClr val="dk1"/>
                </a:solidFill>
              </a:defRPr>
            </a:lvl2pPr>
            <a:lvl3pPr marL="1371600" lvl="2" indent="-3175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 sz="1400">
                <a:solidFill>
                  <a:schemeClr val="dk1"/>
                </a:solidFill>
              </a:defRPr>
            </a:lvl3pPr>
            <a:lvl4pPr marL="1828800" lvl="3" indent="-3175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Char char="–"/>
              <a:defRPr sz="1400">
                <a:solidFill>
                  <a:schemeClr val="dk1"/>
                </a:solidFill>
              </a:defRPr>
            </a:lvl4pPr>
            <a:lvl5pPr marL="2286000" lvl="4" indent="-3175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Char char="»"/>
              <a:defRPr sz="1400">
                <a:solidFill>
                  <a:schemeClr val="dk1"/>
                </a:solidFill>
              </a:defRPr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118" name="Google Shape;118;p44"/>
          <p:cNvSpPr txBox="1">
            <a:spLocks noGrp="1"/>
          </p:cNvSpPr>
          <p:nvPr>
            <p:ph type="body" idx="2"/>
          </p:nvPr>
        </p:nvSpPr>
        <p:spPr>
          <a:xfrm>
            <a:off x="5039544" y="1275607"/>
            <a:ext cx="3628206" cy="31683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>
                <a:solidFill>
                  <a:schemeClr val="dk1"/>
                </a:solidFill>
              </a:defRPr>
            </a:lvl1pPr>
            <a:lvl2pPr marL="914400" lvl="1" indent="-3175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Char char="–"/>
              <a:defRPr sz="1400">
                <a:solidFill>
                  <a:schemeClr val="dk1"/>
                </a:solidFill>
              </a:defRPr>
            </a:lvl2pPr>
            <a:lvl3pPr marL="1371600" lvl="2" indent="-3175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 sz="1400">
                <a:solidFill>
                  <a:schemeClr val="dk1"/>
                </a:solidFill>
              </a:defRPr>
            </a:lvl3pPr>
            <a:lvl4pPr marL="1828800" lvl="3" indent="-3175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Char char="–"/>
              <a:defRPr sz="1400">
                <a:solidFill>
                  <a:schemeClr val="dk1"/>
                </a:solidFill>
              </a:defRPr>
            </a:lvl4pPr>
            <a:lvl5pPr marL="2286000" lvl="4" indent="-3175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Char char="»"/>
              <a:defRPr sz="1400">
                <a:solidFill>
                  <a:schemeClr val="dk1"/>
                </a:solidFill>
              </a:defRPr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119" name="Google Shape;119;p44"/>
          <p:cNvSpPr/>
          <p:nvPr/>
        </p:nvSpPr>
        <p:spPr>
          <a:xfrm>
            <a:off x="107505" y="4953398"/>
            <a:ext cx="1571297" cy="11695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0" name="Google Shape;120;p44"/>
          <p:cNvSpPr txBox="1">
            <a:spLocks noGrp="1"/>
          </p:cNvSpPr>
          <p:nvPr>
            <p:ph type="sldNum" idx="12"/>
          </p:nvPr>
        </p:nvSpPr>
        <p:spPr>
          <a:xfrm>
            <a:off x="107504" y="4659982"/>
            <a:ext cx="2057400" cy="2746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pic>
        <p:nvPicPr>
          <p:cNvPr id="121" name="Google Shape;121;p44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772400" y="4651001"/>
            <a:ext cx="1143000" cy="321310"/>
          </a:xfrm>
          <a:prstGeom prst="rect">
            <a:avLst/>
          </a:prstGeom>
          <a:noFill/>
          <a:ln>
            <a:noFill/>
          </a:ln>
        </p:spPr>
      </p:pic>
      <p:sp>
        <p:nvSpPr>
          <p:cNvPr id="122" name="Google Shape;122;p44"/>
          <p:cNvSpPr txBox="1">
            <a:spLocks noGrp="1"/>
          </p:cNvSpPr>
          <p:nvPr>
            <p:ph type="title"/>
          </p:nvPr>
        </p:nvSpPr>
        <p:spPr>
          <a:xfrm>
            <a:off x="5039544" y="379974"/>
            <a:ext cx="3628206" cy="5692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800" b="1">
                <a:solidFill>
                  <a:srgbClr val="0081AB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3" name="Google Shape;123;p44"/>
          <p:cNvSpPr txBox="1">
            <a:spLocks noGrp="1"/>
          </p:cNvSpPr>
          <p:nvPr>
            <p:ph type="body" idx="3"/>
          </p:nvPr>
        </p:nvSpPr>
        <p:spPr>
          <a:xfrm>
            <a:off x="467544" y="378114"/>
            <a:ext cx="3628206" cy="5754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0081AB"/>
              </a:buClr>
              <a:buSzPts val="2800"/>
              <a:buNone/>
              <a:defRPr sz="2800" b="1">
                <a:solidFill>
                  <a:srgbClr val="0081AB"/>
                </a:solidFill>
              </a:defRPr>
            </a:lvl1pPr>
            <a:lvl2pPr marL="914400" lvl="1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e / Contrast (Colour)">
  <p:cSld name="Compare / Contrast (Colour)">
    <p:bg>
      <p:bgPr>
        <a:solidFill>
          <a:schemeClr val="accent2"/>
        </a:solidFill>
        <a:effectLst/>
      </p:bgPr>
    </p:bg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45"/>
          <p:cNvSpPr/>
          <p:nvPr/>
        </p:nvSpPr>
        <p:spPr>
          <a:xfrm>
            <a:off x="4572000" y="0"/>
            <a:ext cx="4572000" cy="5067300"/>
          </a:xfrm>
          <a:prstGeom prst="rect">
            <a:avLst/>
          </a:prstGeom>
          <a:solidFill>
            <a:schemeClr val="accent4">
              <a:alpha val="29411"/>
            </a:scheme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26" name="Google Shape;126;p4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772400" y="4650740"/>
            <a:ext cx="1143000" cy="321310"/>
          </a:xfrm>
          <a:prstGeom prst="rect">
            <a:avLst/>
          </a:prstGeom>
          <a:noFill/>
          <a:ln>
            <a:noFill/>
          </a:ln>
        </p:spPr>
      </p:pic>
      <p:sp>
        <p:nvSpPr>
          <p:cNvPr id="127" name="Google Shape;127;p45"/>
          <p:cNvSpPr/>
          <p:nvPr/>
        </p:nvSpPr>
        <p:spPr>
          <a:xfrm>
            <a:off x="0" y="5070348"/>
            <a:ext cx="9144000" cy="7315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8" name="Google Shape;128;p45"/>
          <p:cNvSpPr/>
          <p:nvPr/>
        </p:nvSpPr>
        <p:spPr>
          <a:xfrm>
            <a:off x="107505" y="4953398"/>
            <a:ext cx="1571297" cy="116950"/>
          </a:xfrm>
          <a:prstGeom prst="rect">
            <a:avLst/>
          </a:prstGeom>
          <a:solidFill>
            <a:srgbClr val="0081AB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9" name="Google Shape;129;p45"/>
          <p:cNvSpPr txBox="1">
            <a:spLocks noGrp="1"/>
          </p:cNvSpPr>
          <p:nvPr>
            <p:ph type="sldNum" idx="12"/>
          </p:nvPr>
        </p:nvSpPr>
        <p:spPr>
          <a:xfrm>
            <a:off x="107504" y="4659982"/>
            <a:ext cx="2057400" cy="2746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F2F2F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F2F2F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F2F2F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F2F2F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F2F2F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F2F2F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F2F2F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F2F2F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F2F2F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30" name="Google Shape;130;p45"/>
          <p:cNvSpPr txBox="1">
            <a:spLocks noGrp="1"/>
          </p:cNvSpPr>
          <p:nvPr>
            <p:ph type="title"/>
          </p:nvPr>
        </p:nvSpPr>
        <p:spPr>
          <a:xfrm>
            <a:off x="5039544" y="379974"/>
            <a:ext cx="3628206" cy="5692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800" b="1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1" name="Google Shape;131;p45"/>
          <p:cNvSpPr txBox="1">
            <a:spLocks noGrp="1"/>
          </p:cNvSpPr>
          <p:nvPr>
            <p:ph type="body" idx="1"/>
          </p:nvPr>
        </p:nvSpPr>
        <p:spPr>
          <a:xfrm>
            <a:off x="467544" y="378114"/>
            <a:ext cx="3628206" cy="5754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2800" b="1">
                <a:solidFill>
                  <a:schemeClr val="lt1"/>
                </a:solidFill>
              </a:defRPr>
            </a:lvl1pPr>
            <a:lvl2pPr marL="914400" lvl="1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32" name="Google Shape;132;p45"/>
          <p:cNvSpPr txBox="1">
            <a:spLocks noGrp="1"/>
          </p:cNvSpPr>
          <p:nvPr>
            <p:ph type="body" idx="2"/>
          </p:nvPr>
        </p:nvSpPr>
        <p:spPr>
          <a:xfrm>
            <a:off x="467544" y="1275607"/>
            <a:ext cx="3628206" cy="31683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 sz="1800">
                <a:solidFill>
                  <a:schemeClr val="lt1"/>
                </a:solidFill>
              </a:defRPr>
            </a:lvl1pPr>
            <a:lvl2pPr marL="914400" lvl="1" indent="-3175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lt1"/>
              </a:buClr>
              <a:buSzPts val="1400"/>
              <a:buChar char="–"/>
              <a:defRPr sz="1400">
                <a:solidFill>
                  <a:schemeClr val="lt1"/>
                </a:solidFill>
              </a:defRPr>
            </a:lvl2pPr>
            <a:lvl3pPr marL="1371600" lvl="2" indent="-3175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lt1"/>
              </a:buClr>
              <a:buSzPts val="1400"/>
              <a:buChar char="•"/>
              <a:defRPr sz="1400">
                <a:solidFill>
                  <a:schemeClr val="lt1"/>
                </a:solidFill>
              </a:defRPr>
            </a:lvl3pPr>
            <a:lvl4pPr marL="1828800" lvl="3" indent="-3175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lt1"/>
              </a:buClr>
              <a:buSzPts val="1400"/>
              <a:buChar char="–"/>
              <a:defRPr sz="1400">
                <a:solidFill>
                  <a:schemeClr val="lt1"/>
                </a:solidFill>
              </a:defRPr>
            </a:lvl4pPr>
            <a:lvl5pPr marL="2286000" lvl="4" indent="-3175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lt1"/>
              </a:buClr>
              <a:buSzPts val="1400"/>
              <a:buChar char="»"/>
              <a:defRPr sz="1400">
                <a:solidFill>
                  <a:schemeClr val="lt1"/>
                </a:solidFill>
              </a:defRPr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133" name="Google Shape;133;p45"/>
          <p:cNvSpPr txBox="1">
            <a:spLocks noGrp="1"/>
          </p:cNvSpPr>
          <p:nvPr>
            <p:ph type="body" idx="3"/>
          </p:nvPr>
        </p:nvSpPr>
        <p:spPr>
          <a:xfrm>
            <a:off x="5039544" y="1275607"/>
            <a:ext cx="3628206" cy="31683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 sz="1800">
                <a:solidFill>
                  <a:schemeClr val="lt1"/>
                </a:solidFill>
              </a:defRPr>
            </a:lvl1pPr>
            <a:lvl2pPr marL="914400" lvl="1" indent="-3175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lt1"/>
              </a:buClr>
              <a:buSzPts val="1400"/>
              <a:buChar char="–"/>
              <a:defRPr sz="1400">
                <a:solidFill>
                  <a:schemeClr val="lt1"/>
                </a:solidFill>
              </a:defRPr>
            </a:lvl2pPr>
            <a:lvl3pPr marL="1371600" lvl="2" indent="-3175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lt1"/>
              </a:buClr>
              <a:buSzPts val="1400"/>
              <a:buChar char="•"/>
              <a:defRPr sz="1400">
                <a:solidFill>
                  <a:schemeClr val="lt1"/>
                </a:solidFill>
              </a:defRPr>
            </a:lvl3pPr>
            <a:lvl4pPr marL="1828800" lvl="3" indent="-3175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lt1"/>
              </a:buClr>
              <a:buSzPts val="1400"/>
              <a:buChar char="–"/>
              <a:defRPr sz="1400">
                <a:solidFill>
                  <a:schemeClr val="lt1"/>
                </a:solidFill>
              </a:defRPr>
            </a:lvl4pPr>
            <a:lvl5pPr marL="2286000" lvl="4" indent="-3175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lt1"/>
              </a:buClr>
              <a:buSzPts val="1400"/>
              <a:buChar char="»"/>
              <a:defRPr sz="1400">
                <a:solidFill>
                  <a:schemeClr val="lt1"/>
                </a:solidFill>
              </a:defRPr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Full-slide photo">
  <p:cSld name="Full-slide photo"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46"/>
          <p:cNvSpPr>
            <a:spLocks noGrp="1"/>
          </p:cNvSpPr>
          <p:nvPr>
            <p:ph type="pic" idx="2"/>
          </p:nvPr>
        </p:nvSpPr>
        <p:spPr>
          <a:xfrm>
            <a:off x="0" y="0"/>
            <a:ext cx="9144000" cy="5069942"/>
          </a:xfrm>
          <a:prstGeom prst="rect">
            <a:avLst/>
          </a:prstGeom>
          <a:noFill/>
          <a:ln>
            <a:noFill/>
          </a:ln>
        </p:spPr>
      </p:sp>
      <p:sp>
        <p:nvSpPr>
          <p:cNvPr id="136" name="Google Shape;136;p46"/>
          <p:cNvSpPr txBox="1">
            <a:spLocks noGrp="1"/>
          </p:cNvSpPr>
          <p:nvPr>
            <p:ph type="body" idx="1"/>
          </p:nvPr>
        </p:nvSpPr>
        <p:spPr>
          <a:xfrm>
            <a:off x="467545" y="483518"/>
            <a:ext cx="8208912" cy="41044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lt1"/>
              </a:buClr>
              <a:buSzPts val="3200"/>
              <a:buNone/>
              <a:defRPr sz="3200">
                <a:solidFill>
                  <a:schemeClr val="lt1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  <a:defRPr>
                <a:solidFill>
                  <a:schemeClr val="lt1"/>
                </a:solidFill>
              </a:defRPr>
            </a:lvl2pPr>
            <a:lvl3pPr marL="1371600" lvl="2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>
                <a:solidFill>
                  <a:schemeClr val="lt1"/>
                </a:solidFill>
              </a:defRPr>
            </a:lvl3pPr>
            <a:lvl4pPr marL="1828800" lvl="3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>
                <a:solidFill>
                  <a:schemeClr val="lt1"/>
                </a:solidFill>
              </a:defRPr>
            </a:lvl4pPr>
            <a:lvl5pPr marL="2286000" lvl="4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>
                <a:solidFill>
                  <a:schemeClr val="lt1"/>
                </a:solidFill>
              </a:defRPr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37" name="Google Shape;137;p46"/>
          <p:cNvSpPr/>
          <p:nvPr/>
        </p:nvSpPr>
        <p:spPr>
          <a:xfrm>
            <a:off x="107505" y="4953398"/>
            <a:ext cx="1571297" cy="11695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losing slide">
  <p:cSld name="Closing slide">
    <p:bg>
      <p:bgPr>
        <a:solidFill>
          <a:schemeClr val="accent2"/>
        </a:solidFill>
        <a:effectLst/>
      </p:bgPr>
    </p:bg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30"/>
          <p:cNvSpPr/>
          <p:nvPr/>
        </p:nvSpPr>
        <p:spPr>
          <a:xfrm>
            <a:off x="35496" y="4803998"/>
            <a:ext cx="1872208" cy="339502"/>
          </a:xfrm>
          <a:prstGeom prst="rect">
            <a:avLst/>
          </a:prstGeom>
          <a:solidFill>
            <a:srgbClr val="0081AB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1" name="Google Shape;21;p30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772400" y="4650740"/>
            <a:ext cx="1143000" cy="321310"/>
          </a:xfrm>
          <a:prstGeom prst="rect">
            <a:avLst/>
          </a:prstGeom>
          <a:noFill/>
          <a:ln>
            <a:noFill/>
          </a:ln>
        </p:spPr>
      </p:pic>
      <p:sp>
        <p:nvSpPr>
          <p:cNvPr id="22" name="Google Shape;22;p30"/>
          <p:cNvSpPr/>
          <p:nvPr/>
        </p:nvSpPr>
        <p:spPr>
          <a:xfrm>
            <a:off x="0" y="5070348"/>
            <a:ext cx="9144000" cy="7315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" name="Google Shape;23;p30"/>
          <p:cNvSpPr txBox="1">
            <a:spLocks noGrp="1"/>
          </p:cNvSpPr>
          <p:nvPr>
            <p:ph type="ctrTitle"/>
          </p:nvPr>
        </p:nvSpPr>
        <p:spPr>
          <a:xfrm>
            <a:off x="472008" y="776546"/>
            <a:ext cx="8348464" cy="15071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000" b="1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4" name="Google Shape;24;p30"/>
          <p:cNvSpPr/>
          <p:nvPr/>
        </p:nvSpPr>
        <p:spPr>
          <a:xfrm>
            <a:off x="552420" y="2376000"/>
            <a:ext cx="576000" cy="90000"/>
          </a:xfrm>
          <a:prstGeom prst="rect">
            <a:avLst/>
          </a:prstGeom>
          <a:solidFill>
            <a:srgbClr val="5FCEE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 2">
  <p:cSld name="Title slide 2">
    <p:bg>
      <p:bgPr>
        <a:solidFill>
          <a:srgbClr val="0081AB"/>
        </a:solidFill>
        <a:effectLst/>
      </p:bgPr>
    </p:bg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31"/>
          <p:cNvSpPr/>
          <p:nvPr/>
        </p:nvSpPr>
        <p:spPr>
          <a:xfrm>
            <a:off x="35496" y="4803998"/>
            <a:ext cx="1872208" cy="339502"/>
          </a:xfrm>
          <a:prstGeom prst="rect">
            <a:avLst/>
          </a:prstGeom>
          <a:solidFill>
            <a:srgbClr val="0081AB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" name="Google Shape;27;p31"/>
          <p:cNvSpPr>
            <a:spLocks noGrp="1"/>
          </p:cNvSpPr>
          <p:nvPr>
            <p:ph type="pic" idx="2"/>
          </p:nvPr>
        </p:nvSpPr>
        <p:spPr>
          <a:xfrm>
            <a:off x="0" y="0"/>
            <a:ext cx="9144000" cy="5070348"/>
          </a:xfrm>
          <a:prstGeom prst="rect">
            <a:avLst/>
          </a:prstGeom>
          <a:noFill/>
          <a:ln>
            <a:noFill/>
          </a:ln>
        </p:spPr>
      </p:sp>
      <p:sp>
        <p:nvSpPr>
          <p:cNvPr id="28" name="Google Shape;28;p31"/>
          <p:cNvSpPr/>
          <p:nvPr/>
        </p:nvSpPr>
        <p:spPr>
          <a:xfrm>
            <a:off x="0" y="5070348"/>
            <a:ext cx="9144000" cy="73152"/>
          </a:xfrm>
          <a:prstGeom prst="rect">
            <a:avLst/>
          </a:prstGeom>
          <a:solidFill>
            <a:srgbClr val="5FCEE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9" name="Google Shape;29;p31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772400" y="4650740"/>
            <a:ext cx="1143000" cy="321310"/>
          </a:xfrm>
          <a:prstGeom prst="rect">
            <a:avLst/>
          </a:prstGeom>
          <a:noFill/>
          <a:ln>
            <a:noFill/>
          </a:ln>
        </p:spPr>
      </p:pic>
      <p:sp>
        <p:nvSpPr>
          <p:cNvPr id="30" name="Google Shape;30;p31"/>
          <p:cNvSpPr txBox="1">
            <a:spLocks noGrp="1"/>
          </p:cNvSpPr>
          <p:nvPr>
            <p:ph type="subTitle" idx="1"/>
          </p:nvPr>
        </p:nvSpPr>
        <p:spPr>
          <a:xfrm>
            <a:off x="483446" y="3363839"/>
            <a:ext cx="8355754" cy="4524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200"/>
              <a:buNone/>
              <a:defRPr sz="2200">
                <a:solidFill>
                  <a:schemeClr val="lt1"/>
                </a:solidFill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200"/>
              <a:buFont typeface="Arial"/>
              <a:buNone/>
              <a:defRPr sz="2200">
                <a:solidFill>
                  <a:schemeClr val="lt1"/>
                </a:solidFill>
              </a:defRPr>
            </a:lvl2pPr>
            <a:lvl3pPr lvl="2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8E9193"/>
              </a:buClr>
              <a:buSzPts val="1800"/>
              <a:buNone/>
              <a:defRPr>
                <a:solidFill>
                  <a:srgbClr val="8E9193"/>
                </a:solidFill>
              </a:defRPr>
            </a:lvl3pPr>
            <a:lvl4pPr lvl="3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8E9193"/>
              </a:buClr>
              <a:buSzPts val="1800"/>
              <a:buNone/>
              <a:defRPr>
                <a:solidFill>
                  <a:srgbClr val="8E9193"/>
                </a:solidFill>
              </a:defRPr>
            </a:lvl4pPr>
            <a:lvl5pPr lvl="4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8E9193"/>
              </a:buClr>
              <a:buSzPts val="1800"/>
              <a:buNone/>
              <a:defRPr>
                <a:solidFill>
                  <a:srgbClr val="8E9193"/>
                </a:solidFill>
              </a:defRPr>
            </a:lvl5pPr>
            <a:lvl6pPr lvl="5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E9193"/>
              </a:buClr>
              <a:buSzPts val="2000"/>
              <a:buNone/>
              <a:defRPr>
                <a:solidFill>
                  <a:srgbClr val="8E9193"/>
                </a:solidFill>
              </a:defRPr>
            </a:lvl6pPr>
            <a:lvl7pPr lvl="6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E9193"/>
              </a:buClr>
              <a:buSzPts val="2000"/>
              <a:buNone/>
              <a:defRPr>
                <a:solidFill>
                  <a:srgbClr val="8E9193"/>
                </a:solidFill>
              </a:defRPr>
            </a:lvl7pPr>
            <a:lvl8pPr lvl="7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E9193"/>
              </a:buClr>
              <a:buSzPts val="2000"/>
              <a:buNone/>
              <a:defRPr>
                <a:solidFill>
                  <a:srgbClr val="8E9193"/>
                </a:solidFill>
              </a:defRPr>
            </a:lvl8pPr>
            <a:lvl9pPr lvl="8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E9193"/>
              </a:buClr>
              <a:buSzPts val="2000"/>
              <a:buNone/>
              <a:defRPr>
                <a:solidFill>
                  <a:srgbClr val="8E9193"/>
                </a:solidFill>
              </a:defRPr>
            </a:lvl9pPr>
          </a:lstStyle>
          <a:p>
            <a:endParaRPr/>
          </a:p>
        </p:txBody>
      </p:sp>
      <p:sp>
        <p:nvSpPr>
          <p:cNvPr id="31" name="Google Shape;31;p31"/>
          <p:cNvSpPr txBox="1">
            <a:spLocks noGrp="1"/>
          </p:cNvSpPr>
          <p:nvPr>
            <p:ph type="body" idx="3"/>
          </p:nvPr>
        </p:nvSpPr>
        <p:spPr>
          <a:xfrm>
            <a:off x="483446" y="3834359"/>
            <a:ext cx="8355754" cy="60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400">
                <a:solidFill>
                  <a:schemeClr val="lt1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400">
                <a:solidFill>
                  <a:schemeClr val="lt1"/>
                </a:solidFill>
              </a:defRPr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36424A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36424A"/>
              </a:buClr>
              <a:buSzPts val="1800"/>
              <a:buChar char="–"/>
              <a:defRPr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36424A"/>
              </a:buClr>
              <a:buSzPts val="1800"/>
              <a:buChar char="»"/>
              <a:defRPr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2" name="Google Shape;32;p31"/>
          <p:cNvSpPr txBox="1">
            <a:spLocks noGrp="1"/>
          </p:cNvSpPr>
          <p:nvPr>
            <p:ph type="ctrTitle"/>
          </p:nvPr>
        </p:nvSpPr>
        <p:spPr>
          <a:xfrm>
            <a:off x="472008" y="776546"/>
            <a:ext cx="8348464" cy="15071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000" b="1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31"/>
          <p:cNvSpPr/>
          <p:nvPr/>
        </p:nvSpPr>
        <p:spPr>
          <a:xfrm>
            <a:off x="552420" y="637396"/>
            <a:ext cx="576000" cy="90000"/>
          </a:xfrm>
          <a:prstGeom prst="rect">
            <a:avLst/>
          </a:prstGeom>
          <a:solidFill>
            <a:srgbClr val="5FCEE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32"/>
          <p:cNvSpPr txBox="1"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6" name="Google Shape;36;p32"/>
          <p:cNvSpPr txBox="1">
            <a:spLocks noGrp="1"/>
          </p:cNvSpPr>
          <p:nvPr>
            <p:ph type="subTitle" idx="1"/>
          </p:nvPr>
        </p:nvSpPr>
        <p:spPr>
          <a:xfrm>
            <a:off x="1331640" y="2679762"/>
            <a:ext cx="6400800" cy="1314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8E9193"/>
              </a:buClr>
              <a:buSzPts val="2800"/>
              <a:buNone/>
              <a:defRPr>
                <a:solidFill>
                  <a:srgbClr val="8E9193"/>
                </a:solidFill>
              </a:defRPr>
            </a:lvl1pPr>
            <a:lvl2pPr lvl="1" algn="ctr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8E9193"/>
              </a:buClr>
              <a:buSzPts val="2400"/>
              <a:buNone/>
              <a:defRPr>
                <a:solidFill>
                  <a:srgbClr val="8E9193"/>
                </a:solidFill>
              </a:defRPr>
            </a:lvl2pPr>
            <a:lvl3pPr lvl="2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8E9193"/>
              </a:buClr>
              <a:buSzPts val="1800"/>
              <a:buNone/>
              <a:defRPr>
                <a:solidFill>
                  <a:srgbClr val="8E9193"/>
                </a:solidFill>
              </a:defRPr>
            </a:lvl3pPr>
            <a:lvl4pPr lvl="3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8E9193"/>
              </a:buClr>
              <a:buSzPts val="1800"/>
              <a:buNone/>
              <a:defRPr>
                <a:solidFill>
                  <a:srgbClr val="8E9193"/>
                </a:solidFill>
              </a:defRPr>
            </a:lvl4pPr>
            <a:lvl5pPr lvl="4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8E9193"/>
              </a:buClr>
              <a:buSzPts val="1800"/>
              <a:buNone/>
              <a:defRPr>
                <a:solidFill>
                  <a:srgbClr val="8E9193"/>
                </a:solidFill>
              </a:defRPr>
            </a:lvl5pPr>
            <a:lvl6pPr lvl="5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E9193"/>
              </a:buClr>
              <a:buSzPts val="2000"/>
              <a:buNone/>
              <a:defRPr>
                <a:solidFill>
                  <a:srgbClr val="8E9193"/>
                </a:solidFill>
              </a:defRPr>
            </a:lvl6pPr>
            <a:lvl7pPr lvl="6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E9193"/>
              </a:buClr>
              <a:buSzPts val="2000"/>
              <a:buNone/>
              <a:defRPr>
                <a:solidFill>
                  <a:srgbClr val="8E9193"/>
                </a:solidFill>
              </a:defRPr>
            </a:lvl7pPr>
            <a:lvl8pPr lvl="7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E9193"/>
              </a:buClr>
              <a:buSzPts val="2000"/>
              <a:buNone/>
              <a:defRPr>
                <a:solidFill>
                  <a:srgbClr val="8E9193"/>
                </a:solidFill>
              </a:defRPr>
            </a:lvl8pPr>
            <a:lvl9pPr lvl="8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E9193"/>
              </a:buClr>
              <a:buSzPts val="2000"/>
              <a:buNone/>
              <a:defRPr>
                <a:solidFill>
                  <a:srgbClr val="8E9193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33"/>
          <p:cNvSpPr txBox="1">
            <a:spLocks noGrp="1"/>
          </p:cNvSpPr>
          <p:nvPr>
            <p:ph type="title"/>
          </p:nvPr>
        </p:nvSpPr>
        <p:spPr>
          <a:xfrm>
            <a:off x="457200" y="285750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33"/>
          <p:cNvSpPr txBox="1">
            <a:spLocks noGrp="1"/>
          </p:cNvSpPr>
          <p:nvPr>
            <p:ph type="body" idx="1"/>
          </p:nvPr>
        </p:nvSpPr>
        <p:spPr>
          <a:xfrm>
            <a:off x="304800" y="1200152"/>
            <a:ext cx="8610600" cy="32575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Clr>
                <a:srgbClr val="36424A"/>
              </a:buClr>
              <a:buSzPts val="1350"/>
              <a:buChar char="•"/>
              <a:defRPr sz="1350"/>
            </a:lvl1pPr>
            <a:lvl2pPr marL="914400" lvl="1" indent="-300037" algn="l">
              <a:lnSpc>
                <a:spcPct val="100000"/>
              </a:lnSpc>
              <a:spcBef>
                <a:spcPts val="225"/>
              </a:spcBef>
              <a:spcAft>
                <a:spcPts val="0"/>
              </a:spcAft>
              <a:buClr>
                <a:srgbClr val="36424A"/>
              </a:buClr>
              <a:buSzPts val="1125"/>
              <a:buChar char="–"/>
              <a:defRPr sz="1125"/>
            </a:lvl2pPr>
            <a:lvl3pPr marL="1371600" lvl="2" indent="-292925" algn="l">
              <a:lnSpc>
                <a:spcPct val="100000"/>
              </a:lnSpc>
              <a:spcBef>
                <a:spcPts val="203"/>
              </a:spcBef>
              <a:spcAft>
                <a:spcPts val="0"/>
              </a:spcAft>
              <a:buClr>
                <a:srgbClr val="36424A"/>
              </a:buClr>
              <a:buSzPts val="1013"/>
              <a:buChar char="•"/>
              <a:defRPr sz="1013"/>
            </a:lvl3pPr>
            <a:lvl4pPr marL="1828800" lvl="3" indent="-28575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rgbClr val="36424A"/>
              </a:buClr>
              <a:buSzPts val="900"/>
              <a:buChar char="–"/>
              <a:defRPr sz="900"/>
            </a:lvl4pPr>
            <a:lvl5pPr marL="2286000" lvl="4" indent="-28575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rgbClr val="36424A"/>
              </a:buClr>
              <a:buSzPts val="900"/>
              <a:buChar char="»"/>
              <a:defRPr sz="900"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title">
  <p:cSld name="Content with title"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29"/>
          <p:cNvSpPr/>
          <p:nvPr/>
        </p:nvSpPr>
        <p:spPr>
          <a:xfrm>
            <a:off x="107505" y="4953398"/>
            <a:ext cx="1571297" cy="11695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8" name="Google Shape;48;p29"/>
          <p:cNvSpPr txBox="1">
            <a:spLocks noGrp="1"/>
          </p:cNvSpPr>
          <p:nvPr>
            <p:ph type="sldNum" idx="12"/>
          </p:nvPr>
        </p:nvSpPr>
        <p:spPr>
          <a:xfrm>
            <a:off x="107504" y="4659982"/>
            <a:ext cx="2057400" cy="2746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pic>
        <p:nvPicPr>
          <p:cNvPr id="49" name="Google Shape;49;p29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772400" y="4651001"/>
            <a:ext cx="1143000" cy="321310"/>
          </a:xfrm>
          <a:prstGeom prst="rect">
            <a:avLst/>
          </a:prstGeom>
          <a:noFill/>
          <a:ln>
            <a:noFill/>
          </a:ln>
        </p:spPr>
      </p:pic>
      <p:sp>
        <p:nvSpPr>
          <p:cNvPr id="50" name="Google Shape;50;p29"/>
          <p:cNvSpPr txBox="1">
            <a:spLocks noGrp="1"/>
          </p:cNvSpPr>
          <p:nvPr>
            <p:ph type="body" idx="1"/>
          </p:nvPr>
        </p:nvSpPr>
        <p:spPr>
          <a:xfrm>
            <a:off x="539552" y="1356958"/>
            <a:ext cx="8229600" cy="32310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>
                <a:solidFill>
                  <a:schemeClr val="dk1"/>
                </a:solidFill>
              </a:defRPr>
            </a:lvl1pPr>
            <a:lvl2pPr marL="914400" lvl="1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>
                <a:solidFill>
                  <a:schemeClr val="dk1"/>
                </a:solidFill>
              </a:defRPr>
            </a:lvl2pPr>
            <a:lvl3pPr marL="1371600" lvl="2" indent="-3175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>
                <a:solidFill>
                  <a:schemeClr val="dk1"/>
                </a:solidFill>
              </a:defRPr>
            </a:lvl3pPr>
            <a:lvl4pPr marL="1828800" lvl="3" indent="-3175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Char char="–"/>
              <a:defRPr>
                <a:solidFill>
                  <a:schemeClr val="dk1"/>
                </a:solidFill>
              </a:defRPr>
            </a:lvl4pPr>
            <a:lvl5pPr marL="2286000" lvl="4" indent="-3175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Char char="»"/>
              <a:defRPr>
                <a:solidFill>
                  <a:schemeClr val="dk1"/>
                </a:solidFill>
              </a:defRPr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1" name="Google Shape;51;p29"/>
          <p:cNvSpPr txBox="1">
            <a:spLocks noGrp="1"/>
          </p:cNvSpPr>
          <p:nvPr>
            <p:ph type="title"/>
          </p:nvPr>
        </p:nvSpPr>
        <p:spPr>
          <a:xfrm>
            <a:off x="539552" y="339502"/>
            <a:ext cx="8219256" cy="519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200" b="1">
                <a:solidFill>
                  <a:srgbClr val="0081AB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Agenda">
  <p:cSld name="Agenda"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34"/>
          <p:cNvSpPr txBox="1">
            <a:spLocks noGrp="1"/>
          </p:cNvSpPr>
          <p:nvPr>
            <p:ph type="sldNum" idx="12"/>
          </p:nvPr>
        </p:nvSpPr>
        <p:spPr>
          <a:xfrm>
            <a:off x="107504" y="4659982"/>
            <a:ext cx="2057400" cy="2746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54" name="Google Shape;54;p34"/>
          <p:cNvSpPr txBox="1">
            <a:spLocks noGrp="1"/>
          </p:cNvSpPr>
          <p:nvPr>
            <p:ph type="body" idx="1"/>
          </p:nvPr>
        </p:nvSpPr>
        <p:spPr>
          <a:xfrm>
            <a:off x="539552" y="1347614"/>
            <a:ext cx="8229600" cy="32403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Autofit/>
          </a:bodyPr>
          <a:lstStyle>
            <a:lvl1pPr marL="457200" lvl="0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141515"/>
              </a:buClr>
              <a:buSzPts val="2400"/>
              <a:buFont typeface="Noto Sans Symbols"/>
              <a:buChar char="▪"/>
              <a:defRPr>
                <a:solidFill>
                  <a:srgbClr val="141515"/>
                </a:solidFill>
              </a:defRPr>
            </a:lvl1pPr>
            <a:lvl2pPr marL="914400" lvl="1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141515"/>
              </a:buClr>
              <a:buSzPts val="2000"/>
              <a:buFont typeface="Noto Sans Symbols"/>
              <a:buChar char="▪"/>
              <a:defRPr>
                <a:solidFill>
                  <a:srgbClr val="141515"/>
                </a:solidFill>
              </a:defRPr>
            </a:lvl2pPr>
            <a:lvl3pPr marL="1371600" lvl="2" indent="-3175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141515"/>
              </a:buClr>
              <a:buSzPts val="1400"/>
              <a:buFont typeface="Noto Sans Symbols"/>
              <a:buChar char="▪"/>
              <a:defRPr>
                <a:solidFill>
                  <a:srgbClr val="141515"/>
                </a:solidFill>
              </a:defRPr>
            </a:lvl3pPr>
            <a:lvl4pPr marL="1828800" lvl="3" indent="-3175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141515"/>
              </a:buClr>
              <a:buSzPts val="1400"/>
              <a:buFont typeface="Noto Sans Symbols"/>
              <a:buChar char="▪"/>
              <a:defRPr>
                <a:solidFill>
                  <a:srgbClr val="141515"/>
                </a:solidFill>
              </a:defRPr>
            </a:lvl4pPr>
            <a:lvl5pPr marL="2286000" lvl="4" indent="-3175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141515"/>
              </a:buClr>
              <a:buSzPts val="1400"/>
              <a:buFont typeface="Noto Sans Symbols"/>
              <a:buChar char="▪"/>
              <a:defRPr>
                <a:solidFill>
                  <a:srgbClr val="141515"/>
                </a:solidFill>
              </a:defRPr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5" name="Google Shape;55;p34"/>
          <p:cNvSpPr/>
          <p:nvPr/>
        </p:nvSpPr>
        <p:spPr>
          <a:xfrm>
            <a:off x="107505" y="4953398"/>
            <a:ext cx="1571297" cy="11695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56" name="Google Shape;56;p34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772400" y="4651001"/>
            <a:ext cx="1143000" cy="321310"/>
          </a:xfrm>
          <a:prstGeom prst="rect">
            <a:avLst/>
          </a:prstGeom>
          <a:noFill/>
          <a:ln>
            <a:noFill/>
          </a:ln>
        </p:spPr>
      </p:pic>
      <p:sp>
        <p:nvSpPr>
          <p:cNvPr id="57" name="Google Shape;57;p34"/>
          <p:cNvSpPr txBox="1">
            <a:spLocks noGrp="1"/>
          </p:cNvSpPr>
          <p:nvPr>
            <p:ph type="title"/>
          </p:nvPr>
        </p:nvSpPr>
        <p:spPr>
          <a:xfrm>
            <a:off x="539552" y="339502"/>
            <a:ext cx="8219256" cy="519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200" b="1">
                <a:solidFill>
                  <a:srgbClr val="0081AB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_Agenda">
  <p:cSld name="2_Agenda">
    <p:bg>
      <p:bgPr>
        <a:solidFill>
          <a:srgbClr val="0081AB"/>
        </a:solidFill>
        <a:effectLst/>
      </p:bgPr>
    </p:bg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35"/>
          <p:cNvSpPr txBox="1">
            <a:spLocks noGrp="1"/>
          </p:cNvSpPr>
          <p:nvPr>
            <p:ph type="sldNum" idx="12"/>
          </p:nvPr>
        </p:nvSpPr>
        <p:spPr>
          <a:xfrm>
            <a:off x="107504" y="4659982"/>
            <a:ext cx="2057400" cy="2746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F2F2F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F2F2F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F2F2F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F2F2F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F2F2F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F2F2F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F2F2F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F2F2F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F2F2F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60" name="Google Shape;60;p35"/>
          <p:cNvSpPr txBox="1">
            <a:spLocks noGrp="1"/>
          </p:cNvSpPr>
          <p:nvPr>
            <p:ph type="body" idx="1"/>
          </p:nvPr>
        </p:nvSpPr>
        <p:spPr>
          <a:xfrm>
            <a:off x="539552" y="1347614"/>
            <a:ext cx="8229600" cy="32403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Autofit/>
          </a:bodyPr>
          <a:lstStyle>
            <a:lvl1pPr marL="457200" lvl="0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F2F2F2"/>
              </a:buClr>
              <a:buSzPts val="2400"/>
              <a:buFont typeface="Noto Sans Symbols"/>
              <a:buChar char="▪"/>
              <a:defRPr>
                <a:solidFill>
                  <a:srgbClr val="F2F2F2"/>
                </a:solidFill>
              </a:defRPr>
            </a:lvl1pPr>
            <a:lvl2pPr marL="914400" lvl="1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F2F2F2"/>
              </a:buClr>
              <a:buSzPts val="2000"/>
              <a:buFont typeface="Noto Sans Symbols"/>
              <a:buChar char="▪"/>
              <a:defRPr>
                <a:solidFill>
                  <a:srgbClr val="F2F2F2"/>
                </a:solidFill>
              </a:defRPr>
            </a:lvl2pPr>
            <a:lvl3pPr marL="1371600" lvl="2" indent="-3175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F2F2F2"/>
              </a:buClr>
              <a:buSzPts val="1400"/>
              <a:buFont typeface="Noto Sans Symbols"/>
              <a:buChar char="▪"/>
              <a:defRPr>
                <a:solidFill>
                  <a:srgbClr val="F2F2F2"/>
                </a:solidFill>
              </a:defRPr>
            </a:lvl3pPr>
            <a:lvl4pPr marL="1828800" lvl="3" indent="-3175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F2F2F2"/>
              </a:buClr>
              <a:buSzPts val="1400"/>
              <a:buFont typeface="Noto Sans Symbols"/>
              <a:buChar char="▪"/>
              <a:defRPr>
                <a:solidFill>
                  <a:srgbClr val="F2F2F2"/>
                </a:solidFill>
              </a:defRPr>
            </a:lvl4pPr>
            <a:lvl5pPr marL="2286000" lvl="4" indent="-3175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F2F2F2"/>
              </a:buClr>
              <a:buSzPts val="1400"/>
              <a:buFont typeface="Noto Sans Symbols"/>
              <a:buChar char="▪"/>
              <a:defRPr>
                <a:solidFill>
                  <a:srgbClr val="F2F2F2"/>
                </a:solidFill>
              </a:defRPr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1" name="Google Shape;61;p35"/>
          <p:cNvSpPr/>
          <p:nvPr/>
        </p:nvSpPr>
        <p:spPr>
          <a:xfrm>
            <a:off x="107505" y="4953398"/>
            <a:ext cx="1571297" cy="116950"/>
          </a:xfrm>
          <a:prstGeom prst="rect">
            <a:avLst/>
          </a:prstGeom>
          <a:solidFill>
            <a:srgbClr val="0081AB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2" name="Google Shape;62;p35"/>
          <p:cNvSpPr/>
          <p:nvPr/>
        </p:nvSpPr>
        <p:spPr>
          <a:xfrm>
            <a:off x="0" y="5070348"/>
            <a:ext cx="9144000" cy="73152"/>
          </a:xfrm>
          <a:prstGeom prst="rect">
            <a:avLst/>
          </a:prstGeom>
          <a:solidFill>
            <a:srgbClr val="5FCEE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63" name="Google Shape;63;p3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772400" y="4650740"/>
            <a:ext cx="1143000" cy="321310"/>
          </a:xfrm>
          <a:prstGeom prst="rect">
            <a:avLst/>
          </a:prstGeom>
          <a:noFill/>
          <a:ln>
            <a:noFill/>
          </a:ln>
        </p:spPr>
      </p:pic>
      <p:sp>
        <p:nvSpPr>
          <p:cNvPr id="64" name="Google Shape;64;p35"/>
          <p:cNvSpPr txBox="1">
            <a:spLocks noGrp="1"/>
          </p:cNvSpPr>
          <p:nvPr>
            <p:ph type="title"/>
          </p:nvPr>
        </p:nvSpPr>
        <p:spPr>
          <a:xfrm>
            <a:off x="539552" y="339502"/>
            <a:ext cx="8219256" cy="519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200" b="1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3_Agenda">
  <p:cSld name="3_Agenda">
    <p:bg>
      <p:bgPr>
        <a:solidFill>
          <a:srgbClr val="36424A"/>
        </a:solidFill>
        <a:effectLst/>
      </p:bgPr>
    </p:bg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36"/>
          <p:cNvSpPr txBox="1">
            <a:spLocks noGrp="1"/>
          </p:cNvSpPr>
          <p:nvPr>
            <p:ph type="sldNum" idx="12"/>
          </p:nvPr>
        </p:nvSpPr>
        <p:spPr>
          <a:xfrm>
            <a:off x="107504" y="4659982"/>
            <a:ext cx="2057400" cy="2746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F2F2F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F2F2F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F2F2F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F2F2F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F2F2F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F2F2F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F2F2F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F2F2F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F2F2F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67" name="Google Shape;67;p36"/>
          <p:cNvSpPr txBox="1">
            <a:spLocks noGrp="1"/>
          </p:cNvSpPr>
          <p:nvPr>
            <p:ph type="body" idx="1"/>
          </p:nvPr>
        </p:nvSpPr>
        <p:spPr>
          <a:xfrm>
            <a:off x="539552" y="1347614"/>
            <a:ext cx="8229600" cy="32403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Autofit/>
          </a:bodyPr>
          <a:lstStyle>
            <a:lvl1pPr marL="457200" lvl="0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F2F2F2"/>
              </a:buClr>
              <a:buSzPts val="2400"/>
              <a:buFont typeface="Noto Sans Symbols"/>
              <a:buChar char="▪"/>
              <a:defRPr>
                <a:solidFill>
                  <a:srgbClr val="F2F2F2"/>
                </a:solidFill>
              </a:defRPr>
            </a:lvl1pPr>
            <a:lvl2pPr marL="914400" lvl="1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F2F2F2"/>
              </a:buClr>
              <a:buSzPts val="2000"/>
              <a:buFont typeface="Noto Sans Symbols"/>
              <a:buChar char="▪"/>
              <a:defRPr>
                <a:solidFill>
                  <a:srgbClr val="F2F2F2"/>
                </a:solidFill>
              </a:defRPr>
            </a:lvl2pPr>
            <a:lvl3pPr marL="1371600" lvl="2" indent="-3175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F2F2F2"/>
              </a:buClr>
              <a:buSzPts val="1400"/>
              <a:buFont typeface="Noto Sans Symbols"/>
              <a:buChar char="▪"/>
              <a:defRPr>
                <a:solidFill>
                  <a:srgbClr val="F2F2F2"/>
                </a:solidFill>
              </a:defRPr>
            </a:lvl3pPr>
            <a:lvl4pPr marL="1828800" lvl="3" indent="-3175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F2F2F2"/>
              </a:buClr>
              <a:buSzPts val="1400"/>
              <a:buFont typeface="Noto Sans Symbols"/>
              <a:buChar char="▪"/>
              <a:defRPr>
                <a:solidFill>
                  <a:srgbClr val="F2F2F2"/>
                </a:solidFill>
              </a:defRPr>
            </a:lvl4pPr>
            <a:lvl5pPr marL="2286000" lvl="4" indent="-3175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F2F2F2"/>
              </a:buClr>
              <a:buSzPts val="1400"/>
              <a:buFont typeface="Noto Sans Symbols"/>
              <a:buChar char="▪"/>
              <a:defRPr>
                <a:solidFill>
                  <a:srgbClr val="F2F2F2"/>
                </a:solidFill>
              </a:defRPr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8" name="Google Shape;68;p36"/>
          <p:cNvSpPr/>
          <p:nvPr/>
        </p:nvSpPr>
        <p:spPr>
          <a:xfrm>
            <a:off x="107505" y="4953398"/>
            <a:ext cx="1571297" cy="116950"/>
          </a:xfrm>
          <a:prstGeom prst="rect">
            <a:avLst/>
          </a:prstGeom>
          <a:solidFill>
            <a:srgbClr val="36424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9" name="Google Shape;69;p36"/>
          <p:cNvSpPr/>
          <p:nvPr/>
        </p:nvSpPr>
        <p:spPr>
          <a:xfrm>
            <a:off x="0" y="5070348"/>
            <a:ext cx="9144000" cy="73152"/>
          </a:xfrm>
          <a:prstGeom prst="rect">
            <a:avLst/>
          </a:prstGeom>
          <a:solidFill>
            <a:srgbClr val="5FCEE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70" name="Google Shape;70;p36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772400" y="4650740"/>
            <a:ext cx="1143000" cy="321310"/>
          </a:xfrm>
          <a:prstGeom prst="rect">
            <a:avLst/>
          </a:prstGeom>
          <a:noFill/>
          <a:ln>
            <a:noFill/>
          </a:ln>
        </p:spPr>
      </p:pic>
      <p:sp>
        <p:nvSpPr>
          <p:cNvPr id="71" name="Google Shape;71;p36"/>
          <p:cNvSpPr txBox="1">
            <a:spLocks noGrp="1"/>
          </p:cNvSpPr>
          <p:nvPr>
            <p:ph type="title"/>
          </p:nvPr>
        </p:nvSpPr>
        <p:spPr>
          <a:xfrm>
            <a:off x="539552" y="339502"/>
            <a:ext cx="8219256" cy="519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200" b="1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3.xml"/><Relationship Id="rId13" Type="http://schemas.openxmlformats.org/officeDocument/2006/relationships/slideLayout" Target="../slideLayouts/slideLayout18.xml"/><Relationship Id="rId3" Type="http://schemas.openxmlformats.org/officeDocument/2006/relationships/slideLayout" Target="../slideLayouts/slideLayout8.xml"/><Relationship Id="rId7" Type="http://schemas.openxmlformats.org/officeDocument/2006/relationships/slideLayout" Target="../slideLayouts/slideLayout12.xml"/><Relationship Id="rId12" Type="http://schemas.openxmlformats.org/officeDocument/2006/relationships/slideLayout" Target="../slideLayouts/slideLayout17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slideLayout" Target="../slideLayouts/slideLayout11.xml"/><Relationship Id="rId11" Type="http://schemas.openxmlformats.org/officeDocument/2006/relationships/slideLayout" Target="../slideLayouts/slideLayout16.xml"/><Relationship Id="rId5" Type="http://schemas.openxmlformats.org/officeDocument/2006/relationships/slideLayout" Target="../slideLayouts/slideLayout10.xml"/><Relationship Id="rId15" Type="http://schemas.openxmlformats.org/officeDocument/2006/relationships/theme" Target="../theme/theme2.xml"/><Relationship Id="rId10" Type="http://schemas.openxmlformats.org/officeDocument/2006/relationships/slideLayout" Target="../slideLayouts/slideLayout15.xml"/><Relationship Id="rId4" Type="http://schemas.openxmlformats.org/officeDocument/2006/relationships/slideLayout" Target="../slideLayouts/slideLayout9.xml"/><Relationship Id="rId9" Type="http://schemas.openxmlformats.org/officeDocument/2006/relationships/slideLayout" Target="../slideLayouts/slideLayout14.xml"/><Relationship Id="rId14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Google Shape;7;p26"/>
          <p:cNvSpPr txBox="1"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200" b="0" i="0" u="none" strike="noStrike" cap="none">
                <a:solidFill>
                  <a:srgbClr val="36424A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rgbClr val="6A737B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rgbClr val="6A737B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rgbClr val="6A737B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rgbClr val="6A737B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rgbClr val="6A737B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rgbClr val="6A737B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rgbClr val="6A737B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rgbClr val="6A737B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p26"/>
          <p:cNvSpPr txBox="1"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064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36424A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rgbClr val="36424A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36424A"/>
              </a:buClr>
              <a:buSzPts val="2400"/>
              <a:buFont typeface="Arial"/>
              <a:buChar char="–"/>
              <a:defRPr sz="2400" b="0" i="0" u="none" strike="noStrike" cap="none">
                <a:solidFill>
                  <a:srgbClr val="36424A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36424A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rgbClr val="36424A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36424A"/>
              </a:buClr>
              <a:buSzPts val="1800"/>
              <a:buFont typeface="Arial"/>
              <a:buChar char="–"/>
              <a:defRPr sz="1800" b="0" i="0" u="none" strike="noStrike" cap="none">
                <a:solidFill>
                  <a:srgbClr val="36424A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36424A"/>
              </a:buClr>
              <a:buSzPts val="1800"/>
              <a:buFont typeface="Arial"/>
              <a:buChar char="»"/>
              <a:defRPr sz="1800" b="0" i="0" u="none" strike="noStrike" cap="none">
                <a:solidFill>
                  <a:srgbClr val="36424A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26"/>
          <p:cNvSpPr txBox="1">
            <a:spLocks noGrp="1"/>
          </p:cNvSpPr>
          <p:nvPr>
            <p:ph type="sldNum" idx="12"/>
          </p:nvPr>
        </p:nvSpPr>
        <p:spPr>
          <a:xfrm>
            <a:off x="107504" y="4731990"/>
            <a:ext cx="2057400" cy="2746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8E9193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8E9193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8E9193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8E9193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8E9193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8E9193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8E9193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8E9193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8E9193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cxnSp>
        <p:nvCxnSpPr>
          <p:cNvPr id="10" name="Google Shape;10;p26"/>
          <p:cNvCxnSpPr/>
          <p:nvPr/>
        </p:nvCxnSpPr>
        <p:spPr>
          <a:xfrm rot="10800000">
            <a:off x="457200" y="272356"/>
            <a:ext cx="8686800" cy="0"/>
          </a:xfrm>
          <a:prstGeom prst="straightConnector1">
            <a:avLst/>
          </a:prstGeom>
          <a:noFill/>
          <a:ln w="12700" cap="flat" cmpd="sng">
            <a:solidFill>
              <a:srgbClr val="004F71"/>
            </a:solidFill>
            <a:prstDash val="solid"/>
            <a:round/>
            <a:headEnd type="none" w="sm" len="sm"/>
            <a:tailEnd type="none" w="sm" len="sm"/>
          </a:ln>
        </p:spPr>
      </p:cxn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28"/>
          <p:cNvSpPr txBox="1"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rgbClr val="6A737B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rgbClr val="6A737B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rgbClr val="6A737B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rgbClr val="6A737B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rgbClr val="6A737B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rgbClr val="6A737B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rgbClr val="6A737B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rgbClr val="6A737B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 dirty="0"/>
          </a:p>
        </p:txBody>
      </p:sp>
      <p:sp>
        <p:nvSpPr>
          <p:cNvPr id="43" name="Google Shape;43;p28"/>
          <p:cNvSpPr txBox="1"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17500" algn="l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7500" algn="l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–"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7500" algn="l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»"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4" name="Google Shape;44;p28"/>
          <p:cNvSpPr/>
          <p:nvPr/>
        </p:nvSpPr>
        <p:spPr>
          <a:xfrm>
            <a:off x="0" y="5070348"/>
            <a:ext cx="9144000" cy="73152"/>
          </a:xfrm>
          <a:prstGeom prst="rect">
            <a:avLst/>
          </a:prstGeom>
          <a:solidFill>
            <a:srgbClr val="5FCEE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5" name="Google Shape;45;p28"/>
          <p:cNvSpPr txBox="1">
            <a:spLocks noGrp="1"/>
          </p:cNvSpPr>
          <p:nvPr>
            <p:ph type="sldNum" idx="12"/>
          </p:nvPr>
        </p:nvSpPr>
        <p:spPr>
          <a:xfrm>
            <a:off x="107504" y="4673377"/>
            <a:ext cx="2057400" cy="2746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8E9193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8E9193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8E9193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8E9193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8E9193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8E9193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8E9193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8E9193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8E9193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r>
              <a:rPr lang="en-US"/>
              <a:t>m</a:t>
            </a:r>
            <a:endParaRPr sz="1400">
              <a:solidFill>
                <a:srgbClr val="000000"/>
              </a:solidFill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5" r:id="rId1"/>
    <p:sldLayoutId id="2147483656" r:id="rId2"/>
    <p:sldLayoutId id="2147483657" r:id="rId3"/>
    <p:sldLayoutId id="2147483658" r:id="rId4"/>
    <p:sldLayoutId id="2147483659" r:id="rId5"/>
    <p:sldLayoutId id="2147483660" r:id="rId6"/>
    <p:sldLayoutId id="2147483661" r:id="rId7"/>
    <p:sldLayoutId id="2147483662" r:id="rId8"/>
    <p:sldLayoutId id="2147483663" r:id="rId9"/>
    <p:sldLayoutId id="2147483664" r:id="rId10"/>
    <p:sldLayoutId id="2147483665" r:id="rId11"/>
    <p:sldLayoutId id="2147483666" r:id="rId12"/>
    <p:sldLayoutId id="2147483667" r:id="rId13"/>
    <p:sldLayoutId id="2147483668" r:id="rId14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ransportation.alberta.ca/Content/docType30/Production/Final_BIM_Certification_Process_Dec%2016%202014.pdf" TargetMode="External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6.xml"/><Relationship Id="rId4" Type="http://schemas.openxmlformats.org/officeDocument/2006/relationships/hyperlink" Target="https://open.alberta.ca/publications/bridge-inspection-and-maintenance-bim-system-inspector-certification-process" TargetMode="Externa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p1"/>
          <p:cNvSpPr txBox="1">
            <a:spLocks noGrp="1"/>
          </p:cNvSpPr>
          <p:nvPr>
            <p:ph type="ctrTitle"/>
          </p:nvPr>
        </p:nvSpPr>
        <p:spPr>
          <a:xfrm>
            <a:off x="472008" y="776546"/>
            <a:ext cx="8348464" cy="6379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INSPECTION POLICIES &amp; PROCEDURES</a:t>
            </a:r>
            <a:endParaRPr/>
          </a:p>
        </p:txBody>
      </p:sp>
      <p:sp>
        <p:nvSpPr>
          <p:cNvPr id="143" name="Google Shape;143;p1"/>
          <p:cNvSpPr txBox="1"/>
          <p:nvPr/>
        </p:nvSpPr>
        <p:spPr>
          <a:xfrm>
            <a:off x="472007" y="2038350"/>
            <a:ext cx="7169763" cy="4616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-US" sz="2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Requirements for Certification and Re-Certification</a:t>
            </a:r>
            <a:endParaRPr sz="2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Google Shape;200;p10"/>
          <p:cNvSpPr txBox="1">
            <a:spLocks noGrp="1"/>
          </p:cNvSpPr>
          <p:nvPr>
            <p:ph type="body" idx="1"/>
          </p:nvPr>
        </p:nvSpPr>
        <p:spPr>
          <a:xfrm>
            <a:off x="539552" y="1356958"/>
            <a:ext cx="8229600" cy="32310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5" lvl="0" indent="-34290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en-US" sz="1800"/>
              <a:t>Inspector status is reviewed by AT every 3 years</a:t>
            </a:r>
            <a:endParaRPr/>
          </a:p>
          <a:p>
            <a:pPr marL="342905" lvl="0" indent="-342905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en-US" sz="1800"/>
              <a:t>Decision on re-certification is made by AT</a:t>
            </a:r>
            <a:endParaRPr/>
          </a:p>
          <a:p>
            <a:pPr marL="342905" lvl="0" indent="-342905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en-US" sz="1800"/>
              <a:t>Assistance from Regional bridge staff as required</a:t>
            </a:r>
            <a:endParaRPr/>
          </a:p>
          <a:p>
            <a:pPr marL="342905" lvl="0" indent="-342905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en-US" sz="1800"/>
              <a:t>Inspectors meeting requirements will be re-certified and notified by AT</a:t>
            </a:r>
            <a:endParaRPr/>
          </a:p>
          <a:p>
            <a:pPr marL="342905" lvl="0" indent="-342905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en-US" sz="1800"/>
              <a:t>Inspectors not meeting requirements will be asked if they intend to maintain certification. If so, a 3 member AT panel will review the inspector’s status and make recommendations to the Director of Bridge Engineering.</a:t>
            </a:r>
            <a:endParaRPr/>
          </a:p>
          <a:p>
            <a:pPr marL="342905" lvl="0" indent="-342905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en-US" sz="1800"/>
              <a:t>Panel may develop a plan for the inspector – typically writing re-certification exam and 5 test sites </a:t>
            </a:r>
            <a:endParaRPr/>
          </a:p>
        </p:txBody>
      </p:sp>
      <p:sp>
        <p:nvSpPr>
          <p:cNvPr id="201" name="Google Shape;201;p10"/>
          <p:cNvSpPr txBox="1">
            <a:spLocks noGrp="1"/>
          </p:cNvSpPr>
          <p:nvPr>
            <p:ph type="title"/>
          </p:nvPr>
        </p:nvSpPr>
        <p:spPr>
          <a:xfrm>
            <a:off x="539552" y="339502"/>
            <a:ext cx="8219256" cy="519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Class B Re-Certification Process </a:t>
            </a:r>
            <a:endParaRPr/>
          </a:p>
        </p:txBody>
      </p:sp>
      <p:sp>
        <p:nvSpPr>
          <p:cNvPr id="202" name="Google Shape;202;p10"/>
          <p:cNvSpPr/>
          <p:nvPr/>
        </p:nvSpPr>
        <p:spPr>
          <a:xfrm>
            <a:off x="5247084" y="800100"/>
            <a:ext cx="3343275" cy="3964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000" tIns="25000" rIns="50000" bIns="25000" anchor="ctr" anchorCtr="0">
            <a:noAutofit/>
          </a:bodyPr>
          <a:lstStyle/>
          <a:p>
            <a:pPr marL="0" marR="0" lvl="0" indent="0" algn="ctr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None/>
            </a:pPr>
            <a:endParaRPr sz="1350" b="0" i="0" u="none" strike="noStrike" cap="non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3" name="Google Shape;203;p10"/>
          <p:cNvSpPr/>
          <p:nvPr/>
        </p:nvSpPr>
        <p:spPr>
          <a:xfrm>
            <a:off x="5514975" y="1400175"/>
            <a:ext cx="3000375" cy="2486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000" tIns="25000" rIns="50000" bIns="25000" anchor="t" anchorCtr="0">
            <a:noAutofit/>
          </a:bodyPr>
          <a:lstStyle/>
          <a:p>
            <a:pPr marL="276225" marR="0" lvl="0" indent="-161925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9ECA028D-6B83-AF2B-A5C5-C14E2475C86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9</a:t>
            </a:fld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Google Shape;209;p11"/>
          <p:cNvSpPr txBox="1">
            <a:spLocks noGrp="1"/>
          </p:cNvSpPr>
          <p:nvPr>
            <p:ph type="body" idx="1"/>
          </p:nvPr>
        </p:nvSpPr>
        <p:spPr>
          <a:xfrm>
            <a:off x="659958" y="1065475"/>
            <a:ext cx="7832035" cy="33656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5" lvl="0" indent="-34290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lang="en-US" sz="1800" dirty="0"/>
              <a:t>All formal inspections in Alberta must be performed by a certified inspector</a:t>
            </a:r>
          </a:p>
          <a:p>
            <a:pPr marL="342905" lvl="0" indent="-34290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endParaRPr lang="en-US" sz="1800" dirty="0"/>
          </a:p>
          <a:p>
            <a:pPr marL="342905" lvl="0" indent="-34290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lang="en-US" sz="1800" dirty="0"/>
              <a:t>Most bridge structures can be visually inspected by a qualified inspector on a routine basis. (Level 1)</a:t>
            </a: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endParaRPr sz="1800" dirty="0"/>
          </a:p>
          <a:p>
            <a:pPr marL="342905" lvl="0" indent="-342905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lang="en-US" sz="1800" dirty="0"/>
              <a:t>Some structures or their components will require a specialized inspection (Level 1.5 or 2) in order to:</a:t>
            </a:r>
            <a:endParaRPr dirty="0"/>
          </a:p>
          <a:p>
            <a:pPr marL="742960" lvl="1" indent="-285753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</a:pPr>
            <a:r>
              <a:rPr lang="en-US" sz="1600" dirty="0"/>
              <a:t>accurately determine their condition</a:t>
            </a:r>
            <a:endParaRPr dirty="0"/>
          </a:p>
          <a:p>
            <a:pPr marL="742960" lvl="1" indent="-285753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</a:pPr>
            <a:r>
              <a:rPr lang="en-US" sz="1600" dirty="0"/>
              <a:t>gather additional information </a:t>
            </a:r>
            <a:endParaRPr dirty="0"/>
          </a:p>
          <a:p>
            <a:pPr marL="742960" lvl="1" indent="-285753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</a:pPr>
            <a:r>
              <a:rPr lang="en-US" sz="1600" dirty="0"/>
              <a:t>access components that are not fully accessible during routine Level 1 inspections</a:t>
            </a: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endParaRPr sz="1800" dirty="0"/>
          </a:p>
        </p:txBody>
      </p:sp>
      <p:sp>
        <p:nvSpPr>
          <p:cNvPr id="210" name="Google Shape;210;p11"/>
          <p:cNvSpPr txBox="1">
            <a:spLocks noGrp="1"/>
          </p:cNvSpPr>
          <p:nvPr>
            <p:ph type="title"/>
          </p:nvPr>
        </p:nvSpPr>
        <p:spPr>
          <a:xfrm>
            <a:off x="906450" y="339502"/>
            <a:ext cx="7657106" cy="519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dirty="0"/>
              <a:t>Levels of Inspection</a:t>
            </a:r>
            <a:endParaRPr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3089A7D4-1002-7C1C-A4D3-4D956107086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10</a:t>
            </a:fld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Google Shape;215;p12"/>
          <p:cNvSpPr txBox="1">
            <a:spLocks noGrp="1"/>
          </p:cNvSpPr>
          <p:nvPr>
            <p:ph type="body" idx="1"/>
          </p:nvPr>
        </p:nvSpPr>
        <p:spPr>
          <a:xfrm>
            <a:off x="539552" y="1001865"/>
            <a:ext cx="8229600" cy="35861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5" lvl="0" indent="-34290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800"/>
              <a:buFont typeface="Arial"/>
              <a:buNone/>
            </a:pPr>
            <a:r>
              <a:rPr lang="en-US" sz="1800" b="1" dirty="0">
                <a:solidFill>
                  <a:schemeClr val="accent4"/>
                </a:solidFill>
              </a:rPr>
              <a:t>Level 1 Inspection</a:t>
            </a:r>
            <a:endParaRPr dirty="0"/>
          </a:p>
          <a:p>
            <a:pPr marL="342905" lvl="0" indent="-342905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lang="en-US" sz="1800" dirty="0"/>
              <a:t>A general inspection</a:t>
            </a:r>
            <a:endParaRPr dirty="0"/>
          </a:p>
          <a:p>
            <a:pPr marL="342905" lvl="0" indent="-342905" algn="l" rtl="0">
              <a:lnSpc>
                <a:spcPct val="100000"/>
              </a:lnSpc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lang="en-US" sz="1800" dirty="0"/>
              <a:t>Primarily visual, completed without use of specialized equipment or tools</a:t>
            </a:r>
            <a:endParaRPr dirty="0"/>
          </a:p>
          <a:p>
            <a:pPr marL="342905" lvl="0" indent="-342905" algn="l" rtl="0">
              <a:lnSpc>
                <a:spcPct val="100000"/>
              </a:lnSpc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lang="en-US" sz="1800" dirty="0"/>
              <a:t>Requires completion of the Level 1 BIM inspection report</a:t>
            </a:r>
            <a:endParaRPr dirty="0"/>
          </a:p>
          <a:p>
            <a:pPr marL="342905" lvl="0" indent="-342905" algn="l" rtl="0">
              <a:lnSpc>
                <a:spcPct val="100000"/>
              </a:lnSpc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lang="en-US" sz="1800" dirty="0"/>
              <a:t>Use of basic tools and equipment</a:t>
            </a: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endParaRPr sz="1800" dirty="0"/>
          </a:p>
          <a:p>
            <a:pPr marL="0" lvl="0" indent="0" algn="l" rtl="0">
              <a:lnSpc>
                <a:spcPct val="100000"/>
              </a:lnSpc>
              <a:spcBef>
                <a:spcPts val="540"/>
              </a:spcBef>
              <a:spcAft>
                <a:spcPts val="0"/>
              </a:spcAft>
              <a:buClr>
                <a:schemeClr val="accent4"/>
              </a:buClr>
              <a:buSzPts val="1800"/>
              <a:buNone/>
            </a:pPr>
            <a:r>
              <a:rPr lang="en-US" sz="1800" b="1" dirty="0">
                <a:solidFill>
                  <a:schemeClr val="accent4"/>
                </a:solidFill>
              </a:rPr>
              <a:t>Level 1.5 Inspection</a:t>
            </a:r>
            <a:endParaRPr dirty="0"/>
          </a:p>
          <a:p>
            <a:pPr marL="342905" lvl="0" indent="-342905" algn="l" rtl="0">
              <a:lnSpc>
                <a:spcPct val="100000"/>
              </a:lnSpc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en-US" sz="1800" dirty="0"/>
              <a:t>Level 1 visual inspection but within arms reach of all bridge elements using a manlift, snooper or other specialized access equipment and traffic control.</a:t>
            </a:r>
          </a:p>
          <a:p>
            <a:pPr marL="342905" lvl="0" indent="-342905" algn="l" rtl="0">
              <a:lnSpc>
                <a:spcPct val="100000"/>
              </a:lnSpc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en-US" sz="1800" dirty="0"/>
              <a:t>Usually select major bridges with elements not visible/accessible in Level 1</a:t>
            </a:r>
            <a:endParaRPr dirty="0"/>
          </a:p>
          <a:p>
            <a:pPr marL="342905" lvl="0" indent="-342905" algn="l" rtl="0">
              <a:lnSpc>
                <a:spcPct val="100000"/>
              </a:lnSpc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en-US" sz="1800" dirty="0"/>
              <a:t>Completed by Certified Cl. A inspector</a:t>
            </a: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405"/>
              </a:spcBef>
              <a:spcAft>
                <a:spcPts val="0"/>
              </a:spcAft>
              <a:buClr>
                <a:schemeClr val="dk1"/>
              </a:buClr>
              <a:buSzPts val="1350"/>
              <a:buNone/>
            </a:pPr>
            <a:endParaRPr sz="1350" dirty="0"/>
          </a:p>
          <a:p>
            <a:pPr marL="342905" lvl="0" indent="-342905" algn="l" rtl="0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None/>
            </a:pPr>
            <a:endParaRPr sz="1350" dirty="0"/>
          </a:p>
        </p:txBody>
      </p:sp>
      <p:sp>
        <p:nvSpPr>
          <p:cNvPr id="216" name="Google Shape;216;p12"/>
          <p:cNvSpPr txBox="1">
            <a:spLocks noGrp="1"/>
          </p:cNvSpPr>
          <p:nvPr>
            <p:ph type="title"/>
          </p:nvPr>
        </p:nvSpPr>
        <p:spPr>
          <a:xfrm>
            <a:off x="539552" y="339502"/>
            <a:ext cx="8219256" cy="519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Levels of Inspection</a:t>
            </a:r>
            <a:endParaRPr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A716821D-AD45-BF1A-6CB4-49ED2E71081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11</a:t>
            </a:fld>
            <a:endParaRPr 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" name="Google Shape;221;p13"/>
          <p:cNvSpPr txBox="1">
            <a:spLocks noGrp="1"/>
          </p:cNvSpPr>
          <p:nvPr>
            <p:ph type="body" idx="1"/>
          </p:nvPr>
        </p:nvSpPr>
        <p:spPr>
          <a:xfrm>
            <a:off x="539552" y="985962"/>
            <a:ext cx="8229600" cy="36020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5" lvl="0" indent="-34290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800"/>
              <a:buFont typeface="Arial"/>
              <a:buNone/>
            </a:pPr>
            <a:r>
              <a:rPr lang="en-US" sz="1800" b="1" dirty="0">
                <a:solidFill>
                  <a:schemeClr val="accent4"/>
                </a:solidFill>
              </a:rPr>
              <a:t>Level 2 Inspections:</a:t>
            </a:r>
          </a:p>
          <a:p>
            <a:pPr marL="342905" lvl="0" indent="-342905" algn="l" rtl="0">
              <a:lnSpc>
                <a:spcPct val="150000"/>
              </a:lnSpc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en-US" sz="1800" dirty="0"/>
              <a:t>In-depth inspection of culverts, standard, major, or sign bridges.</a:t>
            </a:r>
            <a:endParaRPr dirty="0"/>
          </a:p>
          <a:p>
            <a:pPr marL="342905" lvl="0" indent="-342905" algn="l" rtl="0">
              <a:lnSpc>
                <a:spcPct val="150000"/>
              </a:lnSpc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en-US" sz="1800" dirty="0"/>
              <a:t>Completed by Certified Cl. A inspector (exception is SBM).</a:t>
            </a:r>
            <a:endParaRPr dirty="0"/>
          </a:p>
          <a:p>
            <a:pPr marL="342900" marR="0" lvl="0" indent="-342900" algn="l" defTabSz="914400" rtl="0" eaLnBrk="1" fontAlgn="base" latinLnBrk="0" hangingPunct="1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800" dirty="0"/>
              <a:t>Completion of appropriate Level 2 inspection report (e.g. SBM, TCR, CDK)</a:t>
            </a:r>
            <a:r>
              <a:rPr kumimoji="0" lang="en-US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36424A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 and Level 1 report.</a:t>
            </a:r>
          </a:p>
          <a:p>
            <a:pPr marL="342905" lvl="0" indent="-342905" algn="l" rtl="0">
              <a:lnSpc>
                <a:spcPct val="150000"/>
              </a:lnSpc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en-US" sz="1800" dirty="0"/>
              <a:t>Use of specialized knowledge, equipment, tests, or procedures</a:t>
            </a:r>
          </a:p>
          <a:p>
            <a:pPr marL="342900" marR="0" lvl="0" indent="-342900" algn="l" defTabSz="914400" rtl="0" eaLnBrk="1" fontAlgn="base" latinLnBrk="0" hangingPunct="1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36424A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Generally, requires traffic control (exceptions might be TCR, SBM)</a:t>
            </a:r>
          </a:p>
          <a:p>
            <a:pPr marL="342905" lvl="0" indent="-342905" algn="l" rtl="0">
              <a:lnSpc>
                <a:spcPct val="150000"/>
              </a:lnSpc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endParaRPr dirty="0"/>
          </a:p>
          <a:p>
            <a:pPr marL="342905" indent="-228603">
              <a:spcBef>
                <a:spcPts val="540"/>
              </a:spcBef>
              <a:buSzPts val="1800"/>
              <a:buNone/>
            </a:pPr>
            <a:endParaRPr lang="en-US" sz="800" b="1" dirty="0">
              <a:solidFill>
                <a:schemeClr val="accent4"/>
              </a:solidFill>
            </a:endParaRPr>
          </a:p>
          <a:p>
            <a:pPr marL="342905" lvl="0" indent="-228603" algn="l" rtl="0">
              <a:lnSpc>
                <a:spcPct val="100000"/>
              </a:lnSpc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endParaRPr sz="400" dirty="0"/>
          </a:p>
          <a:p>
            <a:pPr marL="0" lvl="0" indent="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endParaRPr dirty="0"/>
          </a:p>
        </p:txBody>
      </p:sp>
      <p:sp>
        <p:nvSpPr>
          <p:cNvPr id="222" name="Google Shape;222;p13"/>
          <p:cNvSpPr txBox="1">
            <a:spLocks noGrp="1"/>
          </p:cNvSpPr>
          <p:nvPr>
            <p:ph type="title"/>
          </p:nvPr>
        </p:nvSpPr>
        <p:spPr>
          <a:xfrm>
            <a:off x="539552" y="339502"/>
            <a:ext cx="8219256" cy="519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Levels of Inspection</a:t>
            </a:r>
            <a:endParaRPr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0BFBFD67-9829-1C9F-14E2-73C4B3A4EF3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12</a:t>
            </a:fld>
            <a:endParaRPr 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" name="Google Shape;227;p14"/>
          <p:cNvSpPr txBox="1">
            <a:spLocks noGrp="1"/>
          </p:cNvSpPr>
          <p:nvPr>
            <p:ph type="body" idx="1"/>
          </p:nvPr>
        </p:nvSpPr>
        <p:spPr>
          <a:xfrm>
            <a:off x="539552" y="1152939"/>
            <a:ext cx="8229600" cy="34350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600"/>
              <a:buNone/>
            </a:pPr>
            <a:r>
              <a:rPr lang="en-US" sz="1600" b="1" dirty="0">
                <a:solidFill>
                  <a:schemeClr val="accent4"/>
                </a:solidFill>
              </a:rPr>
              <a:t>Level 1 inspections performed on all bridge structures on a cycle not exceeding:</a:t>
            </a:r>
            <a:endParaRPr dirty="0"/>
          </a:p>
          <a:p>
            <a:pPr marL="160734" lvl="0" indent="-160734" algn="l" rtl="0">
              <a:lnSpc>
                <a:spcPct val="12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</a:pPr>
            <a:r>
              <a:rPr lang="en-US" sz="1600" dirty="0"/>
              <a:t>All structures located on roadways designated as Level 1 or Level 2 in accordance with the Provincial Highway Service Classification – every 21 months.</a:t>
            </a:r>
            <a:endParaRPr dirty="0"/>
          </a:p>
          <a:p>
            <a:pPr marL="160734" lvl="0" indent="-160734" algn="l" rtl="0">
              <a:lnSpc>
                <a:spcPct val="120000"/>
              </a:lnSpc>
              <a:spcBef>
                <a:spcPts val="320"/>
              </a:spcBef>
              <a:spcAft>
                <a:spcPts val="0"/>
              </a:spcAft>
              <a:buClr>
                <a:srgbClr val="000000"/>
              </a:buClr>
              <a:buSzPts val="1600"/>
              <a:buChar char="•"/>
            </a:pPr>
            <a:r>
              <a:rPr lang="en-US" sz="1600" dirty="0">
                <a:solidFill>
                  <a:srgbClr val="000000"/>
                </a:solidFill>
              </a:rPr>
              <a:t>All structures located on roadways designated as Level 3 or Level 4 in accordance with the Provincial Highway Service Classification – every 39 months.</a:t>
            </a:r>
            <a:endParaRPr dirty="0"/>
          </a:p>
          <a:p>
            <a:pPr marL="160734" lvl="0" indent="-160734" algn="l" rtl="0">
              <a:lnSpc>
                <a:spcPct val="12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</a:pPr>
            <a:r>
              <a:rPr lang="en-US" sz="1600" dirty="0"/>
              <a:t>Major bridges on local roads - 39 months.</a:t>
            </a:r>
            <a:endParaRPr dirty="0"/>
          </a:p>
          <a:p>
            <a:pPr marL="160734" lvl="0" indent="-160734" algn="l" rtl="0">
              <a:lnSpc>
                <a:spcPct val="12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</a:pPr>
            <a:r>
              <a:rPr lang="en-US" sz="1600" dirty="0"/>
              <a:t>Standard bridges and culverts on local roads - 57 months.</a:t>
            </a:r>
            <a:endParaRPr dirty="0"/>
          </a:p>
          <a:p>
            <a:pPr marL="160734" lvl="0" indent="-160734" algn="l" rtl="0">
              <a:lnSpc>
                <a:spcPct val="12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</a:pPr>
            <a:r>
              <a:rPr lang="en-US" sz="1600" dirty="0"/>
              <a:t>All new structures – as part of final construction completion.</a:t>
            </a:r>
            <a:endParaRPr dirty="0"/>
          </a:p>
          <a:p>
            <a:pPr marL="160734" lvl="0" indent="-160734" algn="l" rtl="0">
              <a:lnSpc>
                <a:spcPct val="12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</a:pPr>
            <a:r>
              <a:rPr lang="en-US" sz="1600" dirty="0"/>
              <a:t>After significant maintenance or rehabilitation.</a:t>
            </a:r>
            <a:endParaRPr dirty="0"/>
          </a:p>
          <a:p>
            <a:pPr marL="160734" lvl="0" indent="-160734" algn="l" rtl="0">
              <a:lnSpc>
                <a:spcPct val="12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</a:pPr>
            <a:r>
              <a:rPr lang="en-US" sz="1600" dirty="0"/>
              <a:t>Frequencies intended to provide benefit of inspecting during different seasonal conditions.</a:t>
            </a:r>
            <a:endParaRPr dirty="0"/>
          </a:p>
        </p:txBody>
      </p:sp>
      <p:sp>
        <p:nvSpPr>
          <p:cNvPr id="228" name="Google Shape;228;p14"/>
          <p:cNvSpPr txBox="1">
            <a:spLocks noGrp="1"/>
          </p:cNvSpPr>
          <p:nvPr>
            <p:ph type="title"/>
          </p:nvPr>
        </p:nvSpPr>
        <p:spPr>
          <a:xfrm>
            <a:off x="539552" y="339502"/>
            <a:ext cx="8219256" cy="519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Inspection Frequency</a:t>
            </a:r>
            <a:endParaRPr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F61E0293-56FD-EA06-E352-3E6C522F1EB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13</a:t>
            </a:fld>
            <a:endParaRPr 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Google Shape;233;p15"/>
          <p:cNvSpPr txBox="1">
            <a:spLocks noGrp="1"/>
          </p:cNvSpPr>
          <p:nvPr>
            <p:ph type="body" idx="1"/>
          </p:nvPr>
        </p:nvSpPr>
        <p:spPr>
          <a:xfrm>
            <a:off x="539552" y="1123406"/>
            <a:ext cx="8229600" cy="346456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5" lvl="0" indent="-34290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</a:pPr>
            <a:r>
              <a:rPr lang="en-US" sz="1400" dirty="0">
                <a:solidFill>
                  <a:schemeClr val="tx2">
                    <a:lumMod val="10000"/>
                  </a:schemeClr>
                </a:solidFill>
              </a:rPr>
              <a:t>In special circumstances (park road - summer access only) Department may modify frequency.   </a:t>
            </a:r>
            <a:endParaRPr dirty="0">
              <a:solidFill>
                <a:schemeClr val="tx2">
                  <a:lumMod val="10000"/>
                </a:schemeClr>
              </a:solidFill>
            </a:endParaRPr>
          </a:p>
          <a:p>
            <a:pPr marL="342905" lvl="0" indent="-342905" algn="l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</a:pPr>
            <a:r>
              <a:rPr lang="en-US" sz="1400" dirty="0">
                <a:solidFill>
                  <a:schemeClr val="tx2">
                    <a:lumMod val="10000"/>
                  </a:schemeClr>
                </a:solidFill>
              </a:rPr>
              <a:t>A shorter cycle may be appropriate depending on:</a:t>
            </a:r>
            <a:endParaRPr dirty="0">
              <a:solidFill>
                <a:schemeClr val="tx2">
                  <a:lumMod val="10000"/>
                </a:schemeClr>
              </a:solidFill>
            </a:endParaRPr>
          </a:p>
          <a:p>
            <a:pPr marL="742960" lvl="1" indent="-285753" algn="l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–"/>
            </a:pPr>
            <a:r>
              <a:rPr lang="en-US" sz="1400" dirty="0">
                <a:solidFill>
                  <a:schemeClr val="tx2">
                    <a:lumMod val="10000"/>
                  </a:schemeClr>
                </a:solidFill>
              </a:rPr>
              <a:t>age of the structure.</a:t>
            </a:r>
            <a:endParaRPr dirty="0">
              <a:solidFill>
                <a:schemeClr val="tx2">
                  <a:lumMod val="10000"/>
                </a:schemeClr>
              </a:solidFill>
            </a:endParaRPr>
          </a:p>
          <a:p>
            <a:pPr marL="742960" lvl="1" indent="-285753" algn="l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–"/>
            </a:pPr>
            <a:r>
              <a:rPr lang="en-US" sz="1400" dirty="0">
                <a:solidFill>
                  <a:schemeClr val="tx2">
                    <a:lumMod val="10000"/>
                  </a:schemeClr>
                </a:solidFill>
              </a:rPr>
              <a:t>traffic characteristics.</a:t>
            </a:r>
            <a:endParaRPr dirty="0">
              <a:solidFill>
                <a:schemeClr val="tx2">
                  <a:lumMod val="10000"/>
                </a:schemeClr>
              </a:solidFill>
            </a:endParaRPr>
          </a:p>
          <a:p>
            <a:pPr marL="742960" lvl="1" indent="-285753" algn="l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–"/>
            </a:pPr>
            <a:r>
              <a:rPr lang="en-US" sz="1400" dirty="0">
                <a:solidFill>
                  <a:schemeClr val="tx2">
                    <a:lumMod val="10000"/>
                  </a:schemeClr>
                </a:solidFill>
              </a:rPr>
              <a:t>known deficiencies.</a:t>
            </a:r>
            <a:endParaRPr dirty="0">
              <a:solidFill>
                <a:schemeClr val="tx2">
                  <a:lumMod val="10000"/>
                </a:schemeClr>
              </a:solidFill>
            </a:endParaRPr>
          </a:p>
          <a:p>
            <a:pPr marL="742960" lvl="1" indent="-285753" algn="l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–"/>
            </a:pPr>
            <a:r>
              <a:rPr lang="en-US" sz="1400" dirty="0">
                <a:solidFill>
                  <a:schemeClr val="tx2">
                    <a:lumMod val="10000"/>
                  </a:schemeClr>
                </a:solidFill>
              </a:rPr>
              <a:t>inaccessibility of a component or element.</a:t>
            </a:r>
            <a:endParaRPr dirty="0">
              <a:solidFill>
                <a:schemeClr val="tx2">
                  <a:lumMod val="10000"/>
                </a:schemeClr>
              </a:solidFill>
            </a:endParaRPr>
          </a:p>
          <a:p>
            <a:pPr marL="342905" lvl="0" indent="-342905" algn="l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</a:pPr>
            <a:r>
              <a:rPr lang="en-US" sz="1400" dirty="0">
                <a:solidFill>
                  <a:schemeClr val="tx2">
                    <a:lumMod val="10000"/>
                  </a:schemeClr>
                </a:solidFill>
              </a:rPr>
              <a:t>If a shorter cycle is necessary, make a recommendation in “Special Comments For Next Inspection” box.</a:t>
            </a:r>
            <a:endParaRPr dirty="0">
              <a:solidFill>
                <a:schemeClr val="tx2">
                  <a:lumMod val="10000"/>
                </a:schemeClr>
              </a:solidFill>
            </a:endParaRPr>
          </a:p>
          <a:p>
            <a:pPr marL="342905" lvl="0" indent="-342905" algn="l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</a:pPr>
            <a:r>
              <a:rPr lang="en-US" sz="1400" dirty="0">
                <a:solidFill>
                  <a:schemeClr val="tx2">
                    <a:lumMod val="10000"/>
                  </a:schemeClr>
                </a:solidFill>
              </a:rPr>
              <a:t>Reviewer will flag and notify AT if in agreement</a:t>
            </a:r>
            <a:endParaRPr dirty="0">
              <a:solidFill>
                <a:schemeClr val="tx2">
                  <a:lumMod val="10000"/>
                </a:schemeClr>
              </a:solidFill>
            </a:endParaRPr>
          </a:p>
          <a:p>
            <a:pPr marL="342905" lvl="0" indent="-342905" algn="l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</a:pPr>
            <a:r>
              <a:rPr lang="en-US" sz="1400" dirty="0">
                <a:solidFill>
                  <a:schemeClr val="tx2">
                    <a:lumMod val="10000"/>
                  </a:schemeClr>
                </a:solidFill>
              </a:rPr>
              <a:t>AT will change inspection cycle if in final agreement</a:t>
            </a:r>
            <a:endParaRPr dirty="0">
              <a:solidFill>
                <a:schemeClr val="tx2">
                  <a:lumMod val="10000"/>
                </a:schemeClr>
              </a:solidFill>
            </a:endParaRPr>
          </a:p>
          <a:p>
            <a:pPr marL="342905" lvl="0" indent="-342905" algn="l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</a:pPr>
            <a:r>
              <a:rPr lang="en-US" sz="1400" dirty="0">
                <a:solidFill>
                  <a:schemeClr val="tx2">
                    <a:lumMod val="10000"/>
                  </a:schemeClr>
                </a:solidFill>
              </a:rPr>
              <a:t>A date beyond the next standard cycle date will not be accepted by the system.</a:t>
            </a:r>
          </a:p>
          <a:p>
            <a:pPr marL="342905" lvl="0" indent="-342905" algn="l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</a:pPr>
            <a:r>
              <a:rPr lang="en-CA" sz="1400" dirty="0">
                <a:solidFill>
                  <a:schemeClr val="tx2">
                    <a:lumMod val="10000"/>
                  </a:schemeClr>
                </a:solidFill>
              </a:rPr>
              <a:t>Level 1.5 and Level 2 inspections on a prescribed cycle or an “as required” basis. </a:t>
            </a:r>
          </a:p>
          <a:p>
            <a:pPr marL="342905" lvl="0" indent="-342905" algn="l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•"/>
            </a:pPr>
            <a:r>
              <a:rPr lang="en-US" sz="1400" dirty="0">
                <a:solidFill>
                  <a:schemeClr val="tx2">
                    <a:lumMod val="10000"/>
                  </a:schemeClr>
                </a:solidFill>
              </a:rPr>
              <a:t>Refer to BIM Manual – Section 2.5 for more information</a:t>
            </a:r>
            <a:endParaRPr sz="1400" dirty="0">
              <a:solidFill>
                <a:schemeClr val="tx2">
                  <a:lumMod val="10000"/>
                </a:schemeClr>
              </a:solidFill>
              <a:highlight>
                <a:srgbClr val="00FFFF"/>
              </a:highlight>
            </a:endParaRPr>
          </a:p>
        </p:txBody>
      </p:sp>
      <p:sp>
        <p:nvSpPr>
          <p:cNvPr id="234" name="Google Shape;234;p15"/>
          <p:cNvSpPr txBox="1">
            <a:spLocks noGrp="1"/>
          </p:cNvSpPr>
          <p:nvPr>
            <p:ph type="title"/>
          </p:nvPr>
        </p:nvSpPr>
        <p:spPr>
          <a:xfrm>
            <a:off x="539552" y="339502"/>
            <a:ext cx="8219256" cy="519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dirty="0"/>
              <a:t>Inspection Frequency</a:t>
            </a:r>
            <a:endParaRPr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99D95F8-6591-CF8F-6856-D1F5E70ABCA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14</a:t>
            </a:fld>
            <a:endParaRPr lang="en-US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" name="Google Shape;239;p16"/>
          <p:cNvSpPr txBox="1">
            <a:spLocks noGrp="1"/>
          </p:cNvSpPr>
          <p:nvPr>
            <p:ph type="body" idx="1"/>
          </p:nvPr>
        </p:nvSpPr>
        <p:spPr>
          <a:xfrm>
            <a:off x="2590801" y="1356958"/>
            <a:ext cx="6178352" cy="32310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5" lvl="0" indent="-34290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lang="en-US" sz="1800" dirty="0"/>
              <a:t>Technical Services Branch manages the delivery of the BIM Bridge Inspection Courses and the BIM Class B Field Training Course (boot camp)</a:t>
            </a: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endParaRPr sz="1800" dirty="0"/>
          </a:p>
          <a:p>
            <a:pPr marL="342905" lvl="0" indent="-342905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lang="en-US" sz="1800" dirty="0"/>
              <a:t>Regions responsible for field training Department Staff</a:t>
            </a: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endParaRPr sz="1800" dirty="0"/>
          </a:p>
          <a:p>
            <a:pPr marL="342905" lvl="0" indent="-342905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lang="en-US" sz="1800" dirty="0"/>
              <a:t>Non-Department staff are responsible to arrange for additional field training after completing 3-day BIM Field Training Course by engaging an appropriate mentor (Stage 3 Mentorship program described earlier)</a:t>
            </a: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rPr lang="en-US" sz="1800" dirty="0"/>
              <a:t> </a:t>
            </a:r>
            <a:endParaRPr sz="1800" dirty="0">
              <a:solidFill>
                <a:srgbClr val="000000"/>
              </a:solidFill>
            </a:endParaRPr>
          </a:p>
          <a:p>
            <a:pPr marL="0" lvl="0" indent="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endParaRPr sz="1800" dirty="0"/>
          </a:p>
        </p:txBody>
      </p:sp>
      <p:sp>
        <p:nvSpPr>
          <p:cNvPr id="240" name="Google Shape;240;p16"/>
          <p:cNvSpPr txBox="1">
            <a:spLocks noGrp="1"/>
          </p:cNvSpPr>
          <p:nvPr>
            <p:ph type="title"/>
          </p:nvPr>
        </p:nvSpPr>
        <p:spPr>
          <a:xfrm>
            <a:off x="757238" y="339502"/>
            <a:ext cx="8001570" cy="519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Training of Inspectors</a:t>
            </a:r>
            <a:endParaRPr/>
          </a:p>
        </p:txBody>
      </p:sp>
      <p:pic>
        <p:nvPicPr>
          <p:cNvPr id="241" name="Google Shape;241;p16" descr="Checklist outlin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97917" y="1809750"/>
            <a:ext cx="2192884" cy="2192884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3D2F26DF-EF31-14D0-2079-67B6B2E2E58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15</a:t>
            </a:fld>
            <a:endParaRPr lang="en-US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" name="Google Shape;246;p17"/>
          <p:cNvSpPr txBox="1">
            <a:spLocks noGrp="1"/>
          </p:cNvSpPr>
          <p:nvPr>
            <p:ph type="body" idx="1"/>
          </p:nvPr>
        </p:nvSpPr>
        <p:spPr>
          <a:xfrm>
            <a:off x="539552" y="1356958"/>
            <a:ext cx="8229600" cy="31864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5" lvl="0" indent="-34290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1" dirty="0"/>
          </a:p>
          <a:p>
            <a:pPr marL="0" lvl="0" indent="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2"/>
              </a:buClr>
              <a:buSzPts val="1800"/>
              <a:buNone/>
            </a:pPr>
            <a:r>
              <a:rPr lang="en-US" sz="1800" b="1" dirty="0">
                <a:solidFill>
                  <a:schemeClr val="accent2"/>
                </a:solidFill>
              </a:rPr>
              <a:t>Technical Services Branch </a:t>
            </a:r>
            <a:endParaRPr dirty="0"/>
          </a:p>
          <a:p>
            <a:pPr marL="342905" lvl="0" indent="-228603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dirty="0"/>
          </a:p>
          <a:p>
            <a:pPr marL="342905" lvl="0" indent="-342905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lang="en-US" sz="1800" dirty="0"/>
              <a:t>Develop and manage the BIM System.</a:t>
            </a:r>
            <a:endParaRPr dirty="0"/>
          </a:p>
          <a:p>
            <a:pPr marL="342905" lvl="0" indent="-342905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lang="en-US" sz="1800" dirty="0"/>
              <a:t>Develop and monitor standards, policies and procedures.</a:t>
            </a:r>
            <a:endParaRPr dirty="0"/>
          </a:p>
          <a:p>
            <a:pPr marL="342905" lvl="0" indent="-342905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lang="en-US" sz="1800" dirty="0"/>
              <a:t>Perform audit inspections with assistance from Regions as required</a:t>
            </a:r>
            <a:endParaRPr dirty="0"/>
          </a:p>
          <a:p>
            <a:pPr marL="342905" lvl="0" indent="-342905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lang="en-US" sz="1800" dirty="0"/>
              <a:t>Provide technical support to Regions.</a:t>
            </a:r>
            <a:endParaRPr dirty="0"/>
          </a:p>
          <a:p>
            <a:pPr marL="342905" lvl="0" indent="-342905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lang="en-US" sz="1800" dirty="0"/>
              <a:t>Maintain and oversee updating of inventory databases.</a:t>
            </a:r>
          </a:p>
          <a:p>
            <a:pPr marL="342905" lvl="0" indent="-342905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lang="en-US" sz="1800" dirty="0"/>
              <a:t>Refer to Section 2.2 and 2.4.1 for further information</a:t>
            </a:r>
            <a:endParaRPr dirty="0"/>
          </a:p>
        </p:txBody>
      </p:sp>
      <p:sp>
        <p:nvSpPr>
          <p:cNvPr id="247" name="Google Shape;247;p17"/>
          <p:cNvSpPr txBox="1">
            <a:spLocks noGrp="1"/>
          </p:cNvSpPr>
          <p:nvPr>
            <p:ph type="title"/>
          </p:nvPr>
        </p:nvSpPr>
        <p:spPr>
          <a:xfrm>
            <a:off x="539552" y="339502"/>
            <a:ext cx="8219256" cy="519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Autofit/>
          </a:bodyPr>
          <a:lstStyle/>
          <a:p>
            <a:pPr marL="192881" lvl="0" indent="-19288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Responsibility for Inspection </a:t>
            </a:r>
            <a:br>
              <a:rPr lang="en-US"/>
            </a:br>
            <a:br>
              <a:rPr lang="en-US" sz="1350">
                <a:solidFill>
                  <a:srgbClr val="000000"/>
                </a:solidFill>
              </a:rPr>
            </a:br>
            <a:r>
              <a:rPr lang="en-US"/>
              <a:t> </a:t>
            </a:r>
            <a:endParaRPr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0D93BE51-40A8-67D1-C9B3-026C196B212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16</a:t>
            </a:fld>
            <a:endParaRPr lang="en-US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" name="Google Shape;252;p18"/>
          <p:cNvSpPr txBox="1">
            <a:spLocks noGrp="1"/>
          </p:cNvSpPr>
          <p:nvPr>
            <p:ph type="body" idx="1"/>
          </p:nvPr>
        </p:nvSpPr>
        <p:spPr>
          <a:xfrm>
            <a:off x="539552" y="1240971"/>
            <a:ext cx="7918648" cy="33470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5" lvl="0" indent="-34290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/>
          </a:p>
          <a:p>
            <a:pPr marL="342905" lvl="0" indent="-228603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endParaRPr sz="1800"/>
          </a:p>
          <a:p>
            <a:pPr marL="342905" lvl="0" indent="-342905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en-US" sz="1800"/>
              <a:t>Manage inspection programs for Provincial Roads and major bridges on Local Roads through BIM inspection consultant.</a:t>
            </a:r>
            <a:endParaRPr/>
          </a:p>
          <a:p>
            <a:pPr marL="342905" lvl="0" indent="-342905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en-US" sz="1800"/>
              <a:t>Carry out ad hoc inspections.</a:t>
            </a:r>
            <a:endParaRPr/>
          </a:p>
          <a:p>
            <a:pPr marL="342905" lvl="0" indent="-342905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en-US" sz="1800"/>
              <a:t>Arrange for specialized inspections by others.</a:t>
            </a:r>
            <a:endParaRPr/>
          </a:p>
          <a:p>
            <a:pPr marL="342905" lvl="0" indent="-342905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en-US" sz="1800"/>
              <a:t>Review and accept inventory updates.</a:t>
            </a:r>
            <a:endParaRPr/>
          </a:p>
          <a:p>
            <a:pPr marL="342905" lvl="0" indent="-342905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en-US" sz="1800"/>
              <a:t>Review and accept inspection reports.</a:t>
            </a:r>
            <a:endParaRPr/>
          </a:p>
          <a:p>
            <a:pPr marL="342905" lvl="0" indent="-342905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en-US" sz="1800"/>
              <a:t>Initiate appropriate action where deficiencies are identified.</a:t>
            </a:r>
            <a:endParaRPr/>
          </a:p>
          <a:p>
            <a:pPr marL="342905" lvl="0" indent="-342905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en-US" sz="1800"/>
              <a:t>Provide technical support to Local Road Authorities as resources permit.</a:t>
            </a:r>
            <a:endParaRPr/>
          </a:p>
          <a:p>
            <a:pPr marL="342905" lvl="0" indent="-228603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endParaRPr sz="1800"/>
          </a:p>
        </p:txBody>
      </p:sp>
      <p:sp>
        <p:nvSpPr>
          <p:cNvPr id="253" name="Google Shape;253;p18"/>
          <p:cNvSpPr txBox="1">
            <a:spLocks noGrp="1"/>
          </p:cNvSpPr>
          <p:nvPr>
            <p:ph type="title"/>
          </p:nvPr>
        </p:nvSpPr>
        <p:spPr>
          <a:xfrm>
            <a:off x="539552" y="339502"/>
            <a:ext cx="8219256" cy="519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Responsibility for Inspection</a:t>
            </a:r>
            <a:br>
              <a:rPr lang="en-US"/>
            </a:br>
            <a:br>
              <a:rPr lang="en-US"/>
            </a:br>
            <a:r>
              <a:rPr lang="en-US" sz="1800"/>
              <a:t>Regions</a:t>
            </a:r>
            <a:br>
              <a:rPr lang="en-US"/>
            </a:br>
            <a:endParaRPr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135A65B-4F0D-F855-20B1-6F86E35CC9B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17</a:t>
            </a:fld>
            <a:endParaRPr lang="en-US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" name="Google Shape;258;p19"/>
          <p:cNvSpPr txBox="1">
            <a:spLocks noGrp="1"/>
          </p:cNvSpPr>
          <p:nvPr>
            <p:ph type="body" idx="1"/>
          </p:nvPr>
        </p:nvSpPr>
        <p:spPr>
          <a:xfrm>
            <a:off x="539552" y="1714500"/>
            <a:ext cx="8229600" cy="32310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5" lvl="0" indent="-34290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en-US" sz="1800" dirty="0"/>
              <a:t>Manage BIM inspection program for Standard bridges and Culverts on local roads.</a:t>
            </a:r>
            <a:endParaRPr dirty="0"/>
          </a:p>
          <a:p>
            <a:pPr marL="342905" lvl="0" indent="-342905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en-US" sz="1800" dirty="0"/>
              <a:t>Control and manage the bridge structures in their jurisdictions.</a:t>
            </a:r>
            <a:endParaRPr dirty="0"/>
          </a:p>
          <a:p>
            <a:pPr marL="342905" lvl="0" indent="-342905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en-US" sz="1800" dirty="0"/>
              <a:t>Print forms and complete scheduled Level 1 inspections on standard bridges and culverts (in-house or consultant delivery).</a:t>
            </a:r>
            <a:endParaRPr dirty="0"/>
          </a:p>
          <a:p>
            <a:pPr marL="342905" lvl="0" indent="-342905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en-US" sz="1800" dirty="0"/>
              <a:t>Monitor all bridge structures as required.</a:t>
            </a:r>
            <a:endParaRPr dirty="0"/>
          </a:p>
          <a:p>
            <a:pPr marL="342905" lvl="0" indent="-342905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en-US" sz="1800" dirty="0"/>
              <a:t>Hazardous or structural element concerns (rated 2 or less) are reported to LRA only and are no longer reported to the Regional Bridge Manager</a:t>
            </a:r>
            <a:endParaRPr dirty="0"/>
          </a:p>
          <a:p>
            <a:pPr marL="342905" lvl="0" indent="-342905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en-US" sz="1800" dirty="0"/>
              <a:t>Perform maintenance.</a:t>
            </a:r>
          </a:p>
          <a:p>
            <a:pPr marL="342905" lvl="0" indent="-342905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en-US" sz="1800" dirty="0"/>
              <a:t>Refer to Sections 2.3 and 2.4.2 for further information.</a:t>
            </a:r>
            <a:endParaRPr dirty="0"/>
          </a:p>
        </p:txBody>
      </p:sp>
      <p:sp>
        <p:nvSpPr>
          <p:cNvPr id="259" name="Google Shape;259;p19"/>
          <p:cNvSpPr txBox="1">
            <a:spLocks noGrp="1"/>
          </p:cNvSpPr>
          <p:nvPr>
            <p:ph type="title"/>
          </p:nvPr>
        </p:nvSpPr>
        <p:spPr>
          <a:xfrm>
            <a:off x="539552" y="339502"/>
            <a:ext cx="8219256" cy="519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Responsibility for Inspection</a:t>
            </a:r>
            <a:br>
              <a:rPr lang="en-US"/>
            </a:br>
            <a:br>
              <a:rPr lang="en-US"/>
            </a:br>
            <a:r>
              <a:rPr lang="en-US" sz="1800"/>
              <a:t>Local Road Authorities</a:t>
            </a:r>
            <a:endParaRPr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EA340DA1-102B-02BB-B36F-4426CE7691E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18</a:t>
            </a:fld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p2"/>
          <p:cNvSpPr txBox="1">
            <a:spLocks noGrp="1"/>
          </p:cNvSpPr>
          <p:nvPr>
            <p:ph type="body" idx="1"/>
          </p:nvPr>
        </p:nvSpPr>
        <p:spPr>
          <a:xfrm>
            <a:off x="539552" y="1356958"/>
            <a:ext cx="8604448" cy="32310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5" lvl="0" indent="-34290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lang="en-US" sz="1800" dirty="0"/>
              <a:t>Identify safety-related deficiencies.</a:t>
            </a:r>
            <a:endParaRPr dirty="0"/>
          </a:p>
          <a:p>
            <a:pPr marL="342905" lvl="0" indent="-342905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lang="en-US" sz="1800" dirty="0"/>
              <a:t>Take appropriate action (immediate if hazard </a:t>
            </a:r>
            <a:r>
              <a:rPr lang="en-US" sz="1800"/>
              <a:t>or risk of failure).</a:t>
            </a:r>
            <a:endParaRPr dirty="0"/>
          </a:p>
          <a:p>
            <a:pPr marL="342905" lvl="0" indent="-342905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lang="en-US" sz="1800" dirty="0"/>
              <a:t>Perform a thorough inspection.</a:t>
            </a:r>
            <a:endParaRPr dirty="0"/>
          </a:p>
          <a:p>
            <a:pPr marL="342905" lvl="0" indent="-342905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lang="en-US" sz="1800" dirty="0"/>
              <a:t>Accurately determine the condition of the bridge components.</a:t>
            </a:r>
            <a:endParaRPr dirty="0"/>
          </a:p>
          <a:p>
            <a:pPr marL="342905" lvl="0" indent="-342905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lang="en-US" sz="1800" dirty="0"/>
              <a:t>Rate the bridge elements in accordance with established criteria (BIM Manual).</a:t>
            </a:r>
            <a:endParaRPr dirty="0"/>
          </a:p>
          <a:p>
            <a:pPr marL="342905" lvl="0" indent="-342905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lang="en-US" sz="1800" dirty="0"/>
              <a:t>Identify deficiencies and recommend appropriate and timely maintenance.</a:t>
            </a:r>
            <a:endParaRPr dirty="0"/>
          </a:p>
          <a:p>
            <a:pPr marL="342905" lvl="0" indent="-342905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lang="en-US" sz="1800" dirty="0"/>
              <a:t>Properly document required items on the appropriate inspection form.</a:t>
            </a:r>
            <a:endParaRPr dirty="0"/>
          </a:p>
          <a:p>
            <a:pPr marL="342905" lvl="0" indent="-342905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lang="en-US" sz="1800" dirty="0"/>
              <a:t>Provide additional documentation to back up ratings and maintenance recommendations.</a:t>
            </a:r>
            <a:endParaRPr dirty="0"/>
          </a:p>
          <a:p>
            <a:pPr marL="342905" lvl="0" indent="-342905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lang="en-US" sz="1800" dirty="0"/>
              <a:t>Verify, update or collect necessary inventory information.</a:t>
            </a:r>
            <a:endParaRPr dirty="0"/>
          </a:p>
          <a:p>
            <a:pPr marL="342905" lvl="0" indent="-228603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dirty="0"/>
          </a:p>
        </p:txBody>
      </p:sp>
      <p:sp>
        <p:nvSpPr>
          <p:cNvPr id="149" name="Google Shape;149;p2"/>
          <p:cNvSpPr txBox="1">
            <a:spLocks noGrp="1"/>
          </p:cNvSpPr>
          <p:nvPr>
            <p:ph type="title"/>
          </p:nvPr>
        </p:nvSpPr>
        <p:spPr>
          <a:xfrm>
            <a:off x="539552" y="339502"/>
            <a:ext cx="8219256" cy="519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Inspector's Role and Responsibilities</a:t>
            </a:r>
            <a:endParaRPr/>
          </a:p>
        </p:txBody>
      </p:sp>
      <p:sp>
        <p:nvSpPr>
          <p:cNvPr id="150" name="Google Shape;150;p2"/>
          <p:cNvSpPr/>
          <p:nvPr/>
        </p:nvSpPr>
        <p:spPr>
          <a:xfrm>
            <a:off x="3896916" y="800100"/>
            <a:ext cx="3343275" cy="3964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000" tIns="25000" rIns="50000" bIns="25000" anchor="ctr" anchorCtr="0">
            <a:noAutofit/>
          </a:bodyPr>
          <a:lstStyle/>
          <a:p>
            <a:pPr marL="0" marR="0" lvl="0" indent="0" algn="ctr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None/>
            </a:pPr>
            <a:endParaRPr sz="1350" b="0" i="0" u="none" strike="noStrike" cap="non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9CFD3803-1194-F65A-26E4-30A2CFB27ED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1</a:t>
            </a:fld>
            <a:endParaRPr lang="en-US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" name="Google Shape;264;p20"/>
          <p:cNvSpPr txBox="1">
            <a:spLocks noGrp="1"/>
          </p:cNvSpPr>
          <p:nvPr>
            <p:ph type="body" idx="1"/>
          </p:nvPr>
        </p:nvSpPr>
        <p:spPr>
          <a:xfrm>
            <a:off x="539552" y="1356958"/>
            <a:ext cx="8229600" cy="32310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800"/>
              <a:buNone/>
            </a:pPr>
            <a:r>
              <a:rPr lang="en-US" sz="1800" b="1">
                <a:solidFill>
                  <a:schemeClr val="accent2"/>
                </a:solidFill>
              </a:rPr>
              <a:t>All Inspectors </a:t>
            </a:r>
            <a:endParaRPr/>
          </a:p>
          <a:p>
            <a:pPr marL="342905" lvl="0" indent="-342905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en-US" sz="1800"/>
              <a:t>Inspectors must follow established guidelines and reporting procedures to ensure that:</a:t>
            </a:r>
            <a:endParaRPr/>
          </a:p>
          <a:p>
            <a:pPr marL="800105" lvl="1" indent="-342905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Font typeface="Arial"/>
              <a:buChar char="•"/>
            </a:pPr>
            <a:r>
              <a:rPr lang="en-US" sz="1800"/>
              <a:t>Proper action is initiated when safety-related concerns are identified.</a:t>
            </a:r>
            <a:endParaRPr sz="1800"/>
          </a:p>
          <a:p>
            <a:pPr marL="800105" lvl="1" indent="-342905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Font typeface="Arial"/>
              <a:buChar char="•"/>
            </a:pPr>
            <a:r>
              <a:rPr lang="en-US" sz="1800"/>
              <a:t>Information is reported in a systematic and organized manner.</a:t>
            </a:r>
            <a:endParaRPr sz="1800"/>
          </a:p>
          <a:p>
            <a:pPr marL="800105" lvl="1" indent="-342905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Font typeface="Arial"/>
              <a:buChar char="•"/>
            </a:pPr>
            <a:r>
              <a:rPr lang="en-US" sz="1800"/>
              <a:t>Proper expertise is applied to inspection and maintenance.</a:t>
            </a:r>
            <a:endParaRPr sz="1800"/>
          </a:p>
          <a:p>
            <a:pPr marL="800105" lvl="1" indent="-342905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Font typeface="Arial"/>
              <a:buChar char="•"/>
            </a:pPr>
            <a:r>
              <a:rPr lang="en-US" sz="1800"/>
              <a:t>Follow-up is done for maintenance recommendations.</a:t>
            </a:r>
            <a:endParaRPr sz="1800"/>
          </a:p>
        </p:txBody>
      </p:sp>
      <p:sp>
        <p:nvSpPr>
          <p:cNvPr id="265" name="Google Shape;265;p20"/>
          <p:cNvSpPr txBox="1">
            <a:spLocks noGrp="1"/>
          </p:cNvSpPr>
          <p:nvPr>
            <p:ph type="title"/>
          </p:nvPr>
        </p:nvSpPr>
        <p:spPr>
          <a:xfrm>
            <a:off x="539552" y="339502"/>
            <a:ext cx="8219256" cy="519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Responsibility for Inspection</a:t>
            </a:r>
            <a:endParaRPr sz="180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C2FC427E-5CB1-F4D3-6D3E-CE70C12B9A5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19</a:t>
            </a:fld>
            <a:endParaRPr lang="en-US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" name="Google Shape;270;p21"/>
          <p:cNvSpPr txBox="1">
            <a:spLocks noGrp="1"/>
          </p:cNvSpPr>
          <p:nvPr>
            <p:ph type="body" idx="1"/>
          </p:nvPr>
        </p:nvSpPr>
        <p:spPr>
          <a:xfrm>
            <a:off x="539552" y="1356958"/>
            <a:ext cx="8229600" cy="32310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800"/>
              <a:buNone/>
            </a:pPr>
            <a:r>
              <a:rPr lang="en-US" sz="1800" b="1">
                <a:solidFill>
                  <a:schemeClr val="accent2"/>
                </a:solidFill>
              </a:rPr>
              <a:t>All Inspectors </a:t>
            </a:r>
            <a:endParaRPr/>
          </a:p>
          <a:p>
            <a:pPr marL="342905" lvl="0" indent="-342905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en-US" sz="1800"/>
              <a:t>Use the appropriate BIM report for inspections.</a:t>
            </a:r>
            <a:endParaRPr/>
          </a:p>
          <a:p>
            <a:pPr marL="342905" lvl="0" indent="-342905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en-US" sz="1800"/>
              <a:t>Carry blank forms for possible structure changes.</a:t>
            </a:r>
            <a:endParaRPr/>
          </a:p>
          <a:p>
            <a:pPr marL="342905" lvl="0" indent="-342905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en-US" sz="1800"/>
              <a:t>Assign ratings according to BIM system.</a:t>
            </a:r>
            <a:endParaRPr/>
          </a:p>
          <a:p>
            <a:pPr marL="342905" lvl="0" indent="-342905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en-US" sz="1800"/>
              <a:t>Provide ratings that are consistent with explanations and supporting documentation.</a:t>
            </a:r>
            <a:endParaRPr/>
          </a:p>
          <a:p>
            <a:pPr marL="342905" lvl="0" indent="-342905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en-US" sz="1800"/>
              <a:t>Gather sufficient information (dimensions, material types, etc.) to initiate structure change when encountered.</a:t>
            </a:r>
            <a:endParaRPr/>
          </a:p>
          <a:p>
            <a:pPr marL="342905" lvl="0" indent="-342905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en-US" sz="1800"/>
              <a:t>Verify or revise inventory data on the inspection form.</a:t>
            </a:r>
            <a:endParaRPr/>
          </a:p>
          <a:p>
            <a:pPr marL="342905" lvl="0" indent="-342905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en-US" sz="1800"/>
              <a:t>Provide missing inventory data.</a:t>
            </a:r>
            <a:endParaRPr/>
          </a:p>
          <a:p>
            <a:pPr marL="0" lvl="0" indent="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rPr lang="en-US" sz="1800"/>
              <a:t> </a:t>
            </a:r>
            <a:endParaRPr/>
          </a:p>
        </p:txBody>
      </p:sp>
      <p:sp>
        <p:nvSpPr>
          <p:cNvPr id="271" name="Google Shape;271;p21"/>
          <p:cNvSpPr txBox="1">
            <a:spLocks noGrp="1"/>
          </p:cNvSpPr>
          <p:nvPr>
            <p:ph type="title"/>
          </p:nvPr>
        </p:nvSpPr>
        <p:spPr>
          <a:xfrm>
            <a:off x="539552" y="339502"/>
            <a:ext cx="8219256" cy="519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>
                <a:solidFill>
                  <a:schemeClr val="accent2"/>
                </a:solidFill>
              </a:rPr>
              <a:t>Responsibility for Inspection</a:t>
            </a:r>
            <a:endParaRPr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3DC9771D-CC3D-0109-8B68-57EA6831267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20</a:t>
            </a:fld>
            <a:endParaRPr lang="en-US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" name="Google Shape;276;p22"/>
          <p:cNvSpPr txBox="1">
            <a:spLocks noGrp="1"/>
          </p:cNvSpPr>
          <p:nvPr>
            <p:ph type="body" idx="1"/>
          </p:nvPr>
        </p:nvSpPr>
        <p:spPr>
          <a:xfrm>
            <a:off x="544724" y="954157"/>
            <a:ext cx="8229600" cy="336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5" lvl="0" indent="-34290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800"/>
              <a:buFont typeface="Arial"/>
              <a:buNone/>
            </a:pPr>
            <a:r>
              <a:rPr lang="en-US" sz="1800" b="1" dirty="0">
                <a:solidFill>
                  <a:schemeClr val="accent2"/>
                </a:solidFill>
              </a:rPr>
              <a:t>All Inspectors</a:t>
            </a:r>
            <a:endParaRPr dirty="0"/>
          </a:p>
          <a:p>
            <a:pPr marL="342905" lvl="0" indent="-342905" algn="l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</a:pPr>
            <a:r>
              <a:rPr lang="en-US" sz="1800" dirty="0">
                <a:solidFill>
                  <a:schemeClr val="tx2">
                    <a:lumMod val="10000"/>
                  </a:schemeClr>
                </a:solidFill>
              </a:rPr>
              <a:t>Condition ratings of 4 or less the inspector must </a:t>
            </a:r>
            <a:endParaRPr sz="1800" dirty="0">
              <a:solidFill>
                <a:schemeClr val="tx2">
                  <a:lumMod val="10000"/>
                </a:schemeClr>
              </a:solidFill>
            </a:endParaRPr>
          </a:p>
          <a:p>
            <a:pPr marL="742960" lvl="1" indent="-285753" algn="l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–"/>
            </a:pPr>
            <a:r>
              <a:rPr lang="en-US" sz="1600" dirty="0">
                <a:solidFill>
                  <a:schemeClr val="tx2">
                    <a:lumMod val="10000"/>
                  </a:schemeClr>
                </a:solidFill>
              </a:rPr>
              <a:t>Provide an explanation of the condition.</a:t>
            </a:r>
            <a:endParaRPr dirty="0">
              <a:solidFill>
                <a:schemeClr val="tx2">
                  <a:lumMod val="10000"/>
                </a:schemeClr>
              </a:solidFill>
            </a:endParaRPr>
          </a:p>
          <a:p>
            <a:pPr marL="742960" lvl="1" indent="-285753" algn="l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–"/>
            </a:pPr>
            <a:r>
              <a:rPr lang="en-US" sz="1600" dirty="0">
                <a:solidFill>
                  <a:schemeClr val="tx2">
                    <a:lumMod val="10000"/>
                  </a:schemeClr>
                </a:solidFill>
              </a:rPr>
              <a:t>S</a:t>
            </a:r>
            <a:r>
              <a:rPr lang="en-CA" sz="1600" dirty="0" err="1">
                <a:solidFill>
                  <a:schemeClr val="tx2">
                    <a:lumMod val="10000"/>
                  </a:schemeClr>
                </a:solidFill>
              </a:rPr>
              <a:t>upplement</a:t>
            </a:r>
            <a:r>
              <a:rPr lang="en-CA" sz="1600" dirty="0">
                <a:solidFill>
                  <a:schemeClr val="tx2">
                    <a:lumMod val="10000"/>
                  </a:schemeClr>
                </a:solidFill>
              </a:rPr>
              <a:t> with a photo of condition </a:t>
            </a:r>
            <a:endParaRPr dirty="0">
              <a:solidFill>
                <a:schemeClr val="tx2">
                  <a:lumMod val="10000"/>
                </a:schemeClr>
              </a:solidFill>
            </a:endParaRPr>
          </a:p>
          <a:p>
            <a:pPr marL="457206" lvl="1" indent="0" algn="l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</a:pPr>
            <a:endParaRPr sz="1600" dirty="0">
              <a:solidFill>
                <a:schemeClr val="tx2">
                  <a:lumMod val="10000"/>
                </a:schemeClr>
              </a:solidFill>
              <a:highlight>
                <a:srgbClr val="00FFFF"/>
              </a:highlight>
            </a:endParaRPr>
          </a:p>
          <a:p>
            <a:pPr marL="342905" lvl="0" indent="-342905" algn="l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</a:pPr>
            <a:r>
              <a:rPr lang="en-US" sz="1800" dirty="0">
                <a:solidFill>
                  <a:schemeClr val="tx2">
                    <a:lumMod val="10000"/>
                  </a:schemeClr>
                </a:solidFill>
              </a:rPr>
              <a:t>Condition ratings of 3 or less the inspector must;</a:t>
            </a:r>
            <a:endParaRPr sz="1800" dirty="0">
              <a:solidFill>
                <a:schemeClr val="tx2">
                  <a:lumMod val="10000"/>
                </a:schemeClr>
              </a:solidFill>
            </a:endParaRPr>
          </a:p>
          <a:p>
            <a:pPr marL="742960" lvl="1" indent="-285753" algn="l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–"/>
            </a:pPr>
            <a:r>
              <a:rPr lang="en-US" sz="1600" dirty="0">
                <a:solidFill>
                  <a:schemeClr val="tx2">
                    <a:lumMod val="10000"/>
                  </a:schemeClr>
                </a:solidFill>
              </a:rPr>
              <a:t>Provide an explanation of condition.</a:t>
            </a:r>
            <a:endParaRPr dirty="0">
              <a:solidFill>
                <a:schemeClr val="tx2">
                  <a:lumMod val="10000"/>
                </a:schemeClr>
              </a:solidFill>
            </a:endParaRPr>
          </a:p>
          <a:p>
            <a:pPr marL="742960" lvl="1" indent="-285753" algn="l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000000"/>
              </a:buClr>
              <a:buSzPts val="1400"/>
              <a:buChar char="–"/>
            </a:pPr>
            <a:r>
              <a:rPr lang="en-US" sz="1600" dirty="0">
                <a:solidFill>
                  <a:schemeClr val="tx2">
                    <a:lumMod val="10000"/>
                  </a:schemeClr>
                </a:solidFill>
              </a:rPr>
              <a:t>Provide photos (also sketches/measurements if needed).</a:t>
            </a:r>
            <a:endParaRPr dirty="0">
              <a:solidFill>
                <a:schemeClr val="tx2">
                  <a:lumMod val="10000"/>
                </a:schemeClr>
              </a:solidFill>
            </a:endParaRPr>
          </a:p>
          <a:p>
            <a:pPr marL="742960" lvl="1" indent="-285753" algn="l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–"/>
            </a:pPr>
            <a:r>
              <a:rPr lang="en-US" sz="1600" dirty="0">
                <a:solidFill>
                  <a:schemeClr val="tx2">
                    <a:lumMod val="10000"/>
                  </a:schemeClr>
                </a:solidFill>
              </a:rPr>
              <a:t>Make appropriate recommendation for maintenance (include quantities).</a:t>
            </a:r>
            <a:endParaRPr sz="1600" dirty="0">
              <a:solidFill>
                <a:schemeClr val="tx2">
                  <a:lumMod val="10000"/>
                </a:schemeClr>
              </a:solidFill>
            </a:endParaRPr>
          </a:p>
          <a:p>
            <a:pPr marL="257175" lvl="1" indent="0" algn="l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</a:pPr>
            <a:r>
              <a:rPr lang="en-US" sz="1600" dirty="0">
                <a:solidFill>
                  <a:schemeClr val="tx2">
                    <a:lumMod val="10000"/>
                  </a:schemeClr>
                </a:solidFill>
              </a:rPr>
              <a:t>	(a decrease in the next inspection date </a:t>
            </a:r>
            <a:r>
              <a:rPr lang="en-US" sz="1600" u="sng" dirty="0">
                <a:solidFill>
                  <a:schemeClr val="tx2">
                    <a:lumMod val="10000"/>
                  </a:schemeClr>
                </a:solidFill>
              </a:rPr>
              <a:t>might</a:t>
            </a:r>
            <a:r>
              <a:rPr lang="en-US" sz="1600" dirty="0">
                <a:solidFill>
                  <a:schemeClr val="tx2">
                    <a:lumMod val="10000"/>
                  </a:schemeClr>
                </a:solidFill>
              </a:rPr>
              <a:t> be recommended).</a:t>
            </a:r>
            <a:endParaRPr sz="1600" dirty="0">
              <a:solidFill>
                <a:schemeClr val="tx2">
                  <a:lumMod val="10000"/>
                </a:schemeClr>
              </a:solidFill>
            </a:endParaRPr>
          </a:p>
        </p:txBody>
      </p:sp>
      <p:sp>
        <p:nvSpPr>
          <p:cNvPr id="277" name="Google Shape;277;p22"/>
          <p:cNvSpPr txBox="1">
            <a:spLocks noGrp="1"/>
          </p:cNvSpPr>
          <p:nvPr>
            <p:ph type="title"/>
          </p:nvPr>
        </p:nvSpPr>
        <p:spPr>
          <a:xfrm>
            <a:off x="544724" y="156622"/>
            <a:ext cx="8219256" cy="519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sz="2250">
                <a:solidFill>
                  <a:schemeClr val="accent2"/>
                </a:solidFill>
              </a:rPr>
              <a:t>Responsibility for Inspection</a:t>
            </a:r>
            <a:endParaRPr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148E3313-5A0B-7EB7-B4A1-8F33B304D42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21</a:t>
            </a:fld>
            <a:endParaRPr lang="en-US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" name="Google Shape;282;p47"/>
          <p:cNvSpPr txBox="1">
            <a:spLocks noGrp="1"/>
          </p:cNvSpPr>
          <p:nvPr>
            <p:ph type="body" idx="1"/>
          </p:nvPr>
        </p:nvSpPr>
        <p:spPr>
          <a:xfrm>
            <a:off x="544724" y="855617"/>
            <a:ext cx="8229600" cy="32196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5" lvl="0" indent="-34290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800"/>
              <a:buFont typeface="Arial"/>
              <a:buNone/>
            </a:pPr>
            <a:r>
              <a:rPr lang="en-US" sz="1800" b="1" dirty="0">
                <a:solidFill>
                  <a:schemeClr val="accent2"/>
                </a:solidFill>
              </a:rPr>
              <a:t>All Inspectors</a:t>
            </a:r>
            <a:endParaRPr dirty="0"/>
          </a:p>
          <a:p>
            <a:pPr marL="342905" lvl="0" indent="-342905" algn="l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</a:pPr>
            <a:r>
              <a:rPr lang="en-US" sz="1600" dirty="0"/>
              <a:t>Hazardous conditions or structural load-carrying elements rated </a:t>
            </a:r>
            <a:r>
              <a:rPr lang="en-US" sz="1600" b="1" dirty="0"/>
              <a:t>2 or less </a:t>
            </a:r>
            <a:r>
              <a:rPr lang="en-US" sz="1600" dirty="0"/>
              <a:t>on structures </a:t>
            </a:r>
            <a:r>
              <a:rPr lang="en-US" sz="1600" u="sng" dirty="0"/>
              <a:t>managed by the Department</a:t>
            </a:r>
            <a:r>
              <a:rPr lang="en-US" sz="1600" b="1" u="sng" dirty="0"/>
              <a:t> </a:t>
            </a:r>
            <a:r>
              <a:rPr lang="en-US" sz="1600" dirty="0"/>
              <a:t>must be reported within 48 hours to the Regional Bridge Manager and the Bridge Preservation Specialist.</a:t>
            </a:r>
            <a:endParaRPr dirty="0"/>
          </a:p>
          <a:p>
            <a:pPr marL="342905" lvl="0" indent="-254004" algn="l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endParaRPr sz="1600" dirty="0"/>
          </a:p>
          <a:p>
            <a:pPr marL="342905" lvl="0" indent="-342905" algn="l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SzPts val="1400"/>
              <a:buChar char="•"/>
            </a:pPr>
            <a:r>
              <a:rPr lang="en-US" sz="1600" dirty="0"/>
              <a:t>Hazardous conditions or structural load-carrying elements rated </a:t>
            </a:r>
            <a:r>
              <a:rPr lang="en-US" sz="1600" b="1" dirty="0"/>
              <a:t>2 or less </a:t>
            </a:r>
            <a:r>
              <a:rPr lang="en-US" sz="1600" dirty="0"/>
              <a:t>on structures </a:t>
            </a:r>
            <a:r>
              <a:rPr lang="en-US" sz="1600" u="sng" dirty="0"/>
              <a:t>managed by a Local Road Authority </a:t>
            </a:r>
            <a:r>
              <a:rPr lang="en-US" sz="1600" dirty="0"/>
              <a:t>must be reported to the LRA only, within 48 hours.</a:t>
            </a:r>
            <a:endParaRPr dirty="0"/>
          </a:p>
          <a:p>
            <a:pPr marL="342905" lvl="0" indent="-254004" algn="l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SzPts val="1400"/>
              <a:buNone/>
            </a:pPr>
            <a:endParaRPr sz="1600" dirty="0">
              <a:highlight>
                <a:srgbClr val="00FFFF"/>
              </a:highlight>
            </a:endParaRPr>
          </a:p>
          <a:p>
            <a:pPr marL="342905" lvl="0" indent="-342905" algn="l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</a:pPr>
            <a:r>
              <a:rPr lang="en-US" sz="1600" dirty="0"/>
              <a:t>Rating of 1 on an element critical to the safe operation of the bridge, take immediate steps to close or restrict traffic on the structure and provide appropriate notification.</a:t>
            </a:r>
            <a:endParaRPr dirty="0"/>
          </a:p>
          <a:p>
            <a:pPr marL="342905" lvl="0" indent="-254004" algn="l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endParaRPr sz="1600" dirty="0"/>
          </a:p>
          <a:p>
            <a:pPr marL="342905" lvl="0" indent="-342905" algn="l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</a:pPr>
            <a:r>
              <a:rPr lang="en-US" sz="1600" dirty="0"/>
              <a:t>Report any deficient signage to the appropriate road authority as soon as possible.</a:t>
            </a:r>
            <a:endParaRPr sz="1600" dirty="0"/>
          </a:p>
        </p:txBody>
      </p:sp>
      <p:sp>
        <p:nvSpPr>
          <p:cNvPr id="283" name="Google Shape;283;p47"/>
          <p:cNvSpPr txBox="1">
            <a:spLocks noGrp="1"/>
          </p:cNvSpPr>
          <p:nvPr>
            <p:ph type="title"/>
          </p:nvPr>
        </p:nvSpPr>
        <p:spPr>
          <a:xfrm>
            <a:off x="544724" y="156622"/>
            <a:ext cx="8219256" cy="519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sz="2250">
                <a:solidFill>
                  <a:schemeClr val="accent2"/>
                </a:solidFill>
              </a:rPr>
              <a:t>Responsibility for Inspection</a:t>
            </a:r>
            <a:endParaRPr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6C02D1A1-4FF4-46E5-17ED-93BDFD5B2AF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22</a:t>
            </a:fld>
            <a:endParaRPr lang="en-US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8" name="Google Shape;288;p23"/>
          <p:cNvSpPr txBox="1">
            <a:spLocks noGrp="1"/>
          </p:cNvSpPr>
          <p:nvPr>
            <p:ph type="body" idx="1"/>
          </p:nvPr>
        </p:nvSpPr>
        <p:spPr>
          <a:xfrm>
            <a:off x="539552" y="1356958"/>
            <a:ext cx="8229600" cy="32310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800"/>
              <a:buNone/>
            </a:pPr>
            <a:r>
              <a:rPr lang="en-US" sz="1800" b="1" dirty="0">
                <a:solidFill>
                  <a:schemeClr val="accent2"/>
                </a:solidFill>
              </a:rPr>
              <a:t>All Inspectors</a:t>
            </a:r>
            <a:endParaRPr dirty="0"/>
          </a:p>
          <a:p>
            <a:pPr marL="342905" lvl="0" indent="-342905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•"/>
            </a:pPr>
            <a:r>
              <a:rPr lang="en-US" sz="1800" dirty="0">
                <a:solidFill>
                  <a:srgbClr val="000000"/>
                </a:solidFill>
              </a:rPr>
              <a:t>Send completed inspection forms with all supporting documentation to Department’s BIM consultant for review and entry of inventory updates and inspection data into BIS.</a:t>
            </a:r>
            <a:endParaRPr dirty="0"/>
          </a:p>
          <a:p>
            <a:pPr marL="342905" lvl="0" indent="-342905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lang="en-US" sz="1800" dirty="0"/>
              <a:t>Inspection reports will be returned to the inspector if requirements are not met.</a:t>
            </a:r>
            <a:endParaRPr dirty="0"/>
          </a:p>
          <a:p>
            <a:pPr marL="342905" lvl="0" indent="-342905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lang="en-US" sz="1800" dirty="0"/>
              <a:t>Inspector must revise report and resubmit to the BIM consultant.</a:t>
            </a:r>
            <a:endParaRPr dirty="0"/>
          </a:p>
          <a:p>
            <a:pPr marL="342905" lvl="0" indent="-342905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lang="en-US" sz="1800" dirty="0"/>
              <a:t>Inspector should contact the BIM consultant or the Bridge Manager if there are concerns or questions about the review process.</a:t>
            </a:r>
          </a:p>
          <a:p>
            <a:pPr marL="342905" lvl="0" indent="-342905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lang="en-US" sz="1800"/>
              <a:t>Monitor </a:t>
            </a:r>
            <a:r>
              <a:rPr lang="en-US" sz="1800" dirty="0"/>
              <a:t>and maintain certification. </a:t>
            </a:r>
            <a:endParaRPr dirty="0"/>
          </a:p>
          <a:p>
            <a:pPr marL="257175" lvl="1" indent="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endParaRPr sz="1800" dirty="0">
              <a:solidFill>
                <a:srgbClr val="000000"/>
              </a:solidFill>
            </a:endParaRPr>
          </a:p>
          <a:p>
            <a:pPr marL="0" lvl="0" indent="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endParaRPr sz="1800" dirty="0"/>
          </a:p>
          <a:p>
            <a:pPr marL="0" lvl="0" indent="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endParaRPr sz="1800" dirty="0"/>
          </a:p>
        </p:txBody>
      </p:sp>
      <p:sp>
        <p:nvSpPr>
          <p:cNvPr id="289" name="Google Shape;289;p23"/>
          <p:cNvSpPr txBox="1">
            <a:spLocks noGrp="1"/>
          </p:cNvSpPr>
          <p:nvPr>
            <p:ph type="title"/>
          </p:nvPr>
        </p:nvSpPr>
        <p:spPr>
          <a:xfrm>
            <a:off x="539552" y="339502"/>
            <a:ext cx="8219256" cy="519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>
                <a:solidFill>
                  <a:schemeClr val="accent2"/>
                </a:solidFill>
              </a:rPr>
              <a:t>Responsibility for Inspection</a:t>
            </a:r>
            <a:endParaRPr>
              <a:solidFill>
                <a:schemeClr val="accent2"/>
              </a:solidFill>
            </a:endParaRPr>
          </a:p>
        </p:txBody>
      </p:sp>
      <p:sp>
        <p:nvSpPr>
          <p:cNvPr id="290" name="Google Shape;290;p23"/>
          <p:cNvSpPr/>
          <p:nvPr/>
        </p:nvSpPr>
        <p:spPr>
          <a:xfrm>
            <a:off x="4507706" y="818853"/>
            <a:ext cx="3343275" cy="3964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000" tIns="25000" rIns="50000" bIns="25000" anchor="ctr" anchorCtr="0">
            <a:noAutofit/>
          </a:bodyPr>
          <a:lstStyle/>
          <a:p>
            <a:pPr marL="0" marR="0" lvl="0" indent="0" algn="ctr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None/>
            </a:pPr>
            <a:endParaRPr sz="1350" b="0" i="0" u="none" strike="noStrike" cap="non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1" name="Google Shape;291;p23"/>
          <p:cNvSpPr/>
          <p:nvPr/>
        </p:nvSpPr>
        <p:spPr>
          <a:xfrm>
            <a:off x="4904184" y="1504653"/>
            <a:ext cx="2571750" cy="20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000" tIns="25000" rIns="50000" bIns="25000" anchor="t" anchorCtr="0">
            <a:noAutofit/>
          </a:bodyPr>
          <a:lstStyle/>
          <a:p>
            <a:pPr marL="276225" marR="0" lvl="0" indent="-161925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2D97CD7F-27AF-BE6F-56F8-60F563613EB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23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" name="Google Shape;296;p24"/>
          <p:cNvSpPr txBox="1">
            <a:spLocks noGrp="1"/>
          </p:cNvSpPr>
          <p:nvPr>
            <p:ph type="body" idx="1"/>
          </p:nvPr>
        </p:nvSpPr>
        <p:spPr>
          <a:xfrm>
            <a:off x="539552" y="1356958"/>
            <a:ext cx="8229600" cy="32310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rPr lang="en-US" sz="1800" dirty="0"/>
              <a:t>Following is the link to the Certification and Re-Certification Process for bridge inspectors:</a:t>
            </a:r>
            <a:endParaRPr sz="1800" u="sng" dirty="0">
              <a:solidFill>
                <a:schemeClr val="hlink"/>
              </a:solidFill>
              <a:hlinkClick r:id="rId3"/>
            </a:endParaRPr>
          </a:p>
          <a:p>
            <a:pPr marL="0" lvl="0" indent="0" algn="ctr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endParaRPr sz="1800" u="sng" dirty="0">
              <a:solidFill>
                <a:schemeClr val="hlink"/>
              </a:solidFill>
              <a:hlinkClick r:id="rId3"/>
            </a:endParaRPr>
          </a:p>
          <a:p>
            <a:pPr marL="0" lvl="0" indent="0" algn="ctr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2"/>
              </a:buClr>
              <a:buSzPts val="1800"/>
              <a:buNone/>
            </a:pPr>
            <a:r>
              <a:rPr lang="en-US" sz="1800" u="sng" dirty="0">
                <a:solidFill>
                  <a:schemeClr val="accent2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https://open.alberta.ca/publications/bridge-inspection-and-maintenance-bim-system-inspector-certification-process</a:t>
            </a:r>
            <a:endParaRPr sz="1800" u="sng" dirty="0">
              <a:solidFill>
                <a:schemeClr val="accent2"/>
              </a:solidFill>
            </a:endParaRPr>
          </a:p>
          <a:p>
            <a:pPr marL="0" lvl="0" indent="0" algn="ctr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2"/>
              </a:buClr>
              <a:buSzPts val="1800"/>
              <a:buNone/>
            </a:pPr>
            <a:endParaRPr sz="1800" dirty="0"/>
          </a:p>
          <a:p>
            <a:pPr marL="0" lvl="0" indent="0" algn="ctr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endParaRPr sz="1800" dirty="0"/>
          </a:p>
          <a:p>
            <a:pPr marL="0" lvl="0" indent="0" algn="ctr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endParaRPr sz="1800" dirty="0"/>
          </a:p>
          <a:p>
            <a:pPr marL="0" lvl="0" indent="0" algn="ctr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endParaRPr sz="1800" dirty="0"/>
          </a:p>
          <a:p>
            <a:pPr marL="0" lvl="0" indent="0" algn="ctr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endParaRPr sz="1800" dirty="0"/>
          </a:p>
        </p:txBody>
      </p:sp>
      <p:sp>
        <p:nvSpPr>
          <p:cNvPr id="297" name="Google Shape;297;p24"/>
          <p:cNvSpPr txBox="1">
            <a:spLocks noGrp="1"/>
          </p:cNvSpPr>
          <p:nvPr>
            <p:ph type="title"/>
          </p:nvPr>
        </p:nvSpPr>
        <p:spPr>
          <a:xfrm>
            <a:off x="539552" y="339502"/>
            <a:ext cx="8219256" cy="519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Certification Process</a:t>
            </a:r>
            <a:endParaRPr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1D6AD6A8-4424-BBDB-C5AC-A92F4060165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24</a:t>
            </a:fld>
            <a:endParaRPr lang="en-US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2" name="Google Shape;302;p25"/>
          <p:cNvSpPr txBox="1">
            <a:spLocks noGrp="1"/>
          </p:cNvSpPr>
          <p:nvPr>
            <p:ph type="ctrTitle"/>
          </p:nvPr>
        </p:nvSpPr>
        <p:spPr>
          <a:xfrm>
            <a:off x="472008" y="776546"/>
            <a:ext cx="8348464" cy="15071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Questions?</a:t>
            </a:r>
            <a:endParaRPr/>
          </a:p>
        </p:txBody>
      </p:sp>
      <p:pic>
        <p:nvPicPr>
          <p:cNvPr id="303" name="Google Shape;303;p2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575901" y="267944"/>
            <a:ext cx="4114800" cy="39243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p3"/>
          <p:cNvSpPr txBox="1">
            <a:spLocks noGrp="1"/>
          </p:cNvSpPr>
          <p:nvPr>
            <p:ph type="body" idx="1"/>
          </p:nvPr>
        </p:nvSpPr>
        <p:spPr>
          <a:xfrm>
            <a:off x="539552" y="1356958"/>
            <a:ext cx="7309048" cy="32310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5" lvl="0" indent="-34290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en-US" sz="1800"/>
              <a:t>Able to recognize safety-related deficiencies.</a:t>
            </a:r>
            <a:endParaRPr/>
          </a:p>
          <a:p>
            <a:pPr marL="342905" lvl="0" indent="-342905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en-US" sz="1800"/>
              <a:t>Be decisive in taking appropriate action.</a:t>
            </a:r>
            <a:endParaRPr/>
          </a:p>
          <a:p>
            <a:pPr marL="342905" lvl="0" indent="-342905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en-US" sz="1800"/>
              <a:t>Able to accurately determine the condition of bridge components.</a:t>
            </a:r>
            <a:endParaRPr/>
          </a:p>
          <a:p>
            <a:pPr marL="342905" lvl="0" indent="-342905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en-US" sz="1800"/>
              <a:t>Understand the rating system.</a:t>
            </a:r>
            <a:endParaRPr/>
          </a:p>
          <a:p>
            <a:pPr marL="342905" lvl="0" indent="-342905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en-US" sz="1800"/>
              <a:t>Know the appropriate ratings for the full range of conditions encountered. </a:t>
            </a:r>
            <a:endParaRPr/>
          </a:p>
          <a:p>
            <a:pPr marL="342905" lvl="0" indent="-342905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en-US" sz="1800"/>
              <a:t>Able to recognize maintenance requirements and make appropriate maintenance recommendations.</a:t>
            </a:r>
            <a:endParaRPr/>
          </a:p>
          <a:p>
            <a:pPr marL="342905" lvl="0" indent="-342905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en-US" sz="1800"/>
              <a:t>Have written communication skills to produce a proper inspection report.</a:t>
            </a:r>
            <a:endParaRPr/>
          </a:p>
        </p:txBody>
      </p:sp>
      <p:sp>
        <p:nvSpPr>
          <p:cNvPr id="156" name="Google Shape;156;p3"/>
          <p:cNvSpPr txBox="1">
            <a:spLocks noGrp="1"/>
          </p:cNvSpPr>
          <p:nvPr>
            <p:ph type="title"/>
          </p:nvPr>
        </p:nvSpPr>
        <p:spPr>
          <a:xfrm>
            <a:off x="539552" y="339502"/>
            <a:ext cx="8219256" cy="519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Inspector's Skills</a:t>
            </a:r>
            <a:endParaRPr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FA6CDB1-4F61-1855-17E2-927DC9B27F5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2</a:t>
            </a:fld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p4"/>
          <p:cNvSpPr txBox="1">
            <a:spLocks noGrp="1"/>
          </p:cNvSpPr>
          <p:nvPr>
            <p:ph type="body" idx="1"/>
          </p:nvPr>
        </p:nvSpPr>
        <p:spPr>
          <a:xfrm>
            <a:off x="539552" y="1356958"/>
            <a:ext cx="8229600" cy="32310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rPr lang="en-US" sz="1800" dirty="0"/>
              <a:t>Bridge Inspectors are classified as Class A or Class B and are certified to carry out inspections of bridge structures on public roads as follows:</a:t>
            </a: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endParaRPr sz="1800" u="sng" dirty="0"/>
          </a:p>
          <a:p>
            <a:pPr marL="0" lvl="0" indent="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4"/>
              </a:buClr>
              <a:buSzPts val="1800"/>
              <a:buNone/>
            </a:pPr>
            <a:r>
              <a:rPr lang="en-US" sz="1800" b="1" u="sng" dirty="0">
                <a:solidFill>
                  <a:schemeClr val="accent4"/>
                </a:solidFill>
              </a:rPr>
              <a:t>Class A</a:t>
            </a:r>
            <a:endParaRPr sz="1800" b="1" dirty="0">
              <a:solidFill>
                <a:schemeClr val="accent4"/>
              </a:solidFill>
            </a:endParaRPr>
          </a:p>
          <a:p>
            <a:pPr marL="0" lvl="0" indent="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rPr lang="en-US" sz="1800" dirty="0"/>
              <a:t>Qualified to perform a Level 1 inspection on all major bridges, standard bridges, culverts, sign bridges and watercourse training structures</a:t>
            </a: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36424A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 (all structure types) </a:t>
            </a:r>
            <a:endParaRPr dirty="0">
              <a:highlight>
                <a:srgbClr val="00FFFF"/>
              </a:highlight>
            </a:endParaRPr>
          </a:p>
          <a:p>
            <a:pPr marL="0" lvl="0" indent="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endParaRPr sz="1800" u="sng" dirty="0"/>
          </a:p>
          <a:p>
            <a:pPr marL="0" lvl="0" indent="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4"/>
              </a:buClr>
              <a:buSzPts val="1800"/>
              <a:buNone/>
            </a:pPr>
            <a:r>
              <a:rPr lang="en-US" sz="1800" b="1" u="sng" dirty="0">
                <a:solidFill>
                  <a:schemeClr val="accent4"/>
                </a:solidFill>
              </a:rPr>
              <a:t>Class B</a:t>
            </a:r>
            <a:endParaRPr sz="1800" b="1" dirty="0">
              <a:solidFill>
                <a:schemeClr val="accent4"/>
              </a:solidFill>
            </a:endParaRPr>
          </a:p>
          <a:p>
            <a:pPr marL="0" lvl="0" indent="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rPr lang="en-US" sz="1800" dirty="0"/>
              <a:t>Qualified to perform a Level 1 inspection on standard bridges, culverts and watercourse training structures only.</a:t>
            </a:r>
            <a:endParaRPr dirty="0"/>
          </a:p>
        </p:txBody>
      </p:sp>
      <p:sp>
        <p:nvSpPr>
          <p:cNvPr id="162" name="Google Shape;162;p4"/>
          <p:cNvSpPr txBox="1">
            <a:spLocks noGrp="1"/>
          </p:cNvSpPr>
          <p:nvPr>
            <p:ph type="title"/>
          </p:nvPr>
        </p:nvSpPr>
        <p:spPr>
          <a:xfrm>
            <a:off x="539552" y="339502"/>
            <a:ext cx="8219256" cy="519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dirty="0"/>
              <a:t>Inspector Classifications</a:t>
            </a:r>
            <a:endParaRPr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14628823-CE5D-B3EB-4970-E919C11F168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3</a:t>
            </a:fld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p5"/>
          <p:cNvSpPr txBox="1">
            <a:spLocks noGrp="1"/>
          </p:cNvSpPr>
          <p:nvPr>
            <p:ph type="body" idx="1"/>
          </p:nvPr>
        </p:nvSpPr>
        <p:spPr>
          <a:xfrm>
            <a:off x="539552" y="1356958"/>
            <a:ext cx="8229600" cy="32310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rPr lang="en-US" sz="1800" dirty="0"/>
              <a:t>High School Diploma or equivalent education and experience acceptable to AT are required</a:t>
            </a: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endParaRPr sz="1500" dirty="0"/>
          </a:p>
          <a:p>
            <a:pPr marL="0" lvl="0" indent="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rPr lang="en-US" sz="1800" dirty="0"/>
              <a:t>The certification process is </a:t>
            </a:r>
            <a:r>
              <a:rPr lang="en-US" sz="1800" b="1" u="sng" dirty="0"/>
              <a:t>5</a:t>
            </a:r>
            <a:r>
              <a:rPr lang="en-US" sz="1800" dirty="0"/>
              <a:t> Stages: (updated March 22, 2016)</a:t>
            </a: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4"/>
              </a:buClr>
              <a:buSzPts val="1800"/>
              <a:buNone/>
            </a:pPr>
            <a:r>
              <a:rPr lang="en-US" sz="1800" b="1" u="sng" dirty="0">
                <a:solidFill>
                  <a:schemeClr val="accent4"/>
                </a:solidFill>
              </a:rPr>
              <a:t>Stage 1:</a:t>
            </a: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rPr lang="en-US" sz="1800" dirty="0"/>
              <a:t>Successful completion of Alberta Transportation Class B BIM Training Course (5-day course – 70% average score required).</a:t>
            </a: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endParaRPr sz="1500" dirty="0"/>
          </a:p>
          <a:p>
            <a:pPr marL="0" lvl="0" indent="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4"/>
              </a:buClr>
              <a:buSzPts val="1800"/>
              <a:buNone/>
            </a:pPr>
            <a:r>
              <a:rPr lang="en-US" sz="1800" b="1" u="sng" dirty="0">
                <a:solidFill>
                  <a:schemeClr val="accent4"/>
                </a:solidFill>
              </a:rPr>
              <a:t>Stage 2:</a:t>
            </a: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rPr lang="en-US" sz="1800" dirty="0"/>
              <a:t>Successful completion of AT BIM Field Training Course (3-day “Boot Camp”) or AT approved equivalent. Field Trainer recommendation is required). </a:t>
            </a:r>
            <a:endParaRPr dirty="0"/>
          </a:p>
          <a:p>
            <a:pPr marL="342905" lvl="0" indent="-228603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dirty="0"/>
          </a:p>
        </p:txBody>
      </p:sp>
      <p:sp>
        <p:nvSpPr>
          <p:cNvPr id="168" name="Google Shape;168;p5"/>
          <p:cNvSpPr txBox="1">
            <a:spLocks noGrp="1"/>
          </p:cNvSpPr>
          <p:nvPr>
            <p:ph type="title"/>
          </p:nvPr>
        </p:nvSpPr>
        <p:spPr>
          <a:xfrm>
            <a:off x="539552" y="339502"/>
            <a:ext cx="8219256" cy="519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Class B Certification Requirements</a:t>
            </a:r>
            <a:endParaRPr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E4715EA-C8A4-CE3E-B621-0B205D2A175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4</a:t>
            </a:fld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p6"/>
          <p:cNvSpPr txBox="1">
            <a:spLocks noGrp="1"/>
          </p:cNvSpPr>
          <p:nvPr>
            <p:ph type="body" idx="1"/>
          </p:nvPr>
        </p:nvSpPr>
        <p:spPr>
          <a:xfrm>
            <a:off x="539552" y="1123950"/>
            <a:ext cx="8219256" cy="34640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800"/>
              <a:buNone/>
            </a:pPr>
            <a:r>
              <a:rPr lang="en-US" sz="1800" b="1">
                <a:solidFill>
                  <a:schemeClr val="accent4"/>
                </a:solidFill>
              </a:rPr>
              <a:t>Stage 3:  </a:t>
            </a:r>
            <a:endParaRPr/>
          </a:p>
          <a:p>
            <a:pPr marL="0" lvl="0" indent="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</a:pPr>
            <a:r>
              <a:rPr lang="en-US" sz="1800">
                <a:solidFill>
                  <a:srgbClr val="000000"/>
                </a:solidFill>
              </a:rPr>
              <a:t>Successful completion of the mentorship program.  </a:t>
            </a:r>
            <a:endParaRPr/>
          </a:p>
          <a:p>
            <a:pPr marL="342905" lvl="0" indent="-342905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•"/>
            </a:pPr>
            <a:r>
              <a:rPr lang="en-US" sz="1800">
                <a:solidFill>
                  <a:srgbClr val="000000"/>
                </a:solidFill>
              </a:rPr>
              <a:t>Mentor is Class A - or Class B with a minimum of 9 years of certification and approved by AT. </a:t>
            </a:r>
            <a:endParaRPr/>
          </a:p>
          <a:p>
            <a:pPr marL="342905" lvl="0" indent="-342905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•"/>
            </a:pPr>
            <a:r>
              <a:rPr lang="en-US" sz="1800">
                <a:solidFill>
                  <a:srgbClr val="000000"/>
                </a:solidFill>
              </a:rPr>
              <a:t>Inspect 5 different structure types with a mentor</a:t>
            </a:r>
            <a:endParaRPr/>
          </a:p>
          <a:p>
            <a:pPr marL="342905" lvl="0" indent="-342905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•"/>
            </a:pPr>
            <a:r>
              <a:rPr lang="en-US" sz="1800">
                <a:solidFill>
                  <a:srgbClr val="000000"/>
                </a:solidFill>
              </a:rPr>
              <a:t>Mentor selects training sites – a variety of types – Minimum 75% of sites with max. Structural Condition Rating of 45%. Must be accessible.</a:t>
            </a:r>
            <a:endParaRPr/>
          </a:p>
          <a:p>
            <a:pPr marL="342905" lvl="0" indent="-342905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•"/>
            </a:pPr>
            <a:r>
              <a:rPr lang="en-US" sz="1800">
                <a:solidFill>
                  <a:srgbClr val="000000"/>
                </a:solidFill>
              </a:rPr>
              <a:t>Complete min. 25 training sites under mentor if previously completed AT Field Training – OR –</a:t>
            </a:r>
            <a:endParaRPr/>
          </a:p>
          <a:p>
            <a:pPr marL="342905" lvl="0" indent="-342905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•"/>
            </a:pPr>
            <a:r>
              <a:rPr lang="en-US" sz="1800">
                <a:solidFill>
                  <a:srgbClr val="000000"/>
                </a:solidFill>
              </a:rPr>
              <a:t>Complete min. 35 training sites under mentor if previously completed </a:t>
            </a:r>
            <a:r>
              <a:rPr lang="en-US" sz="1800" u="sng">
                <a:solidFill>
                  <a:srgbClr val="000000"/>
                </a:solidFill>
              </a:rPr>
              <a:t>AT approved equivalent </a:t>
            </a:r>
            <a:r>
              <a:rPr lang="en-US" sz="1800">
                <a:solidFill>
                  <a:srgbClr val="000000"/>
                </a:solidFill>
              </a:rPr>
              <a:t>Field Training course. </a:t>
            </a:r>
            <a:endParaRPr/>
          </a:p>
          <a:p>
            <a:pPr marL="342905" lvl="0" indent="-342905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•"/>
            </a:pPr>
            <a:r>
              <a:rPr lang="en-US" sz="1800">
                <a:solidFill>
                  <a:srgbClr val="000000"/>
                </a:solidFill>
              </a:rPr>
              <a:t>Completed within 2 years-otherwise +10/year.</a:t>
            </a:r>
            <a:endParaRPr/>
          </a:p>
          <a:p>
            <a:pPr marL="0" lvl="0" indent="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endParaRPr sz="1800">
              <a:solidFill>
                <a:srgbClr val="000000"/>
              </a:solidFill>
            </a:endParaRPr>
          </a:p>
          <a:p>
            <a:pPr marL="342905" lvl="0" indent="-228603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oto Sans Symbols"/>
              <a:buNone/>
            </a:pPr>
            <a:endParaRPr sz="1800">
              <a:solidFill>
                <a:srgbClr val="000000"/>
              </a:solidFill>
            </a:endParaRPr>
          </a:p>
          <a:p>
            <a:pPr marL="342905" lvl="0" indent="-228603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oto Sans Symbols"/>
              <a:buNone/>
            </a:pPr>
            <a:endParaRPr sz="1800">
              <a:solidFill>
                <a:srgbClr val="000000"/>
              </a:solidFill>
            </a:endParaRPr>
          </a:p>
          <a:p>
            <a:pPr marL="342905" lvl="0" indent="-228603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oto Sans Symbols"/>
              <a:buNone/>
            </a:pPr>
            <a:endParaRPr sz="1800">
              <a:solidFill>
                <a:srgbClr val="000000"/>
              </a:solidFill>
            </a:endParaRPr>
          </a:p>
          <a:p>
            <a:pPr marL="0" lvl="0" indent="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endParaRPr sz="1800"/>
          </a:p>
          <a:p>
            <a:pPr marL="342905" lvl="0" indent="-228603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/>
          </a:p>
        </p:txBody>
      </p:sp>
      <p:sp>
        <p:nvSpPr>
          <p:cNvPr id="174" name="Google Shape;174;p6"/>
          <p:cNvSpPr txBox="1">
            <a:spLocks noGrp="1"/>
          </p:cNvSpPr>
          <p:nvPr>
            <p:ph type="title"/>
          </p:nvPr>
        </p:nvSpPr>
        <p:spPr>
          <a:xfrm>
            <a:off x="539552" y="339502"/>
            <a:ext cx="8219256" cy="519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rmAutofit fontScale="90000"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43209"/>
              <a:buNone/>
            </a:pPr>
            <a:r>
              <a:rPr lang="en-US" sz="3600"/>
              <a:t>Class B Certification Requirements</a:t>
            </a:r>
            <a:br>
              <a:rPr lang="en-US" sz="2475"/>
            </a:br>
            <a:endParaRPr/>
          </a:p>
        </p:txBody>
      </p:sp>
      <p:sp>
        <p:nvSpPr>
          <p:cNvPr id="175" name="Google Shape;175;p6"/>
          <p:cNvSpPr/>
          <p:nvPr/>
        </p:nvSpPr>
        <p:spPr>
          <a:xfrm>
            <a:off x="4572000" y="814388"/>
            <a:ext cx="3343275" cy="3964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000" tIns="25000" rIns="50000" bIns="25000" anchor="ctr" anchorCtr="0">
            <a:noAutofit/>
          </a:bodyPr>
          <a:lstStyle/>
          <a:p>
            <a:pPr marL="0" marR="0" lvl="0" indent="0" algn="ctr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None/>
            </a:pPr>
            <a:endParaRPr sz="1350" b="0" i="0" u="none" strike="noStrike" cap="non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18F0013A-9C97-821D-8E2F-4A1F726A87D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5</a:t>
            </a:fld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Google Shape;180;p7"/>
          <p:cNvSpPr txBox="1">
            <a:spLocks noGrp="1"/>
          </p:cNvSpPr>
          <p:nvPr>
            <p:ph type="body" idx="1"/>
          </p:nvPr>
        </p:nvSpPr>
        <p:spPr>
          <a:xfrm>
            <a:off x="539552" y="1200150"/>
            <a:ext cx="8229600" cy="33878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5" lvl="0" indent="-34290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•"/>
            </a:pPr>
            <a:r>
              <a:rPr lang="en-US" sz="1800">
                <a:solidFill>
                  <a:srgbClr val="000000"/>
                </a:solidFill>
              </a:rPr>
              <a:t>“Letter of Recommendation” from mentor </a:t>
            </a:r>
            <a:endParaRPr/>
          </a:p>
          <a:p>
            <a:pPr marL="342905" lvl="0" indent="-342905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•"/>
            </a:pPr>
            <a:r>
              <a:rPr lang="en-US" sz="1800">
                <a:solidFill>
                  <a:srgbClr val="000000"/>
                </a:solidFill>
              </a:rPr>
              <a:t>Provide pdf copies of training inspections with mentor comments and a Summary Spreadsheet</a:t>
            </a:r>
            <a:endParaRPr/>
          </a:p>
          <a:p>
            <a:pPr marL="0" lvl="0" indent="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4"/>
              </a:buClr>
              <a:buSzPts val="1800"/>
              <a:buNone/>
            </a:pPr>
            <a:r>
              <a:rPr lang="en-US" sz="1800" b="1">
                <a:solidFill>
                  <a:schemeClr val="accent4"/>
                </a:solidFill>
              </a:rPr>
              <a:t>Stage 4:</a:t>
            </a:r>
            <a:endParaRPr/>
          </a:p>
          <a:p>
            <a:pPr marL="342905" lvl="0" indent="-342905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•"/>
            </a:pPr>
            <a:r>
              <a:rPr lang="en-US" sz="1800">
                <a:solidFill>
                  <a:srgbClr val="000000"/>
                </a:solidFill>
              </a:rPr>
              <a:t>Certification exam (min. 75% score required)</a:t>
            </a:r>
            <a:endParaRPr/>
          </a:p>
          <a:p>
            <a:pPr marL="0" lvl="0" indent="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4"/>
              </a:buClr>
              <a:buSzPts val="1800"/>
              <a:buNone/>
            </a:pPr>
            <a:r>
              <a:rPr lang="en-US" sz="1800" b="1" u="sng">
                <a:solidFill>
                  <a:schemeClr val="accent4"/>
                </a:solidFill>
              </a:rPr>
              <a:t>Stage 5:</a:t>
            </a:r>
            <a:endParaRPr/>
          </a:p>
          <a:p>
            <a:pPr marL="342905" lvl="0" indent="-342905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</a:pPr>
            <a:r>
              <a:rPr lang="en-US" sz="1800">
                <a:solidFill>
                  <a:srgbClr val="000000"/>
                </a:solidFill>
              </a:rPr>
              <a:t>Test inspections at 3 sites selected by AT – completed in 1 day and using blank forms. </a:t>
            </a:r>
            <a:endParaRPr/>
          </a:p>
          <a:p>
            <a:pPr marL="342905" lvl="0" indent="-342905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</a:pPr>
            <a:r>
              <a:rPr lang="en-US" sz="1800">
                <a:solidFill>
                  <a:srgbClr val="000000"/>
                </a:solidFill>
              </a:rPr>
              <a:t>Sites are previously benchmarked by AT representative and reviewed for acceptability by AT  </a:t>
            </a:r>
            <a:endParaRPr/>
          </a:p>
          <a:p>
            <a:pPr marL="0" lvl="0" indent="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</a:pPr>
            <a:r>
              <a:rPr lang="en-US" sz="1800">
                <a:solidFill>
                  <a:srgbClr val="000000"/>
                </a:solidFill>
              </a:rPr>
              <a:t>(Stages 4 and 5 can be done in reverse order).</a:t>
            </a:r>
            <a:endParaRPr/>
          </a:p>
          <a:p>
            <a:pPr marL="342905" lvl="0" indent="-228603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/>
          </a:p>
        </p:txBody>
      </p:sp>
      <p:sp>
        <p:nvSpPr>
          <p:cNvPr id="181" name="Google Shape;181;p7"/>
          <p:cNvSpPr txBox="1">
            <a:spLocks noGrp="1"/>
          </p:cNvSpPr>
          <p:nvPr>
            <p:ph type="title"/>
          </p:nvPr>
        </p:nvSpPr>
        <p:spPr>
          <a:xfrm>
            <a:off x="539552" y="339502"/>
            <a:ext cx="8219256" cy="519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Class B Certification Requirements</a:t>
            </a:r>
            <a:endParaRPr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368D0EE2-9802-E58E-F250-7234BFEA6F7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6</a:t>
            </a:fld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p8"/>
          <p:cNvSpPr txBox="1">
            <a:spLocks noGrp="1"/>
          </p:cNvSpPr>
          <p:nvPr>
            <p:ph type="body" idx="1"/>
          </p:nvPr>
        </p:nvSpPr>
        <p:spPr>
          <a:xfrm>
            <a:off x="539552" y="1356958"/>
            <a:ext cx="8229600" cy="32310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rPr lang="en-US" sz="1800"/>
              <a:t>If failure of any stage of the process, then:</a:t>
            </a:r>
            <a:endParaRPr/>
          </a:p>
          <a:p>
            <a:pPr marL="0" lvl="0" indent="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endParaRPr sz="1800"/>
          </a:p>
          <a:p>
            <a:pPr marL="342905" lvl="0" indent="-342905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lang="en-US" sz="1800"/>
              <a:t>One chance to redo that stage.</a:t>
            </a:r>
            <a:endParaRPr/>
          </a:p>
          <a:p>
            <a:pPr marL="342905" lvl="0" indent="-342905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lang="en-US" sz="1800"/>
              <a:t>Two failures of any stage requires a process to be re-started at Stage 1.</a:t>
            </a:r>
            <a:endParaRPr/>
          </a:p>
          <a:p>
            <a:pPr marL="0" lvl="0" indent="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endParaRPr sz="1800"/>
          </a:p>
          <a:p>
            <a:pPr marL="0" lvl="0" indent="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rPr lang="en-US" sz="1800"/>
              <a:t>Certification after all 5 stages have been successfully completed and with approval from The director of Bridge Engineering. </a:t>
            </a:r>
            <a:endParaRPr/>
          </a:p>
          <a:p>
            <a:pPr marL="0" lvl="0" indent="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endParaRPr sz="1800"/>
          </a:p>
          <a:p>
            <a:pPr marL="0" lvl="0" indent="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rPr lang="en-US" sz="1800"/>
              <a:t>Certification is valid until the next certification renewal date – normally 3 years.</a:t>
            </a:r>
            <a:endParaRPr/>
          </a:p>
          <a:p>
            <a:pPr marL="342905" lvl="0" indent="-228603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/>
          </a:p>
        </p:txBody>
      </p:sp>
      <p:sp>
        <p:nvSpPr>
          <p:cNvPr id="187" name="Google Shape;187;p8"/>
          <p:cNvSpPr txBox="1">
            <a:spLocks noGrp="1"/>
          </p:cNvSpPr>
          <p:nvPr>
            <p:ph type="title"/>
          </p:nvPr>
        </p:nvSpPr>
        <p:spPr>
          <a:xfrm>
            <a:off x="539552" y="339502"/>
            <a:ext cx="8219256" cy="519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Class B Certification Requirements</a:t>
            </a:r>
            <a:endParaRPr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E55AD0D-E3C5-5F70-A457-B517FABF548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7</a:t>
            </a:fld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Google Shape;192;p9"/>
          <p:cNvSpPr txBox="1">
            <a:spLocks noGrp="1"/>
          </p:cNvSpPr>
          <p:nvPr>
            <p:ph type="body" idx="1"/>
          </p:nvPr>
        </p:nvSpPr>
        <p:spPr>
          <a:xfrm>
            <a:off x="539552" y="1356958"/>
            <a:ext cx="8147248" cy="32310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5" lvl="0" indent="-34290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en-US" sz="1800"/>
              <a:t>Requires </a:t>
            </a:r>
            <a:r>
              <a:rPr lang="en-US" sz="1800" u="sng"/>
              <a:t>active</a:t>
            </a:r>
            <a:r>
              <a:rPr lang="en-US" sz="1800"/>
              <a:t> involvement in BIM and acceptable performance</a:t>
            </a:r>
            <a:endParaRPr/>
          </a:p>
          <a:p>
            <a:pPr marL="342905" lvl="0" indent="-342905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en-US" sz="1800"/>
              <a:t>In order to be re-certified, inspectors must meet one of the following criteria:</a:t>
            </a:r>
            <a:endParaRPr/>
          </a:p>
          <a:p>
            <a:pPr marL="742960" lvl="1" indent="-285753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</a:pPr>
            <a:r>
              <a:rPr lang="en-US" sz="1600"/>
              <a:t>Performed minimum average rate of 2 BIM inspections per month during a previous 3-year period – or – </a:t>
            </a:r>
            <a:endParaRPr/>
          </a:p>
          <a:p>
            <a:pPr marL="742960" lvl="1" indent="-285753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</a:pPr>
            <a:r>
              <a:rPr lang="en-US" sz="1600"/>
              <a:t>Performed a minimum average rate of 1 BIM inspection per month during the previous 3-year period </a:t>
            </a:r>
            <a:r>
              <a:rPr lang="en-US" sz="1600" u="sng"/>
              <a:t>and</a:t>
            </a:r>
            <a:r>
              <a:rPr lang="en-US" sz="1600"/>
              <a:t> have been active in the management, design, or construction of bridges – or –</a:t>
            </a:r>
            <a:endParaRPr/>
          </a:p>
          <a:p>
            <a:pPr marL="742960" lvl="1" indent="-285753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</a:pPr>
            <a:r>
              <a:rPr lang="en-US" sz="1600"/>
              <a:t>Acted as a reviewer for min. avg. rate 2.5 inspections/month OR Department reviewer for a min. avg. rate of 5 inspections/month during a previous 3-year period, and active in management, design, and construction.  </a:t>
            </a:r>
            <a:endParaRPr/>
          </a:p>
          <a:p>
            <a:pPr marL="342905" lvl="0" indent="-228603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endParaRPr sz="1800"/>
          </a:p>
        </p:txBody>
      </p:sp>
      <p:sp>
        <p:nvSpPr>
          <p:cNvPr id="193" name="Google Shape;193;p9"/>
          <p:cNvSpPr txBox="1">
            <a:spLocks noGrp="1"/>
          </p:cNvSpPr>
          <p:nvPr>
            <p:ph type="title"/>
          </p:nvPr>
        </p:nvSpPr>
        <p:spPr>
          <a:xfrm>
            <a:off x="539552" y="339502"/>
            <a:ext cx="8219256" cy="519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Class B Re-Certification Process</a:t>
            </a:r>
            <a:endParaRPr/>
          </a:p>
        </p:txBody>
      </p:sp>
      <p:sp>
        <p:nvSpPr>
          <p:cNvPr id="194" name="Google Shape;194;p9"/>
          <p:cNvSpPr/>
          <p:nvPr/>
        </p:nvSpPr>
        <p:spPr>
          <a:xfrm>
            <a:off x="4186238" y="846534"/>
            <a:ext cx="3343275" cy="3964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000" tIns="25000" rIns="50000" bIns="25000" anchor="ctr" anchorCtr="0">
            <a:noAutofit/>
          </a:bodyPr>
          <a:lstStyle/>
          <a:p>
            <a:pPr marL="0" marR="0" lvl="0" indent="0" algn="ctr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None/>
            </a:pPr>
            <a:endParaRPr sz="1350" b="0" i="0" u="none" strike="noStrike" cap="non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5" name="Google Shape;195;p9"/>
          <p:cNvSpPr/>
          <p:nvPr/>
        </p:nvSpPr>
        <p:spPr>
          <a:xfrm>
            <a:off x="4496990" y="1360884"/>
            <a:ext cx="2700338" cy="2700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000" tIns="25000" rIns="50000" bIns="25000" anchor="t" anchorCtr="0">
            <a:noAutofit/>
          </a:bodyPr>
          <a:lstStyle/>
          <a:p>
            <a:pPr marL="276225" marR="0" lvl="0" indent="-161925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C90966C4-E11D-A1B4-9CD0-EDFC278280A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8</a:t>
            </a:fld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Alberta - Goverment">
  <a:themeElements>
    <a:clrScheme name="Custom 4">
      <a:dk1>
        <a:srgbClr val="36424A"/>
      </a:dk1>
      <a:lt1>
        <a:srgbClr val="FFFFFF"/>
      </a:lt1>
      <a:dk2>
        <a:srgbClr val="6A737B"/>
      </a:dk2>
      <a:lt2>
        <a:srgbClr val="D1D4D3"/>
      </a:lt2>
      <a:accent1>
        <a:srgbClr val="005072"/>
      </a:accent1>
      <a:accent2>
        <a:srgbClr val="0081AB"/>
      </a:accent2>
      <a:accent3>
        <a:srgbClr val="00AAD2"/>
      </a:accent3>
      <a:accent4>
        <a:srgbClr val="5FCEEA"/>
      </a:accent4>
      <a:accent5>
        <a:srgbClr val="A6E1EF"/>
      </a:accent5>
      <a:accent6>
        <a:srgbClr val="CCEEF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Body slides">
  <a:themeElements>
    <a:clrScheme name="Sky basic">
      <a:dk1>
        <a:srgbClr val="36424A"/>
      </a:dk1>
      <a:lt1>
        <a:srgbClr val="FFFFFF"/>
      </a:lt1>
      <a:dk2>
        <a:srgbClr val="6A737B"/>
      </a:dk2>
      <a:lt2>
        <a:srgbClr val="D1D4D3"/>
      </a:lt2>
      <a:accent1>
        <a:srgbClr val="005072"/>
      </a:accent1>
      <a:accent2>
        <a:srgbClr val="0081AB"/>
      </a:accent2>
      <a:accent3>
        <a:srgbClr val="00AAD2"/>
      </a:accent3>
      <a:accent4>
        <a:srgbClr val="5FCEEA"/>
      </a:accent4>
      <a:accent5>
        <a:srgbClr val="A6E1EF"/>
      </a:accent5>
      <a:accent6>
        <a:srgbClr val="CCEEF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161</TotalTime>
  <Words>2016</Words>
  <Application>Microsoft Office PowerPoint</Application>
  <PresentationFormat>On-screen Show (16:9)</PresentationFormat>
  <Paragraphs>244</Paragraphs>
  <Slides>26</Slides>
  <Notes>26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26</vt:i4>
      </vt:variant>
    </vt:vector>
  </HeadingPairs>
  <TitlesOfParts>
    <vt:vector size="31" baseType="lpstr">
      <vt:lpstr>Arial</vt:lpstr>
      <vt:lpstr>Calibri</vt:lpstr>
      <vt:lpstr>Noto Sans Symbols</vt:lpstr>
      <vt:lpstr>Alberta - Goverment</vt:lpstr>
      <vt:lpstr>Body slides</vt:lpstr>
      <vt:lpstr>INSPECTION POLICIES &amp; PROCEDURES</vt:lpstr>
      <vt:lpstr>Inspector's Role and Responsibilities</vt:lpstr>
      <vt:lpstr>Inspector's Skills</vt:lpstr>
      <vt:lpstr>Inspector Classifications</vt:lpstr>
      <vt:lpstr>Class B Certification Requirements</vt:lpstr>
      <vt:lpstr>Class B Certification Requirements </vt:lpstr>
      <vt:lpstr>Class B Certification Requirements</vt:lpstr>
      <vt:lpstr>Class B Certification Requirements</vt:lpstr>
      <vt:lpstr>Class B Re-Certification Process</vt:lpstr>
      <vt:lpstr>Class B Re-Certification Process </vt:lpstr>
      <vt:lpstr>Levels of Inspection</vt:lpstr>
      <vt:lpstr>Levels of Inspection</vt:lpstr>
      <vt:lpstr>Levels of Inspection</vt:lpstr>
      <vt:lpstr>Inspection Frequency</vt:lpstr>
      <vt:lpstr>Inspection Frequency</vt:lpstr>
      <vt:lpstr>Training of Inspectors</vt:lpstr>
      <vt:lpstr>Responsibility for Inspection    </vt:lpstr>
      <vt:lpstr>Responsibility for Inspection  Regions </vt:lpstr>
      <vt:lpstr>Responsibility for Inspection  Local Road Authorities</vt:lpstr>
      <vt:lpstr>Responsibility for Inspection</vt:lpstr>
      <vt:lpstr>Responsibility for Inspection</vt:lpstr>
      <vt:lpstr>Responsibility for Inspection</vt:lpstr>
      <vt:lpstr>Responsibility for Inspection</vt:lpstr>
      <vt:lpstr>Responsibility for Inspection</vt:lpstr>
      <vt:lpstr>Certification Process</vt:lpstr>
      <vt:lpstr>Questions?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INSPECTION POLICIES &amp; PROCEDURES</dc:title>
  <dc:creator>Garry Roberts</dc:creator>
  <cp:lastModifiedBy>Garry Roberts</cp:lastModifiedBy>
  <cp:revision>24</cp:revision>
  <dcterms:created xsi:type="dcterms:W3CDTF">1994-06-09T19:10:46Z</dcterms:created>
  <dcterms:modified xsi:type="dcterms:W3CDTF">2023-03-29T02:47:32Z</dcterms:modified>
</cp:coreProperties>
</file>