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trictFirstAndLastChars="0" embedTrueTypeFonts="1" saveSubsetFonts="1" autoCompressPictures="0">
  <p:sldMasterIdLst>
    <p:sldMasterId id="2147483648" r:id="rId1"/>
    <p:sldMasterId id="2147483654" r:id="rId2"/>
  </p:sldMasterIdLst>
  <p:notesMasterIdLst>
    <p:notesMasterId r:id="rId26"/>
  </p:notesMasterIdLst>
  <p:handoutMasterIdLst>
    <p:handoutMasterId r:id="rId27"/>
  </p:handout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28"/>
      <p:bold r:id="rId29"/>
      <p:italic r:id="rId30"/>
      <p:boldItalic r:id="rId3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5" roundtripDataSignature="AMtx7mgLFKfWY+lMGbKwlp2bMLfKfsn+N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884" y="2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2" d="100"/>
          <a:sy n="82" d="100"/>
        </p:scale>
        <p:origin x="3954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9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font" Target="fonts/font1.fntdata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4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handoutMaster" Target="handoutMasters/handoutMaster1.xml"/><Relationship Id="rId30" Type="http://schemas.openxmlformats.org/officeDocument/2006/relationships/font" Target="fonts/font3.fntdata"/><Relationship Id="rId35" Type="http://customschemas.google.com/relationships/presentationmetadata" Target="metadata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7CD55DA-102B-C6B0-7020-2FC90B307E7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BA7980F-6E86-B407-8C79-899AFEFF442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C97535-293C-4536-9572-83835653981A}" type="datetimeFigureOut">
              <a:rPr lang="en-US" smtClean="0"/>
              <a:t>4/30/2023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1D4C153-F53A-1305-4714-4B1F36C253E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9C9A25-D8DD-2D2B-A52B-20CC15FEDBA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402C79-1533-48EE-9B04-52F584DC41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6040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/>
        </p:nvSpPr>
        <p:spPr>
          <a:xfrm>
            <a:off x="6022975" y="100013"/>
            <a:ext cx="757238" cy="2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7300" tIns="44450" rIns="87300" bIns="44450" anchor="t" anchorCtr="0">
            <a:sp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Page </a:t>
            </a: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Google Shape;4;n"/>
          <p:cNvSpPr>
            <a:spLocks noGrp="1" noRot="1" noChangeAspect="1"/>
          </p:cNvSpPr>
          <p:nvPr>
            <p:ph type="sldImg" idx="2"/>
          </p:nvPr>
        </p:nvSpPr>
        <p:spPr>
          <a:xfrm>
            <a:off x="-508000" y="6350"/>
            <a:ext cx="7613650" cy="42830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5" name="Google Shape;5;n"/>
          <p:cNvSpPr txBox="1">
            <a:spLocks noGrp="1"/>
          </p:cNvSpPr>
          <p:nvPr>
            <p:ph type="body" idx="1"/>
          </p:nvPr>
        </p:nvSpPr>
        <p:spPr>
          <a:xfrm>
            <a:off x="76200" y="4343400"/>
            <a:ext cx="6705600" cy="472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270"/>
              </a:spcBef>
              <a:spcAft>
                <a:spcPts val="0"/>
              </a:spcAft>
              <a:buSzPts val="1400"/>
              <a:buNone/>
              <a:defRPr sz="67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270"/>
              </a:spcBef>
              <a:spcAft>
                <a:spcPts val="0"/>
              </a:spcAft>
              <a:buSzPts val="1400"/>
              <a:buNone/>
              <a:defRPr sz="67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270"/>
              </a:spcBef>
              <a:spcAft>
                <a:spcPts val="0"/>
              </a:spcAft>
              <a:buSzPts val="1400"/>
              <a:buNone/>
              <a:defRPr sz="67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270"/>
              </a:spcBef>
              <a:spcAft>
                <a:spcPts val="0"/>
              </a:spcAft>
              <a:buSzPts val="1400"/>
              <a:buNone/>
              <a:defRPr sz="67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270"/>
              </a:spcBef>
              <a:spcAft>
                <a:spcPts val="0"/>
              </a:spcAft>
              <a:buSzPts val="1400"/>
              <a:buNone/>
              <a:defRPr sz="67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6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6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6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6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692275" y="6350"/>
            <a:ext cx="3213100" cy="42830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46" name="Google Shape;246;p1:notes"/>
          <p:cNvSpPr txBox="1">
            <a:spLocks noGrp="1"/>
          </p:cNvSpPr>
          <p:nvPr>
            <p:ph type="body" idx="1"/>
          </p:nvPr>
        </p:nvSpPr>
        <p:spPr>
          <a:xfrm>
            <a:off x="76200" y="4343400"/>
            <a:ext cx="6705600" cy="472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10:notes"/>
          <p:cNvSpPr txBox="1">
            <a:spLocks noGrp="1"/>
          </p:cNvSpPr>
          <p:nvPr>
            <p:ph type="body" idx="1"/>
          </p:nvPr>
        </p:nvSpPr>
        <p:spPr>
          <a:xfrm>
            <a:off x="76200" y="4343400"/>
            <a:ext cx="6705600" cy="4724400"/>
          </a:xfrm>
          <a:prstGeom prst="rect">
            <a:avLst/>
          </a:prstGeom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0" lvl="0" indent="0" algn="l" rtl="0">
              <a:spcBef>
                <a:spcPts val="27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2" name="Google Shape;312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-508000" y="6350"/>
            <a:ext cx="7613650" cy="42830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11:notes"/>
          <p:cNvSpPr txBox="1">
            <a:spLocks noGrp="1"/>
          </p:cNvSpPr>
          <p:nvPr>
            <p:ph type="body" idx="1"/>
          </p:nvPr>
        </p:nvSpPr>
        <p:spPr>
          <a:xfrm>
            <a:off x="76200" y="4343400"/>
            <a:ext cx="6705600" cy="4724400"/>
          </a:xfrm>
          <a:prstGeom prst="rect">
            <a:avLst/>
          </a:prstGeom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0" lvl="0" indent="0" algn="l" rtl="0">
              <a:spcBef>
                <a:spcPts val="27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8" name="Google Shape;318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-508000" y="6350"/>
            <a:ext cx="7613650" cy="42830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12:notes"/>
          <p:cNvSpPr txBox="1">
            <a:spLocks noGrp="1"/>
          </p:cNvSpPr>
          <p:nvPr>
            <p:ph type="body" idx="1"/>
          </p:nvPr>
        </p:nvSpPr>
        <p:spPr>
          <a:xfrm>
            <a:off x="76200" y="4343400"/>
            <a:ext cx="6705600" cy="4724400"/>
          </a:xfrm>
          <a:prstGeom prst="rect">
            <a:avLst/>
          </a:prstGeom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0" lvl="0" indent="0" algn="l" rtl="0">
              <a:spcBef>
                <a:spcPts val="27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5" name="Google Shape;325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-508000" y="6350"/>
            <a:ext cx="7613650" cy="42830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13:notes"/>
          <p:cNvSpPr txBox="1">
            <a:spLocks noGrp="1"/>
          </p:cNvSpPr>
          <p:nvPr>
            <p:ph type="body" idx="1"/>
          </p:nvPr>
        </p:nvSpPr>
        <p:spPr>
          <a:xfrm>
            <a:off x="76200" y="4343400"/>
            <a:ext cx="6705600" cy="4724400"/>
          </a:xfrm>
          <a:prstGeom prst="rect">
            <a:avLst/>
          </a:prstGeom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0" lvl="0" indent="0" algn="l" rtl="0">
              <a:spcBef>
                <a:spcPts val="27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" name="Google Shape;333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-508000" y="6350"/>
            <a:ext cx="7613650" cy="42830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14:notes"/>
          <p:cNvSpPr txBox="1">
            <a:spLocks noGrp="1"/>
          </p:cNvSpPr>
          <p:nvPr>
            <p:ph type="body" idx="1"/>
          </p:nvPr>
        </p:nvSpPr>
        <p:spPr>
          <a:xfrm>
            <a:off x="76200" y="4343400"/>
            <a:ext cx="6705600" cy="4724400"/>
          </a:xfrm>
          <a:prstGeom prst="rect">
            <a:avLst/>
          </a:prstGeom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0" lvl="0" indent="0" algn="l" rtl="0">
              <a:spcBef>
                <a:spcPts val="27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1" name="Google Shape;341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-508000" y="6350"/>
            <a:ext cx="7613650" cy="42830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15:notes"/>
          <p:cNvSpPr txBox="1">
            <a:spLocks noGrp="1"/>
          </p:cNvSpPr>
          <p:nvPr>
            <p:ph type="body" idx="1"/>
          </p:nvPr>
        </p:nvSpPr>
        <p:spPr>
          <a:xfrm>
            <a:off x="76200" y="4343400"/>
            <a:ext cx="6705600" cy="4724400"/>
          </a:xfrm>
          <a:prstGeom prst="rect">
            <a:avLst/>
          </a:prstGeom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0" lvl="0" indent="0" algn="l" rtl="0">
              <a:spcBef>
                <a:spcPts val="27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9" name="Google Shape;349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-508000" y="6350"/>
            <a:ext cx="7613650" cy="42830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16:notes"/>
          <p:cNvSpPr txBox="1">
            <a:spLocks noGrp="1"/>
          </p:cNvSpPr>
          <p:nvPr>
            <p:ph type="body" idx="1"/>
          </p:nvPr>
        </p:nvSpPr>
        <p:spPr>
          <a:xfrm>
            <a:off x="76200" y="4343400"/>
            <a:ext cx="6705600" cy="4724400"/>
          </a:xfrm>
          <a:prstGeom prst="rect">
            <a:avLst/>
          </a:prstGeom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0" lvl="0" indent="0" algn="l" rtl="0">
              <a:spcBef>
                <a:spcPts val="27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6" name="Google Shape;356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-508000" y="6350"/>
            <a:ext cx="7613650" cy="42830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17:notes"/>
          <p:cNvSpPr txBox="1">
            <a:spLocks noGrp="1"/>
          </p:cNvSpPr>
          <p:nvPr>
            <p:ph type="body" idx="1"/>
          </p:nvPr>
        </p:nvSpPr>
        <p:spPr>
          <a:xfrm>
            <a:off x="76200" y="4343400"/>
            <a:ext cx="6705600" cy="4724400"/>
          </a:xfrm>
          <a:prstGeom prst="rect">
            <a:avLst/>
          </a:prstGeom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0" lvl="0" indent="0" algn="l" rtl="0">
              <a:spcBef>
                <a:spcPts val="27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3" name="Google Shape;363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-508000" y="6350"/>
            <a:ext cx="7613650" cy="42830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18:notes"/>
          <p:cNvSpPr txBox="1">
            <a:spLocks noGrp="1"/>
          </p:cNvSpPr>
          <p:nvPr>
            <p:ph type="body" idx="1"/>
          </p:nvPr>
        </p:nvSpPr>
        <p:spPr>
          <a:xfrm>
            <a:off x="76200" y="4343400"/>
            <a:ext cx="6705600" cy="4724400"/>
          </a:xfrm>
          <a:prstGeom prst="rect">
            <a:avLst/>
          </a:prstGeom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0" lvl="0" indent="0" algn="l" rtl="0">
              <a:spcBef>
                <a:spcPts val="27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2" name="Google Shape;372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-508000" y="6350"/>
            <a:ext cx="7613650" cy="42830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19:notes"/>
          <p:cNvSpPr txBox="1">
            <a:spLocks noGrp="1"/>
          </p:cNvSpPr>
          <p:nvPr>
            <p:ph type="body" idx="1"/>
          </p:nvPr>
        </p:nvSpPr>
        <p:spPr>
          <a:xfrm>
            <a:off x="76200" y="4343400"/>
            <a:ext cx="6705600" cy="4724400"/>
          </a:xfrm>
          <a:prstGeom prst="rect">
            <a:avLst/>
          </a:prstGeom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0" lvl="0" indent="0" algn="l" rtl="0">
              <a:spcBef>
                <a:spcPts val="27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0" name="Google Shape;380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-508000" y="6350"/>
            <a:ext cx="7613650" cy="42830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2:notes"/>
          <p:cNvSpPr txBox="1">
            <a:spLocks noGrp="1"/>
          </p:cNvSpPr>
          <p:nvPr>
            <p:ph type="body" idx="1"/>
          </p:nvPr>
        </p:nvSpPr>
        <p:spPr>
          <a:xfrm>
            <a:off x="76200" y="4343400"/>
            <a:ext cx="6705600" cy="4724400"/>
          </a:xfrm>
          <a:prstGeom prst="rect">
            <a:avLst/>
          </a:prstGeom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0" lvl="0" indent="0" algn="l" rtl="0">
              <a:spcBef>
                <a:spcPts val="27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" name="Google Shape;25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-508000" y="6350"/>
            <a:ext cx="7613650" cy="42830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20:notes"/>
          <p:cNvSpPr txBox="1">
            <a:spLocks noGrp="1"/>
          </p:cNvSpPr>
          <p:nvPr>
            <p:ph type="body" idx="1"/>
          </p:nvPr>
        </p:nvSpPr>
        <p:spPr>
          <a:xfrm>
            <a:off x="76200" y="4343400"/>
            <a:ext cx="6705600" cy="4724400"/>
          </a:xfrm>
          <a:prstGeom prst="rect">
            <a:avLst/>
          </a:prstGeom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0" lvl="0" indent="0" algn="l" rtl="0">
              <a:spcBef>
                <a:spcPts val="27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9" name="Google Shape;389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-508000" y="6350"/>
            <a:ext cx="7613650" cy="42830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21:notes"/>
          <p:cNvSpPr txBox="1">
            <a:spLocks noGrp="1"/>
          </p:cNvSpPr>
          <p:nvPr>
            <p:ph type="body" idx="1"/>
          </p:nvPr>
        </p:nvSpPr>
        <p:spPr>
          <a:xfrm>
            <a:off x="76200" y="4343400"/>
            <a:ext cx="6705600" cy="4724400"/>
          </a:xfrm>
          <a:prstGeom prst="rect">
            <a:avLst/>
          </a:prstGeom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0" lvl="0" indent="0" algn="l" rtl="0">
              <a:spcBef>
                <a:spcPts val="27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7" name="Google Shape;397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-508000" y="6350"/>
            <a:ext cx="7613650" cy="42830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22:notes"/>
          <p:cNvSpPr txBox="1">
            <a:spLocks noGrp="1"/>
          </p:cNvSpPr>
          <p:nvPr>
            <p:ph type="body" idx="1"/>
          </p:nvPr>
        </p:nvSpPr>
        <p:spPr>
          <a:xfrm>
            <a:off x="76200" y="4343400"/>
            <a:ext cx="6705600" cy="4724400"/>
          </a:xfrm>
          <a:prstGeom prst="rect">
            <a:avLst/>
          </a:prstGeom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0" lvl="0" indent="0" algn="l" rtl="0">
              <a:spcBef>
                <a:spcPts val="27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-508000" y="6350"/>
            <a:ext cx="7613650" cy="42830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p23:notes"/>
          <p:cNvSpPr txBox="1">
            <a:spLocks noGrp="1"/>
          </p:cNvSpPr>
          <p:nvPr>
            <p:ph type="body" idx="1"/>
          </p:nvPr>
        </p:nvSpPr>
        <p:spPr>
          <a:xfrm>
            <a:off x="76200" y="4343400"/>
            <a:ext cx="6705600" cy="4724400"/>
          </a:xfrm>
          <a:prstGeom prst="rect">
            <a:avLst/>
          </a:prstGeom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0" lvl="0" indent="0" algn="l" rtl="0">
              <a:spcBef>
                <a:spcPts val="27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5" name="Google Shape;415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-508000" y="6350"/>
            <a:ext cx="7613650" cy="42830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3:notes"/>
          <p:cNvSpPr txBox="1">
            <a:spLocks noGrp="1"/>
          </p:cNvSpPr>
          <p:nvPr>
            <p:ph type="body" idx="1"/>
          </p:nvPr>
        </p:nvSpPr>
        <p:spPr>
          <a:xfrm>
            <a:off x="76200" y="4343400"/>
            <a:ext cx="6705600" cy="4724400"/>
          </a:xfrm>
          <a:prstGeom prst="rect">
            <a:avLst/>
          </a:prstGeom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0" lvl="0" indent="0" algn="l" rtl="0">
              <a:spcBef>
                <a:spcPts val="270"/>
              </a:spcBef>
              <a:spcAft>
                <a:spcPts val="0"/>
              </a:spcAft>
              <a:buNone/>
            </a:pPr>
            <a:r>
              <a:rPr lang="en-CA" dirty="0"/>
              <a:t>Major bridge might be structure 2, WCTS might be #3</a:t>
            </a:r>
            <a:endParaRPr dirty="0"/>
          </a:p>
        </p:txBody>
      </p:sp>
      <p:sp>
        <p:nvSpPr>
          <p:cNvPr id="257" name="Google Shape;25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-508000" y="6350"/>
            <a:ext cx="7613650" cy="42830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4:notes"/>
          <p:cNvSpPr txBox="1">
            <a:spLocks noGrp="1"/>
          </p:cNvSpPr>
          <p:nvPr>
            <p:ph type="body" idx="1"/>
          </p:nvPr>
        </p:nvSpPr>
        <p:spPr>
          <a:xfrm>
            <a:off x="76200" y="4343400"/>
            <a:ext cx="6705600" cy="4724400"/>
          </a:xfrm>
          <a:prstGeom prst="rect">
            <a:avLst/>
          </a:prstGeom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0" lvl="0" indent="0" algn="l" rtl="0">
              <a:spcBef>
                <a:spcPts val="27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3" name="Google Shape;26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-508000" y="6350"/>
            <a:ext cx="7613650" cy="42830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5:notes"/>
          <p:cNvSpPr txBox="1">
            <a:spLocks noGrp="1"/>
          </p:cNvSpPr>
          <p:nvPr>
            <p:ph type="body" idx="1"/>
          </p:nvPr>
        </p:nvSpPr>
        <p:spPr>
          <a:xfrm>
            <a:off x="76200" y="4343400"/>
            <a:ext cx="6705600" cy="4724400"/>
          </a:xfrm>
          <a:prstGeom prst="rect">
            <a:avLst/>
          </a:prstGeom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0" lvl="0" indent="0" algn="l" rtl="0">
              <a:spcBef>
                <a:spcPts val="27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0" name="Google Shape;27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-508000" y="6350"/>
            <a:ext cx="7613650" cy="42830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6:notes"/>
          <p:cNvSpPr txBox="1">
            <a:spLocks noGrp="1"/>
          </p:cNvSpPr>
          <p:nvPr>
            <p:ph type="body" idx="1"/>
          </p:nvPr>
        </p:nvSpPr>
        <p:spPr>
          <a:xfrm>
            <a:off x="76200" y="4343400"/>
            <a:ext cx="6705600" cy="4724400"/>
          </a:xfrm>
          <a:prstGeom prst="rect">
            <a:avLst/>
          </a:prstGeom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0" lvl="0" indent="0" algn="l" rtl="0">
              <a:spcBef>
                <a:spcPts val="27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" name="Google Shape;27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-508000" y="6350"/>
            <a:ext cx="7613650" cy="42830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7:notes"/>
          <p:cNvSpPr txBox="1">
            <a:spLocks noGrp="1"/>
          </p:cNvSpPr>
          <p:nvPr>
            <p:ph type="body" idx="1"/>
          </p:nvPr>
        </p:nvSpPr>
        <p:spPr>
          <a:xfrm>
            <a:off x="76200" y="4343400"/>
            <a:ext cx="6705600" cy="4724400"/>
          </a:xfrm>
          <a:prstGeom prst="rect">
            <a:avLst/>
          </a:prstGeom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0" lvl="0" indent="0" algn="l" rtl="0">
              <a:spcBef>
                <a:spcPts val="27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" name="Google Shape;28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-508000" y="6350"/>
            <a:ext cx="7613650" cy="42830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8:notes"/>
          <p:cNvSpPr txBox="1">
            <a:spLocks noGrp="1"/>
          </p:cNvSpPr>
          <p:nvPr>
            <p:ph type="body" idx="1"/>
          </p:nvPr>
        </p:nvSpPr>
        <p:spPr>
          <a:xfrm>
            <a:off x="76200" y="4343400"/>
            <a:ext cx="6705600" cy="4724400"/>
          </a:xfrm>
          <a:prstGeom prst="rect">
            <a:avLst/>
          </a:prstGeom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0" lvl="0" indent="0" algn="l" rtl="0">
              <a:spcBef>
                <a:spcPts val="27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96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-508000" y="6350"/>
            <a:ext cx="7613650" cy="42830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9:notes"/>
          <p:cNvSpPr txBox="1">
            <a:spLocks noGrp="1"/>
          </p:cNvSpPr>
          <p:nvPr>
            <p:ph type="body" idx="1"/>
          </p:nvPr>
        </p:nvSpPr>
        <p:spPr>
          <a:xfrm>
            <a:off x="76200" y="4343400"/>
            <a:ext cx="6705600" cy="4724400"/>
          </a:xfrm>
          <a:prstGeom prst="rect">
            <a:avLst/>
          </a:prstGeom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0" lvl="0" indent="0" algn="l" rtl="0">
              <a:spcBef>
                <a:spcPts val="27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" name="Google Shape;303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-508000" y="6350"/>
            <a:ext cx="7613650" cy="42830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1">
  <p:cSld name="Title slide 1">
    <p:bg>
      <p:bgPr>
        <a:solidFill>
          <a:schemeClr val="accent2"/>
        </a:solidFill>
        <a:effectLst/>
      </p:bgPr>
    </p:bg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5"/>
          <p:cNvSpPr/>
          <p:nvPr/>
        </p:nvSpPr>
        <p:spPr>
          <a:xfrm>
            <a:off x="35496" y="4803998"/>
            <a:ext cx="1872208" cy="339502"/>
          </a:xfrm>
          <a:prstGeom prst="rect">
            <a:avLst/>
          </a:prstGeom>
          <a:solidFill>
            <a:srgbClr val="0081A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" name="Google Shape;12;p2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772400" y="4650740"/>
            <a:ext cx="1143000" cy="32131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25"/>
          <p:cNvSpPr/>
          <p:nvPr/>
        </p:nvSpPr>
        <p:spPr>
          <a:xfrm>
            <a:off x="0" y="5070348"/>
            <a:ext cx="9144000" cy="7315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Google Shape;14;p25"/>
          <p:cNvSpPr txBox="1">
            <a:spLocks noGrp="1"/>
          </p:cNvSpPr>
          <p:nvPr>
            <p:ph type="ctrTitle"/>
          </p:nvPr>
        </p:nvSpPr>
        <p:spPr>
          <a:xfrm>
            <a:off x="472008" y="776545"/>
            <a:ext cx="8348464" cy="15071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5"/>
          <p:cNvSpPr/>
          <p:nvPr/>
        </p:nvSpPr>
        <p:spPr>
          <a:xfrm>
            <a:off x="552420" y="637396"/>
            <a:ext cx="576000" cy="90000"/>
          </a:xfrm>
          <a:prstGeom prst="rect">
            <a:avLst/>
          </a:prstGeom>
          <a:solidFill>
            <a:srgbClr val="5FCEE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Google Shape;16;p25"/>
          <p:cNvSpPr txBox="1">
            <a:spLocks noGrp="1"/>
          </p:cNvSpPr>
          <p:nvPr>
            <p:ph type="subTitle" idx="1"/>
          </p:nvPr>
        </p:nvSpPr>
        <p:spPr>
          <a:xfrm>
            <a:off x="483446" y="3363838"/>
            <a:ext cx="8355754" cy="4524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200">
                <a:solidFill>
                  <a:schemeClr val="lt1"/>
                </a:solidFill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sz="2200">
                <a:solidFill>
                  <a:schemeClr val="lt1"/>
                </a:solidFill>
              </a:defRPr>
            </a:lvl2pPr>
            <a:lvl3pPr lvl="2" algn="ctr">
              <a:spcBef>
                <a:spcPts val="360"/>
              </a:spcBef>
              <a:spcAft>
                <a:spcPts val="0"/>
              </a:spcAft>
              <a:buClr>
                <a:srgbClr val="8E9193"/>
              </a:buClr>
              <a:buSzPts val="1800"/>
              <a:buNone/>
              <a:defRPr>
                <a:solidFill>
                  <a:srgbClr val="8E9193"/>
                </a:solidFill>
              </a:defRPr>
            </a:lvl3pPr>
            <a:lvl4pPr lvl="3" algn="ctr">
              <a:spcBef>
                <a:spcPts val="360"/>
              </a:spcBef>
              <a:spcAft>
                <a:spcPts val="0"/>
              </a:spcAft>
              <a:buClr>
                <a:srgbClr val="8E9193"/>
              </a:buClr>
              <a:buSzPts val="1800"/>
              <a:buNone/>
              <a:defRPr>
                <a:solidFill>
                  <a:srgbClr val="8E9193"/>
                </a:solidFill>
              </a:defRPr>
            </a:lvl4pPr>
            <a:lvl5pPr lvl="4" algn="ctr">
              <a:spcBef>
                <a:spcPts val="360"/>
              </a:spcBef>
              <a:spcAft>
                <a:spcPts val="0"/>
              </a:spcAft>
              <a:buClr>
                <a:srgbClr val="8E9193"/>
              </a:buClr>
              <a:buSzPts val="1800"/>
              <a:buNone/>
              <a:defRPr>
                <a:solidFill>
                  <a:srgbClr val="8E9193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E9193"/>
              </a:buClr>
              <a:buSzPts val="2000"/>
              <a:buNone/>
              <a:defRPr>
                <a:solidFill>
                  <a:srgbClr val="8E9193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E9193"/>
              </a:buClr>
              <a:buSzPts val="2000"/>
              <a:buNone/>
              <a:defRPr>
                <a:solidFill>
                  <a:srgbClr val="8E9193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E9193"/>
              </a:buClr>
              <a:buSzPts val="2000"/>
              <a:buNone/>
              <a:defRPr>
                <a:solidFill>
                  <a:srgbClr val="8E9193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E9193"/>
              </a:buClr>
              <a:buSzPts val="2000"/>
              <a:buNone/>
              <a:defRPr>
                <a:solidFill>
                  <a:srgbClr val="8E9193"/>
                </a:solidFill>
              </a:defRPr>
            </a:lvl9pPr>
          </a:lstStyle>
          <a:p>
            <a:endParaRPr/>
          </a:p>
        </p:txBody>
      </p:sp>
      <p:sp>
        <p:nvSpPr>
          <p:cNvPr id="17" name="Google Shape;17;p25"/>
          <p:cNvSpPr txBox="1">
            <a:spLocks noGrp="1"/>
          </p:cNvSpPr>
          <p:nvPr>
            <p:ph type="body" idx="2"/>
          </p:nvPr>
        </p:nvSpPr>
        <p:spPr>
          <a:xfrm>
            <a:off x="483446" y="3834358"/>
            <a:ext cx="8355754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rgbClr val="36424A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rgbClr val="36424A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rgbClr val="36424A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losing slide">
  <p:cSld name="Closing slide">
    <p:bg>
      <p:bgPr>
        <a:solidFill>
          <a:schemeClr val="accent2"/>
        </a:solidFill>
        <a:effectLst/>
      </p:bgPr>
    </p:bg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1"/>
          <p:cNvSpPr/>
          <p:nvPr/>
        </p:nvSpPr>
        <p:spPr>
          <a:xfrm>
            <a:off x="35496" y="4803998"/>
            <a:ext cx="1872208" cy="339502"/>
          </a:xfrm>
          <a:prstGeom prst="rect">
            <a:avLst/>
          </a:prstGeom>
          <a:solidFill>
            <a:srgbClr val="0081A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4" name="Google Shape;74;p3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772400" y="4650740"/>
            <a:ext cx="1143000" cy="321310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p31"/>
          <p:cNvSpPr/>
          <p:nvPr/>
        </p:nvSpPr>
        <p:spPr>
          <a:xfrm>
            <a:off x="0" y="5070348"/>
            <a:ext cx="9144000" cy="7315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" name="Google Shape;76;p31"/>
          <p:cNvSpPr txBox="1">
            <a:spLocks noGrp="1"/>
          </p:cNvSpPr>
          <p:nvPr>
            <p:ph type="ctrTitle"/>
          </p:nvPr>
        </p:nvSpPr>
        <p:spPr>
          <a:xfrm>
            <a:off x="472008" y="776545"/>
            <a:ext cx="8348464" cy="15071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31"/>
          <p:cNvSpPr/>
          <p:nvPr/>
        </p:nvSpPr>
        <p:spPr>
          <a:xfrm>
            <a:off x="552420" y="2376000"/>
            <a:ext cx="576000" cy="90000"/>
          </a:xfrm>
          <a:prstGeom prst="rect">
            <a:avLst/>
          </a:prstGeom>
          <a:solidFill>
            <a:srgbClr val="5FCEE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genda">
  <p:cSld name="Agenda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2"/>
          <p:cNvSpPr txBox="1">
            <a:spLocks noGrp="1"/>
          </p:cNvSpPr>
          <p:nvPr>
            <p:ph type="sldNum" idx="12"/>
          </p:nvPr>
        </p:nvSpPr>
        <p:spPr>
          <a:xfrm>
            <a:off x="107504" y="4659982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l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l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l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l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l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l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l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l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80" name="Google Shape;80;p32"/>
          <p:cNvSpPr txBox="1">
            <a:spLocks noGrp="1"/>
          </p:cNvSpPr>
          <p:nvPr>
            <p:ph type="body" idx="1"/>
          </p:nvPr>
        </p:nvSpPr>
        <p:spPr>
          <a:xfrm>
            <a:off x="539552" y="1347614"/>
            <a:ext cx="8229600" cy="3240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rgbClr val="141515"/>
              </a:buClr>
              <a:buSzPts val="2400"/>
              <a:buFont typeface="Noto Sans Symbols"/>
              <a:buChar char="▪"/>
              <a:defRPr>
                <a:solidFill>
                  <a:srgbClr val="141515"/>
                </a:solidFill>
              </a:defRPr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rgbClr val="141515"/>
              </a:buClr>
              <a:buSzPts val="2000"/>
              <a:buFont typeface="Noto Sans Symbols"/>
              <a:buChar char="▪"/>
              <a:defRPr>
                <a:solidFill>
                  <a:srgbClr val="141515"/>
                </a:solidFill>
              </a:defRPr>
            </a:lvl2pPr>
            <a:lvl3pPr marL="1371600" lvl="2" indent="-317500" algn="l">
              <a:spcBef>
                <a:spcPts val="280"/>
              </a:spcBef>
              <a:spcAft>
                <a:spcPts val="0"/>
              </a:spcAft>
              <a:buClr>
                <a:srgbClr val="141515"/>
              </a:buClr>
              <a:buSzPts val="1400"/>
              <a:buFont typeface="Noto Sans Symbols"/>
              <a:buChar char="▪"/>
              <a:defRPr>
                <a:solidFill>
                  <a:srgbClr val="141515"/>
                </a:solidFill>
              </a:defRPr>
            </a:lvl3pPr>
            <a:lvl4pPr marL="1828800" lvl="3" indent="-317500" algn="l">
              <a:spcBef>
                <a:spcPts val="280"/>
              </a:spcBef>
              <a:spcAft>
                <a:spcPts val="0"/>
              </a:spcAft>
              <a:buClr>
                <a:srgbClr val="141515"/>
              </a:buClr>
              <a:buSzPts val="1400"/>
              <a:buFont typeface="Noto Sans Symbols"/>
              <a:buChar char="▪"/>
              <a:defRPr>
                <a:solidFill>
                  <a:srgbClr val="141515"/>
                </a:solidFill>
              </a:defRPr>
            </a:lvl4pPr>
            <a:lvl5pPr marL="2286000" lvl="4" indent="-317500" algn="l">
              <a:spcBef>
                <a:spcPts val="280"/>
              </a:spcBef>
              <a:spcAft>
                <a:spcPts val="0"/>
              </a:spcAft>
              <a:buClr>
                <a:srgbClr val="141515"/>
              </a:buClr>
              <a:buSzPts val="1400"/>
              <a:buFont typeface="Noto Sans Symbols"/>
              <a:buChar char="▪"/>
              <a:defRPr>
                <a:solidFill>
                  <a:srgbClr val="141515"/>
                </a:solidFill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32"/>
          <p:cNvSpPr/>
          <p:nvPr/>
        </p:nvSpPr>
        <p:spPr>
          <a:xfrm>
            <a:off x="107504" y="4953398"/>
            <a:ext cx="1571297" cy="11695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2" name="Google Shape;82;p3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772400" y="4651001"/>
            <a:ext cx="1143000" cy="321310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32"/>
          <p:cNvSpPr txBox="1">
            <a:spLocks noGrp="1"/>
          </p:cNvSpPr>
          <p:nvPr>
            <p:ph type="title"/>
          </p:nvPr>
        </p:nvSpPr>
        <p:spPr>
          <a:xfrm>
            <a:off x="539552" y="339502"/>
            <a:ext cx="8219256" cy="519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>
                <a:solidFill>
                  <a:srgbClr val="0081AB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vider (Light)" type="title">
  <p:cSld name="TITLE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33"/>
          <p:cNvSpPr txBox="1">
            <a:spLocks noGrp="1"/>
          </p:cNvSpPr>
          <p:nvPr>
            <p:ph type="ctrTitle"/>
          </p:nvPr>
        </p:nvSpPr>
        <p:spPr>
          <a:xfrm>
            <a:off x="685800" y="679288"/>
            <a:ext cx="7772400" cy="1643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>
                <a:solidFill>
                  <a:schemeClr val="dk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33"/>
          <p:cNvSpPr txBox="1">
            <a:spLocks noGrp="1"/>
          </p:cNvSpPr>
          <p:nvPr>
            <p:ph type="subTitle" idx="1"/>
          </p:nvPr>
        </p:nvSpPr>
        <p:spPr>
          <a:xfrm>
            <a:off x="1371600" y="2801722"/>
            <a:ext cx="6400800" cy="13140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0">
                <a:solidFill>
                  <a:schemeClr val="dk1"/>
                </a:solidFill>
              </a:defRPr>
            </a:lvl1pPr>
            <a:lvl2pPr lvl="1" algn="ctr">
              <a:spcBef>
                <a:spcPts val="400"/>
              </a:spcBef>
              <a:spcAft>
                <a:spcPts val="0"/>
              </a:spcAft>
              <a:buClr>
                <a:srgbClr val="8E9193"/>
              </a:buClr>
              <a:buSzPts val="2000"/>
              <a:buNone/>
              <a:defRPr>
                <a:solidFill>
                  <a:srgbClr val="8E9193"/>
                </a:solidFill>
              </a:defRPr>
            </a:lvl2pPr>
            <a:lvl3pPr lvl="2" algn="ctr">
              <a:spcBef>
                <a:spcPts val="280"/>
              </a:spcBef>
              <a:spcAft>
                <a:spcPts val="0"/>
              </a:spcAft>
              <a:buClr>
                <a:srgbClr val="8E9193"/>
              </a:buClr>
              <a:buSzPts val="1400"/>
              <a:buNone/>
              <a:defRPr>
                <a:solidFill>
                  <a:srgbClr val="8E9193"/>
                </a:solidFill>
              </a:defRPr>
            </a:lvl3pPr>
            <a:lvl4pPr lvl="3" algn="ctr">
              <a:spcBef>
                <a:spcPts val="280"/>
              </a:spcBef>
              <a:spcAft>
                <a:spcPts val="0"/>
              </a:spcAft>
              <a:buClr>
                <a:srgbClr val="8E9193"/>
              </a:buClr>
              <a:buSzPts val="1400"/>
              <a:buNone/>
              <a:defRPr>
                <a:solidFill>
                  <a:srgbClr val="8E9193"/>
                </a:solidFill>
              </a:defRPr>
            </a:lvl4pPr>
            <a:lvl5pPr lvl="4" algn="ctr">
              <a:spcBef>
                <a:spcPts val="280"/>
              </a:spcBef>
              <a:spcAft>
                <a:spcPts val="0"/>
              </a:spcAft>
              <a:buClr>
                <a:srgbClr val="8E9193"/>
              </a:buClr>
              <a:buSzPts val="1400"/>
              <a:buNone/>
              <a:defRPr>
                <a:solidFill>
                  <a:srgbClr val="8E9193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E9193"/>
              </a:buClr>
              <a:buSzPts val="2000"/>
              <a:buNone/>
              <a:defRPr>
                <a:solidFill>
                  <a:srgbClr val="8E9193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E9193"/>
              </a:buClr>
              <a:buSzPts val="2000"/>
              <a:buNone/>
              <a:defRPr>
                <a:solidFill>
                  <a:srgbClr val="8E9193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E9193"/>
              </a:buClr>
              <a:buSzPts val="2000"/>
              <a:buNone/>
              <a:defRPr>
                <a:solidFill>
                  <a:srgbClr val="8E9193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E9193"/>
              </a:buClr>
              <a:buSzPts val="2000"/>
              <a:buNone/>
              <a:defRPr>
                <a:solidFill>
                  <a:srgbClr val="8E9193"/>
                </a:solidFill>
              </a:defRPr>
            </a:lvl9pPr>
          </a:lstStyle>
          <a:p>
            <a:endParaRPr/>
          </a:p>
        </p:txBody>
      </p:sp>
      <p:sp>
        <p:nvSpPr>
          <p:cNvPr id="87" name="Google Shape;87;p33"/>
          <p:cNvSpPr/>
          <p:nvPr/>
        </p:nvSpPr>
        <p:spPr>
          <a:xfrm>
            <a:off x="4284000" y="2506472"/>
            <a:ext cx="576000" cy="90000"/>
          </a:xfrm>
          <a:prstGeom prst="rect">
            <a:avLst/>
          </a:prstGeom>
          <a:solidFill>
            <a:srgbClr val="5FCEE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" name="Google Shape;88;p33"/>
          <p:cNvSpPr/>
          <p:nvPr/>
        </p:nvSpPr>
        <p:spPr>
          <a:xfrm>
            <a:off x="107504" y="4953398"/>
            <a:ext cx="1571297" cy="11695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" name="Google Shape;89;p33"/>
          <p:cNvSpPr txBox="1">
            <a:spLocks noGrp="1"/>
          </p:cNvSpPr>
          <p:nvPr>
            <p:ph type="sldNum" idx="12"/>
          </p:nvPr>
        </p:nvSpPr>
        <p:spPr>
          <a:xfrm>
            <a:off x="107504" y="4659982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l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l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l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l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l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l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l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l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90" name="Google Shape;90;p3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772400" y="4651001"/>
            <a:ext cx="1143000" cy="3213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vider (Dark)">
  <p:cSld name="Divider (Dark)">
    <p:bg>
      <p:bgPr>
        <a:solidFill>
          <a:schemeClr val="dk1"/>
        </a:solidFill>
        <a:effectLst/>
      </p:bgPr>
    </p:bg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Google Shape;92;p3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772400" y="4650740"/>
            <a:ext cx="1143000" cy="321310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34"/>
          <p:cNvSpPr txBox="1">
            <a:spLocks noGrp="1"/>
          </p:cNvSpPr>
          <p:nvPr>
            <p:ph type="ctrTitle"/>
          </p:nvPr>
        </p:nvSpPr>
        <p:spPr>
          <a:xfrm>
            <a:off x="685800" y="679288"/>
            <a:ext cx="7772400" cy="1643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34"/>
          <p:cNvSpPr txBox="1">
            <a:spLocks noGrp="1"/>
          </p:cNvSpPr>
          <p:nvPr>
            <p:ph type="subTitle" idx="1"/>
          </p:nvPr>
        </p:nvSpPr>
        <p:spPr>
          <a:xfrm>
            <a:off x="1371600" y="2801722"/>
            <a:ext cx="6400800" cy="13140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b="0">
                <a:solidFill>
                  <a:schemeClr val="lt1"/>
                </a:solidFill>
              </a:defRPr>
            </a:lvl1pPr>
            <a:lvl2pPr lvl="1" algn="ctr">
              <a:spcBef>
                <a:spcPts val="400"/>
              </a:spcBef>
              <a:spcAft>
                <a:spcPts val="0"/>
              </a:spcAft>
              <a:buClr>
                <a:srgbClr val="8E9193"/>
              </a:buClr>
              <a:buSzPts val="2000"/>
              <a:buNone/>
              <a:defRPr>
                <a:solidFill>
                  <a:srgbClr val="8E9193"/>
                </a:solidFill>
              </a:defRPr>
            </a:lvl2pPr>
            <a:lvl3pPr lvl="2" algn="ctr">
              <a:spcBef>
                <a:spcPts val="280"/>
              </a:spcBef>
              <a:spcAft>
                <a:spcPts val="0"/>
              </a:spcAft>
              <a:buClr>
                <a:srgbClr val="8E9193"/>
              </a:buClr>
              <a:buSzPts val="1400"/>
              <a:buNone/>
              <a:defRPr>
                <a:solidFill>
                  <a:srgbClr val="8E9193"/>
                </a:solidFill>
              </a:defRPr>
            </a:lvl3pPr>
            <a:lvl4pPr lvl="3" algn="ctr">
              <a:spcBef>
                <a:spcPts val="280"/>
              </a:spcBef>
              <a:spcAft>
                <a:spcPts val="0"/>
              </a:spcAft>
              <a:buClr>
                <a:srgbClr val="8E9193"/>
              </a:buClr>
              <a:buSzPts val="1400"/>
              <a:buNone/>
              <a:defRPr>
                <a:solidFill>
                  <a:srgbClr val="8E9193"/>
                </a:solidFill>
              </a:defRPr>
            </a:lvl4pPr>
            <a:lvl5pPr lvl="4" algn="ctr">
              <a:spcBef>
                <a:spcPts val="280"/>
              </a:spcBef>
              <a:spcAft>
                <a:spcPts val="0"/>
              </a:spcAft>
              <a:buClr>
                <a:srgbClr val="8E9193"/>
              </a:buClr>
              <a:buSzPts val="1400"/>
              <a:buNone/>
              <a:defRPr>
                <a:solidFill>
                  <a:srgbClr val="8E9193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E9193"/>
              </a:buClr>
              <a:buSzPts val="2000"/>
              <a:buNone/>
              <a:defRPr>
                <a:solidFill>
                  <a:srgbClr val="8E9193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E9193"/>
              </a:buClr>
              <a:buSzPts val="2000"/>
              <a:buNone/>
              <a:defRPr>
                <a:solidFill>
                  <a:srgbClr val="8E9193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E9193"/>
              </a:buClr>
              <a:buSzPts val="2000"/>
              <a:buNone/>
              <a:defRPr>
                <a:solidFill>
                  <a:srgbClr val="8E9193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E9193"/>
              </a:buClr>
              <a:buSzPts val="2000"/>
              <a:buNone/>
              <a:defRPr>
                <a:solidFill>
                  <a:srgbClr val="8E9193"/>
                </a:solidFill>
              </a:defRPr>
            </a:lvl9pPr>
          </a:lstStyle>
          <a:p>
            <a:endParaRPr/>
          </a:p>
        </p:txBody>
      </p:sp>
      <p:sp>
        <p:nvSpPr>
          <p:cNvPr id="95" name="Google Shape;95;p34"/>
          <p:cNvSpPr/>
          <p:nvPr/>
        </p:nvSpPr>
        <p:spPr>
          <a:xfrm>
            <a:off x="4284000" y="2506472"/>
            <a:ext cx="576000" cy="90000"/>
          </a:xfrm>
          <a:prstGeom prst="rect">
            <a:avLst/>
          </a:prstGeom>
          <a:solidFill>
            <a:srgbClr val="5FCEE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34"/>
          <p:cNvSpPr/>
          <p:nvPr/>
        </p:nvSpPr>
        <p:spPr>
          <a:xfrm>
            <a:off x="107504" y="4953398"/>
            <a:ext cx="1571297" cy="116950"/>
          </a:xfrm>
          <a:prstGeom prst="rect">
            <a:avLst/>
          </a:prstGeom>
          <a:solidFill>
            <a:srgbClr val="36424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Google Shape;97;p34"/>
          <p:cNvSpPr txBox="1">
            <a:spLocks noGrp="1"/>
          </p:cNvSpPr>
          <p:nvPr>
            <p:ph type="sldNum" idx="12"/>
          </p:nvPr>
        </p:nvSpPr>
        <p:spPr>
          <a:xfrm>
            <a:off x="107504" y="4659982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l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l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l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l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l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l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l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l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vider (Colour)">
  <p:cSld name="Divider (Colour)">
    <p:bg>
      <p:bgPr>
        <a:solidFill>
          <a:schemeClr val="accent2"/>
        </a:solidFill>
        <a:effectLst/>
      </p:bgPr>
    </p:bg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Google Shape;99;p3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772400" y="4650740"/>
            <a:ext cx="1143000" cy="321310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35"/>
          <p:cNvSpPr/>
          <p:nvPr/>
        </p:nvSpPr>
        <p:spPr>
          <a:xfrm>
            <a:off x="0" y="5070348"/>
            <a:ext cx="9144000" cy="7315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01;p35"/>
          <p:cNvSpPr txBox="1">
            <a:spLocks noGrp="1"/>
          </p:cNvSpPr>
          <p:nvPr>
            <p:ph type="ctrTitle"/>
          </p:nvPr>
        </p:nvSpPr>
        <p:spPr>
          <a:xfrm>
            <a:off x="685800" y="679288"/>
            <a:ext cx="7772400" cy="1643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35"/>
          <p:cNvSpPr txBox="1">
            <a:spLocks noGrp="1"/>
          </p:cNvSpPr>
          <p:nvPr>
            <p:ph type="subTitle" idx="1"/>
          </p:nvPr>
        </p:nvSpPr>
        <p:spPr>
          <a:xfrm>
            <a:off x="1371600" y="2801722"/>
            <a:ext cx="6400800" cy="13140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b="0">
                <a:solidFill>
                  <a:schemeClr val="lt1"/>
                </a:solidFill>
              </a:defRPr>
            </a:lvl1pPr>
            <a:lvl2pPr lvl="1" algn="ctr">
              <a:spcBef>
                <a:spcPts val="400"/>
              </a:spcBef>
              <a:spcAft>
                <a:spcPts val="0"/>
              </a:spcAft>
              <a:buClr>
                <a:srgbClr val="8E9193"/>
              </a:buClr>
              <a:buSzPts val="2000"/>
              <a:buNone/>
              <a:defRPr>
                <a:solidFill>
                  <a:srgbClr val="8E9193"/>
                </a:solidFill>
              </a:defRPr>
            </a:lvl2pPr>
            <a:lvl3pPr lvl="2" algn="ctr">
              <a:spcBef>
                <a:spcPts val="280"/>
              </a:spcBef>
              <a:spcAft>
                <a:spcPts val="0"/>
              </a:spcAft>
              <a:buClr>
                <a:srgbClr val="8E9193"/>
              </a:buClr>
              <a:buSzPts val="1400"/>
              <a:buNone/>
              <a:defRPr>
                <a:solidFill>
                  <a:srgbClr val="8E9193"/>
                </a:solidFill>
              </a:defRPr>
            </a:lvl3pPr>
            <a:lvl4pPr lvl="3" algn="ctr">
              <a:spcBef>
                <a:spcPts val="280"/>
              </a:spcBef>
              <a:spcAft>
                <a:spcPts val="0"/>
              </a:spcAft>
              <a:buClr>
                <a:srgbClr val="8E9193"/>
              </a:buClr>
              <a:buSzPts val="1400"/>
              <a:buNone/>
              <a:defRPr>
                <a:solidFill>
                  <a:srgbClr val="8E9193"/>
                </a:solidFill>
              </a:defRPr>
            </a:lvl4pPr>
            <a:lvl5pPr lvl="4" algn="ctr">
              <a:spcBef>
                <a:spcPts val="280"/>
              </a:spcBef>
              <a:spcAft>
                <a:spcPts val="0"/>
              </a:spcAft>
              <a:buClr>
                <a:srgbClr val="8E9193"/>
              </a:buClr>
              <a:buSzPts val="1400"/>
              <a:buNone/>
              <a:defRPr>
                <a:solidFill>
                  <a:srgbClr val="8E9193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E9193"/>
              </a:buClr>
              <a:buSzPts val="2000"/>
              <a:buNone/>
              <a:defRPr>
                <a:solidFill>
                  <a:srgbClr val="8E9193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E9193"/>
              </a:buClr>
              <a:buSzPts val="2000"/>
              <a:buNone/>
              <a:defRPr>
                <a:solidFill>
                  <a:srgbClr val="8E9193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E9193"/>
              </a:buClr>
              <a:buSzPts val="2000"/>
              <a:buNone/>
              <a:defRPr>
                <a:solidFill>
                  <a:srgbClr val="8E9193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E9193"/>
              </a:buClr>
              <a:buSzPts val="2000"/>
              <a:buNone/>
              <a:defRPr>
                <a:solidFill>
                  <a:srgbClr val="8E9193"/>
                </a:solidFill>
              </a:defRPr>
            </a:lvl9pPr>
          </a:lstStyle>
          <a:p>
            <a:endParaRPr/>
          </a:p>
        </p:txBody>
      </p:sp>
      <p:sp>
        <p:nvSpPr>
          <p:cNvPr id="103" name="Google Shape;103;p35"/>
          <p:cNvSpPr/>
          <p:nvPr/>
        </p:nvSpPr>
        <p:spPr>
          <a:xfrm>
            <a:off x="4284000" y="2506472"/>
            <a:ext cx="576000" cy="90000"/>
          </a:xfrm>
          <a:prstGeom prst="rect">
            <a:avLst/>
          </a:prstGeom>
          <a:solidFill>
            <a:srgbClr val="5FCEE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Google Shape;104;p35"/>
          <p:cNvSpPr/>
          <p:nvPr/>
        </p:nvSpPr>
        <p:spPr>
          <a:xfrm>
            <a:off x="107504" y="4953398"/>
            <a:ext cx="1571297" cy="116950"/>
          </a:xfrm>
          <a:prstGeom prst="rect">
            <a:avLst/>
          </a:prstGeom>
          <a:solidFill>
            <a:srgbClr val="0081A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" name="Google Shape;105;p35"/>
          <p:cNvSpPr txBox="1">
            <a:spLocks noGrp="1"/>
          </p:cNvSpPr>
          <p:nvPr>
            <p:ph type="sldNum" idx="12"/>
          </p:nvPr>
        </p:nvSpPr>
        <p:spPr>
          <a:xfrm>
            <a:off x="107504" y="4659982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l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l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l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l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l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l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l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l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mphasis (Light)">
  <p:cSld name="Emphasis (Light)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36"/>
          <p:cNvSpPr txBox="1">
            <a:spLocks noGrp="1"/>
          </p:cNvSpPr>
          <p:nvPr>
            <p:ph type="subTitle" idx="1"/>
          </p:nvPr>
        </p:nvSpPr>
        <p:spPr>
          <a:xfrm>
            <a:off x="914400" y="928470"/>
            <a:ext cx="7315200" cy="32274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0">
                <a:solidFill>
                  <a:schemeClr val="dk1"/>
                </a:solidFill>
              </a:defRPr>
            </a:lvl1pPr>
            <a:lvl2pPr lvl="1" algn="ctr">
              <a:spcBef>
                <a:spcPts val="400"/>
              </a:spcBef>
              <a:spcAft>
                <a:spcPts val="0"/>
              </a:spcAft>
              <a:buClr>
                <a:srgbClr val="8E9193"/>
              </a:buClr>
              <a:buSzPts val="2000"/>
              <a:buNone/>
              <a:defRPr>
                <a:solidFill>
                  <a:srgbClr val="8E9193"/>
                </a:solidFill>
              </a:defRPr>
            </a:lvl2pPr>
            <a:lvl3pPr lvl="2" algn="ctr">
              <a:spcBef>
                <a:spcPts val="280"/>
              </a:spcBef>
              <a:spcAft>
                <a:spcPts val="0"/>
              </a:spcAft>
              <a:buClr>
                <a:srgbClr val="8E9193"/>
              </a:buClr>
              <a:buSzPts val="1400"/>
              <a:buNone/>
              <a:defRPr>
                <a:solidFill>
                  <a:srgbClr val="8E9193"/>
                </a:solidFill>
              </a:defRPr>
            </a:lvl3pPr>
            <a:lvl4pPr lvl="3" algn="ctr">
              <a:spcBef>
                <a:spcPts val="280"/>
              </a:spcBef>
              <a:spcAft>
                <a:spcPts val="0"/>
              </a:spcAft>
              <a:buClr>
                <a:srgbClr val="8E9193"/>
              </a:buClr>
              <a:buSzPts val="1400"/>
              <a:buNone/>
              <a:defRPr>
                <a:solidFill>
                  <a:srgbClr val="8E9193"/>
                </a:solidFill>
              </a:defRPr>
            </a:lvl4pPr>
            <a:lvl5pPr lvl="4" algn="ctr">
              <a:spcBef>
                <a:spcPts val="280"/>
              </a:spcBef>
              <a:spcAft>
                <a:spcPts val="0"/>
              </a:spcAft>
              <a:buClr>
                <a:srgbClr val="8E9193"/>
              </a:buClr>
              <a:buSzPts val="1400"/>
              <a:buNone/>
              <a:defRPr>
                <a:solidFill>
                  <a:srgbClr val="8E9193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E9193"/>
              </a:buClr>
              <a:buSzPts val="2000"/>
              <a:buNone/>
              <a:defRPr>
                <a:solidFill>
                  <a:srgbClr val="8E9193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E9193"/>
              </a:buClr>
              <a:buSzPts val="2000"/>
              <a:buNone/>
              <a:defRPr>
                <a:solidFill>
                  <a:srgbClr val="8E9193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E9193"/>
              </a:buClr>
              <a:buSzPts val="2000"/>
              <a:buNone/>
              <a:defRPr>
                <a:solidFill>
                  <a:srgbClr val="8E9193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E9193"/>
              </a:buClr>
              <a:buSzPts val="2000"/>
              <a:buNone/>
              <a:defRPr>
                <a:solidFill>
                  <a:srgbClr val="8E9193"/>
                </a:solidFill>
              </a:defRPr>
            </a:lvl9pPr>
          </a:lstStyle>
          <a:p>
            <a:endParaRPr/>
          </a:p>
        </p:txBody>
      </p:sp>
      <p:sp>
        <p:nvSpPr>
          <p:cNvPr id="108" name="Google Shape;108;p36"/>
          <p:cNvSpPr/>
          <p:nvPr/>
        </p:nvSpPr>
        <p:spPr>
          <a:xfrm>
            <a:off x="107504" y="4953398"/>
            <a:ext cx="1571297" cy="11695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Google Shape;109;p36"/>
          <p:cNvSpPr txBox="1">
            <a:spLocks noGrp="1"/>
          </p:cNvSpPr>
          <p:nvPr>
            <p:ph type="sldNum" idx="12"/>
          </p:nvPr>
        </p:nvSpPr>
        <p:spPr>
          <a:xfrm>
            <a:off x="107504" y="4659982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l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l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l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l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l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l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l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l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10" name="Google Shape;110;p3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772400" y="4651001"/>
            <a:ext cx="1143000" cy="3213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mphasis (Dark)">
  <p:cSld name="Emphasis (Dark)">
    <p:bg>
      <p:bgPr>
        <a:solidFill>
          <a:schemeClr val="dk1"/>
        </a:solidFill>
        <a:effectLst/>
      </p:bgPr>
    </p:bg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Google Shape;112;p3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772400" y="4650740"/>
            <a:ext cx="1143000" cy="321310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37"/>
          <p:cNvSpPr txBox="1">
            <a:spLocks noGrp="1"/>
          </p:cNvSpPr>
          <p:nvPr>
            <p:ph type="subTitle" idx="1"/>
          </p:nvPr>
        </p:nvSpPr>
        <p:spPr>
          <a:xfrm>
            <a:off x="914400" y="928470"/>
            <a:ext cx="7315200" cy="32274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3200" b="0">
                <a:solidFill>
                  <a:schemeClr val="lt1"/>
                </a:solidFill>
              </a:defRPr>
            </a:lvl1pPr>
            <a:lvl2pPr lvl="1" algn="ctr">
              <a:spcBef>
                <a:spcPts val="400"/>
              </a:spcBef>
              <a:spcAft>
                <a:spcPts val="0"/>
              </a:spcAft>
              <a:buClr>
                <a:srgbClr val="8E9193"/>
              </a:buClr>
              <a:buSzPts val="2000"/>
              <a:buNone/>
              <a:defRPr>
                <a:solidFill>
                  <a:srgbClr val="8E9193"/>
                </a:solidFill>
              </a:defRPr>
            </a:lvl2pPr>
            <a:lvl3pPr lvl="2" algn="ctr">
              <a:spcBef>
                <a:spcPts val="280"/>
              </a:spcBef>
              <a:spcAft>
                <a:spcPts val="0"/>
              </a:spcAft>
              <a:buClr>
                <a:srgbClr val="8E9193"/>
              </a:buClr>
              <a:buSzPts val="1400"/>
              <a:buNone/>
              <a:defRPr>
                <a:solidFill>
                  <a:srgbClr val="8E9193"/>
                </a:solidFill>
              </a:defRPr>
            </a:lvl3pPr>
            <a:lvl4pPr lvl="3" algn="ctr">
              <a:spcBef>
                <a:spcPts val="280"/>
              </a:spcBef>
              <a:spcAft>
                <a:spcPts val="0"/>
              </a:spcAft>
              <a:buClr>
                <a:srgbClr val="8E9193"/>
              </a:buClr>
              <a:buSzPts val="1400"/>
              <a:buNone/>
              <a:defRPr>
                <a:solidFill>
                  <a:srgbClr val="8E9193"/>
                </a:solidFill>
              </a:defRPr>
            </a:lvl4pPr>
            <a:lvl5pPr lvl="4" algn="ctr">
              <a:spcBef>
                <a:spcPts val="280"/>
              </a:spcBef>
              <a:spcAft>
                <a:spcPts val="0"/>
              </a:spcAft>
              <a:buClr>
                <a:srgbClr val="8E9193"/>
              </a:buClr>
              <a:buSzPts val="1400"/>
              <a:buNone/>
              <a:defRPr>
                <a:solidFill>
                  <a:srgbClr val="8E9193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E9193"/>
              </a:buClr>
              <a:buSzPts val="2000"/>
              <a:buNone/>
              <a:defRPr>
                <a:solidFill>
                  <a:srgbClr val="8E9193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E9193"/>
              </a:buClr>
              <a:buSzPts val="2000"/>
              <a:buNone/>
              <a:defRPr>
                <a:solidFill>
                  <a:srgbClr val="8E9193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E9193"/>
              </a:buClr>
              <a:buSzPts val="2000"/>
              <a:buNone/>
              <a:defRPr>
                <a:solidFill>
                  <a:srgbClr val="8E9193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E9193"/>
              </a:buClr>
              <a:buSzPts val="2000"/>
              <a:buNone/>
              <a:defRPr>
                <a:solidFill>
                  <a:srgbClr val="8E9193"/>
                </a:solidFill>
              </a:defRPr>
            </a:lvl9pPr>
          </a:lstStyle>
          <a:p>
            <a:endParaRPr/>
          </a:p>
        </p:txBody>
      </p:sp>
      <p:sp>
        <p:nvSpPr>
          <p:cNvPr id="114" name="Google Shape;114;p37"/>
          <p:cNvSpPr txBox="1">
            <a:spLocks noGrp="1"/>
          </p:cNvSpPr>
          <p:nvPr>
            <p:ph type="sldNum" idx="12"/>
          </p:nvPr>
        </p:nvSpPr>
        <p:spPr>
          <a:xfrm>
            <a:off x="107504" y="4659982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l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l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l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l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l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l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l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l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15" name="Google Shape;115;p37"/>
          <p:cNvSpPr/>
          <p:nvPr/>
        </p:nvSpPr>
        <p:spPr>
          <a:xfrm>
            <a:off x="107504" y="4953398"/>
            <a:ext cx="1571297" cy="116950"/>
          </a:xfrm>
          <a:prstGeom prst="rect">
            <a:avLst/>
          </a:prstGeom>
          <a:solidFill>
            <a:srgbClr val="36424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mphasis (Colour)">
  <p:cSld name="Emphasis (Colour)">
    <p:bg>
      <p:bgPr>
        <a:solidFill>
          <a:schemeClr val="accent2"/>
        </a:solidFill>
        <a:effectLst/>
      </p:bgPr>
    </p:bg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Google Shape;117;p3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772400" y="4650740"/>
            <a:ext cx="1143000" cy="321310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38"/>
          <p:cNvSpPr/>
          <p:nvPr/>
        </p:nvSpPr>
        <p:spPr>
          <a:xfrm>
            <a:off x="0" y="5070348"/>
            <a:ext cx="9144000" cy="7315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" name="Google Shape;119;p38"/>
          <p:cNvSpPr txBox="1">
            <a:spLocks noGrp="1"/>
          </p:cNvSpPr>
          <p:nvPr>
            <p:ph type="subTitle" idx="1"/>
          </p:nvPr>
        </p:nvSpPr>
        <p:spPr>
          <a:xfrm>
            <a:off x="914400" y="928470"/>
            <a:ext cx="7315200" cy="32274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3200" b="0">
                <a:solidFill>
                  <a:schemeClr val="lt1"/>
                </a:solidFill>
              </a:defRPr>
            </a:lvl1pPr>
            <a:lvl2pPr lvl="1" algn="ctr">
              <a:spcBef>
                <a:spcPts val="400"/>
              </a:spcBef>
              <a:spcAft>
                <a:spcPts val="0"/>
              </a:spcAft>
              <a:buClr>
                <a:srgbClr val="8E9193"/>
              </a:buClr>
              <a:buSzPts val="2000"/>
              <a:buNone/>
              <a:defRPr>
                <a:solidFill>
                  <a:srgbClr val="8E9193"/>
                </a:solidFill>
              </a:defRPr>
            </a:lvl2pPr>
            <a:lvl3pPr lvl="2" algn="ctr">
              <a:spcBef>
                <a:spcPts val="280"/>
              </a:spcBef>
              <a:spcAft>
                <a:spcPts val="0"/>
              </a:spcAft>
              <a:buClr>
                <a:srgbClr val="8E9193"/>
              </a:buClr>
              <a:buSzPts val="1400"/>
              <a:buNone/>
              <a:defRPr>
                <a:solidFill>
                  <a:srgbClr val="8E9193"/>
                </a:solidFill>
              </a:defRPr>
            </a:lvl3pPr>
            <a:lvl4pPr lvl="3" algn="ctr">
              <a:spcBef>
                <a:spcPts val="280"/>
              </a:spcBef>
              <a:spcAft>
                <a:spcPts val="0"/>
              </a:spcAft>
              <a:buClr>
                <a:srgbClr val="8E9193"/>
              </a:buClr>
              <a:buSzPts val="1400"/>
              <a:buNone/>
              <a:defRPr>
                <a:solidFill>
                  <a:srgbClr val="8E9193"/>
                </a:solidFill>
              </a:defRPr>
            </a:lvl4pPr>
            <a:lvl5pPr lvl="4" algn="ctr">
              <a:spcBef>
                <a:spcPts val="280"/>
              </a:spcBef>
              <a:spcAft>
                <a:spcPts val="0"/>
              </a:spcAft>
              <a:buClr>
                <a:srgbClr val="8E9193"/>
              </a:buClr>
              <a:buSzPts val="1400"/>
              <a:buNone/>
              <a:defRPr>
                <a:solidFill>
                  <a:srgbClr val="8E9193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E9193"/>
              </a:buClr>
              <a:buSzPts val="2000"/>
              <a:buNone/>
              <a:defRPr>
                <a:solidFill>
                  <a:srgbClr val="8E9193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E9193"/>
              </a:buClr>
              <a:buSzPts val="2000"/>
              <a:buNone/>
              <a:defRPr>
                <a:solidFill>
                  <a:srgbClr val="8E9193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E9193"/>
              </a:buClr>
              <a:buSzPts val="2000"/>
              <a:buNone/>
              <a:defRPr>
                <a:solidFill>
                  <a:srgbClr val="8E9193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E9193"/>
              </a:buClr>
              <a:buSzPts val="2000"/>
              <a:buNone/>
              <a:defRPr>
                <a:solidFill>
                  <a:srgbClr val="8E9193"/>
                </a:solidFill>
              </a:defRPr>
            </a:lvl9pPr>
          </a:lstStyle>
          <a:p>
            <a:endParaRPr/>
          </a:p>
        </p:txBody>
      </p:sp>
      <p:sp>
        <p:nvSpPr>
          <p:cNvPr id="120" name="Google Shape;120;p38"/>
          <p:cNvSpPr/>
          <p:nvPr/>
        </p:nvSpPr>
        <p:spPr>
          <a:xfrm>
            <a:off x="107504" y="4953398"/>
            <a:ext cx="1571297" cy="116950"/>
          </a:xfrm>
          <a:prstGeom prst="rect">
            <a:avLst/>
          </a:prstGeom>
          <a:solidFill>
            <a:srgbClr val="0081A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Google Shape;121;p38"/>
          <p:cNvSpPr txBox="1">
            <a:spLocks noGrp="1"/>
          </p:cNvSpPr>
          <p:nvPr>
            <p:ph type="sldNum" idx="12"/>
          </p:nvPr>
        </p:nvSpPr>
        <p:spPr>
          <a:xfrm>
            <a:off x="107504" y="4659982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l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l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l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l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l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l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l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l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no title">
  <p:cSld name="Content with no title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39"/>
          <p:cNvSpPr txBox="1">
            <a:spLocks noGrp="1"/>
          </p:cNvSpPr>
          <p:nvPr>
            <p:ph type="body" idx="1"/>
          </p:nvPr>
        </p:nvSpPr>
        <p:spPr>
          <a:xfrm>
            <a:off x="457200" y="438150"/>
            <a:ext cx="8229600" cy="40290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solidFill>
                  <a:schemeClr val="dk1"/>
                </a:solidFill>
              </a:defRPr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>
                <a:solidFill>
                  <a:schemeClr val="dk1"/>
                </a:solidFill>
              </a:defRPr>
            </a:lvl2pPr>
            <a:lvl3pPr marL="1371600" lvl="2" indent="-3175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>
                <a:solidFill>
                  <a:schemeClr val="dk1"/>
                </a:solidFill>
              </a:defRPr>
            </a:lvl3pPr>
            <a:lvl4pPr marL="1828800" lvl="3" indent="-3175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>
                <a:solidFill>
                  <a:schemeClr val="dk1"/>
                </a:solidFill>
              </a:defRPr>
            </a:lvl4pPr>
            <a:lvl5pPr marL="2286000" lvl="4" indent="-3175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Char char="»"/>
              <a:defRPr>
                <a:solidFill>
                  <a:schemeClr val="dk1"/>
                </a:solidFill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4" name="Google Shape;124;p39"/>
          <p:cNvSpPr/>
          <p:nvPr/>
        </p:nvSpPr>
        <p:spPr>
          <a:xfrm>
            <a:off x="107504" y="4953398"/>
            <a:ext cx="1571297" cy="11695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" name="Google Shape;125;p39"/>
          <p:cNvSpPr txBox="1">
            <a:spLocks noGrp="1"/>
          </p:cNvSpPr>
          <p:nvPr>
            <p:ph type="sldNum" idx="12"/>
          </p:nvPr>
        </p:nvSpPr>
        <p:spPr>
          <a:xfrm>
            <a:off x="107504" y="4659982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l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l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l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l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l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l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l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l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26" name="Google Shape;126;p3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772400" y="4651001"/>
            <a:ext cx="1143000" cy="3213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e / Contrast (Colour)">
  <p:cSld name="Compare / Contrast (Colour)">
    <p:bg>
      <p:bgPr>
        <a:solidFill>
          <a:schemeClr val="accent2"/>
        </a:solidFill>
        <a:effectLst/>
      </p:bgPr>
    </p:bg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40"/>
          <p:cNvSpPr/>
          <p:nvPr/>
        </p:nvSpPr>
        <p:spPr>
          <a:xfrm>
            <a:off x="4572000" y="0"/>
            <a:ext cx="4572000" cy="5067300"/>
          </a:xfrm>
          <a:prstGeom prst="rect">
            <a:avLst/>
          </a:prstGeom>
          <a:solidFill>
            <a:schemeClr val="accent4">
              <a:alpha val="2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9" name="Google Shape;129;p4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772400" y="4650740"/>
            <a:ext cx="1143000" cy="321310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40"/>
          <p:cNvSpPr/>
          <p:nvPr/>
        </p:nvSpPr>
        <p:spPr>
          <a:xfrm>
            <a:off x="0" y="5070348"/>
            <a:ext cx="9144000" cy="7315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" name="Google Shape;131;p40"/>
          <p:cNvSpPr/>
          <p:nvPr/>
        </p:nvSpPr>
        <p:spPr>
          <a:xfrm>
            <a:off x="107504" y="4953398"/>
            <a:ext cx="1571297" cy="116950"/>
          </a:xfrm>
          <a:prstGeom prst="rect">
            <a:avLst/>
          </a:prstGeom>
          <a:solidFill>
            <a:srgbClr val="0081A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Google Shape;132;p40"/>
          <p:cNvSpPr txBox="1">
            <a:spLocks noGrp="1"/>
          </p:cNvSpPr>
          <p:nvPr>
            <p:ph type="sldNum" idx="12"/>
          </p:nvPr>
        </p:nvSpPr>
        <p:spPr>
          <a:xfrm>
            <a:off x="107504" y="4659982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l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l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l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l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l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l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l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l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33" name="Google Shape;133;p40"/>
          <p:cNvSpPr txBox="1">
            <a:spLocks noGrp="1"/>
          </p:cNvSpPr>
          <p:nvPr>
            <p:ph type="title"/>
          </p:nvPr>
        </p:nvSpPr>
        <p:spPr>
          <a:xfrm>
            <a:off x="5039544" y="379974"/>
            <a:ext cx="3628206" cy="569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800" b="1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p40"/>
          <p:cNvSpPr txBox="1">
            <a:spLocks noGrp="1"/>
          </p:cNvSpPr>
          <p:nvPr>
            <p:ph type="body" idx="1"/>
          </p:nvPr>
        </p:nvSpPr>
        <p:spPr>
          <a:xfrm>
            <a:off x="467544" y="378113"/>
            <a:ext cx="3628206" cy="5754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 b="1">
                <a:solidFill>
                  <a:schemeClr val="lt1"/>
                </a:solidFill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5" name="Google Shape;135;p40"/>
          <p:cNvSpPr txBox="1">
            <a:spLocks noGrp="1"/>
          </p:cNvSpPr>
          <p:nvPr>
            <p:ph type="body" idx="2"/>
          </p:nvPr>
        </p:nvSpPr>
        <p:spPr>
          <a:xfrm>
            <a:off x="467544" y="1275607"/>
            <a:ext cx="3628206" cy="31683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sz="1800">
                <a:solidFill>
                  <a:schemeClr val="lt1"/>
                </a:solidFill>
              </a:defRPr>
            </a:lvl1pPr>
            <a:lvl2pPr marL="914400" lvl="1" indent="-3175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Char char="–"/>
              <a:defRPr sz="1400">
                <a:solidFill>
                  <a:schemeClr val="lt1"/>
                </a:solidFill>
              </a:defRPr>
            </a:lvl2pPr>
            <a:lvl3pPr marL="1371600" lvl="2" indent="-3175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 sz="1400">
                <a:solidFill>
                  <a:schemeClr val="lt1"/>
                </a:solidFill>
              </a:defRPr>
            </a:lvl3pPr>
            <a:lvl4pPr marL="1828800" lvl="3" indent="-3175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Char char="–"/>
              <a:defRPr sz="1400">
                <a:solidFill>
                  <a:schemeClr val="lt1"/>
                </a:solidFill>
              </a:defRPr>
            </a:lvl4pPr>
            <a:lvl5pPr marL="2286000" lvl="4" indent="-3175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Char char="»"/>
              <a:defRPr sz="1400">
                <a:solidFill>
                  <a:schemeClr val="lt1"/>
                </a:solidFill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136" name="Google Shape;136;p40"/>
          <p:cNvSpPr txBox="1">
            <a:spLocks noGrp="1"/>
          </p:cNvSpPr>
          <p:nvPr>
            <p:ph type="body" idx="3"/>
          </p:nvPr>
        </p:nvSpPr>
        <p:spPr>
          <a:xfrm>
            <a:off x="5039544" y="1275607"/>
            <a:ext cx="3628206" cy="31683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sz="1800">
                <a:solidFill>
                  <a:schemeClr val="lt1"/>
                </a:solidFill>
              </a:defRPr>
            </a:lvl1pPr>
            <a:lvl2pPr marL="914400" lvl="1" indent="-3175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Char char="–"/>
              <a:defRPr sz="1400">
                <a:solidFill>
                  <a:schemeClr val="lt1"/>
                </a:solidFill>
              </a:defRPr>
            </a:lvl2pPr>
            <a:lvl3pPr marL="1371600" lvl="2" indent="-3175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 sz="1400">
                <a:solidFill>
                  <a:schemeClr val="lt1"/>
                </a:solidFill>
              </a:defRPr>
            </a:lvl3pPr>
            <a:lvl4pPr marL="1828800" lvl="3" indent="-3175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Char char="–"/>
              <a:defRPr sz="1400">
                <a:solidFill>
                  <a:schemeClr val="lt1"/>
                </a:solidFill>
              </a:defRPr>
            </a:lvl4pPr>
            <a:lvl5pPr marL="2286000" lvl="4" indent="-3175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Char char="»"/>
              <a:defRPr sz="1400">
                <a:solidFill>
                  <a:schemeClr val="lt1"/>
                </a:solidFill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2">
  <p:cSld name="Title slide 2">
    <p:bg>
      <p:bgPr>
        <a:solidFill>
          <a:srgbClr val="0081AB"/>
        </a:solidFill>
        <a:effectLst/>
      </p:bgPr>
    </p:bg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4"/>
          <p:cNvSpPr/>
          <p:nvPr/>
        </p:nvSpPr>
        <p:spPr>
          <a:xfrm>
            <a:off x="35496" y="4803998"/>
            <a:ext cx="1872208" cy="339502"/>
          </a:xfrm>
          <a:prstGeom prst="rect">
            <a:avLst/>
          </a:prstGeom>
          <a:solidFill>
            <a:srgbClr val="0081A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Google Shape;20;p44"/>
          <p:cNvSpPr>
            <a:spLocks noGrp="1"/>
          </p:cNvSpPr>
          <p:nvPr>
            <p:ph type="pic" idx="2"/>
          </p:nvPr>
        </p:nvSpPr>
        <p:spPr>
          <a:xfrm>
            <a:off x="0" y="0"/>
            <a:ext cx="9144000" cy="5070348"/>
          </a:xfrm>
          <a:prstGeom prst="rect">
            <a:avLst/>
          </a:prstGeom>
          <a:noFill/>
          <a:ln>
            <a:noFill/>
          </a:ln>
        </p:spPr>
      </p:sp>
      <p:sp>
        <p:nvSpPr>
          <p:cNvPr id="21" name="Google Shape;21;p44"/>
          <p:cNvSpPr/>
          <p:nvPr/>
        </p:nvSpPr>
        <p:spPr>
          <a:xfrm>
            <a:off x="0" y="5070348"/>
            <a:ext cx="9144000" cy="73152"/>
          </a:xfrm>
          <a:prstGeom prst="rect">
            <a:avLst/>
          </a:prstGeom>
          <a:solidFill>
            <a:srgbClr val="5FCEE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" name="Google Shape;22;p4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772400" y="4650740"/>
            <a:ext cx="1143000" cy="321310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44"/>
          <p:cNvSpPr txBox="1">
            <a:spLocks noGrp="1"/>
          </p:cNvSpPr>
          <p:nvPr>
            <p:ph type="subTitle" idx="1"/>
          </p:nvPr>
        </p:nvSpPr>
        <p:spPr>
          <a:xfrm>
            <a:off x="483446" y="3363838"/>
            <a:ext cx="8355754" cy="4524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200">
                <a:solidFill>
                  <a:schemeClr val="lt1"/>
                </a:solidFill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sz="2200">
                <a:solidFill>
                  <a:schemeClr val="lt1"/>
                </a:solidFill>
              </a:defRPr>
            </a:lvl2pPr>
            <a:lvl3pPr lvl="2" algn="ctr">
              <a:spcBef>
                <a:spcPts val="360"/>
              </a:spcBef>
              <a:spcAft>
                <a:spcPts val="0"/>
              </a:spcAft>
              <a:buClr>
                <a:srgbClr val="8E9193"/>
              </a:buClr>
              <a:buSzPts val="1800"/>
              <a:buNone/>
              <a:defRPr>
                <a:solidFill>
                  <a:srgbClr val="8E9193"/>
                </a:solidFill>
              </a:defRPr>
            </a:lvl3pPr>
            <a:lvl4pPr lvl="3" algn="ctr">
              <a:spcBef>
                <a:spcPts val="360"/>
              </a:spcBef>
              <a:spcAft>
                <a:spcPts val="0"/>
              </a:spcAft>
              <a:buClr>
                <a:srgbClr val="8E9193"/>
              </a:buClr>
              <a:buSzPts val="1800"/>
              <a:buNone/>
              <a:defRPr>
                <a:solidFill>
                  <a:srgbClr val="8E9193"/>
                </a:solidFill>
              </a:defRPr>
            </a:lvl4pPr>
            <a:lvl5pPr lvl="4" algn="ctr">
              <a:spcBef>
                <a:spcPts val="360"/>
              </a:spcBef>
              <a:spcAft>
                <a:spcPts val="0"/>
              </a:spcAft>
              <a:buClr>
                <a:srgbClr val="8E9193"/>
              </a:buClr>
              <a:buSzPts val="1800"/>
              <a:buNone/>
              <a:defRPr>
                <a:solidFill>
                  <a:srgbClr val="8E9193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E9193"/>
              </a:buClr>
              <a:buSzPts val="2000"/>
              <a:buNone/>
              <a:defRPr>
                <a:solidFill>
                  <a:srgbClr val="8E9193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E9193"/>
              </a:buClr>
              <a:buSzPts val="2000"/>
              <a:buNone/>
              <a:defRPr>
                <a:solidFill>
                  <a:srgbClr val="8E9193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E9193"/>
              </a:buClr>
              <a:buSzPts val="2000"/>
              <a:buNone/>
              <a:defRPr>
                <a:solidFill>
                  <a:srgbClr val="8E9193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E9193"/>
              </a:buClr>
              <a:buSzPts val="2000"/>
              <a:buNone/>
              <a:defRPr>
                <a:solidFill>
                  <a:srgbClr val="8E9193"/>
                </a:solidFill>
              </a:defRPr>
            </a:lvl9pPr>
          </a:lstStyle>
          <a:p>
            <a:endParaRPr/>
          </a:p>
        </p:txBody>
      </p:sp>
      <p:sp>
        <p:nvSpPr>
          <p:cNvPr id="24" name="Google Shape;24;p44"/>
          <p:cNvSpPr txBox="1">
            <a:spLocks noGrp="1"/>
          </p:cNvSpPr>
          <p:nvPr>
            <p:ph type="body" idx="3"/>
          </p:nvPr>
        </p:nvSpPr>
        <p:spPr>
          <a:xfrm>
            <a:off x="483446" y="3834358"/>
            <a:ext cx="8355754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rgbClr val="36424A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rgbClr val="36424A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rgbClr val="36424A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" name="Google Shape;25;p44"/>
          <p:cNvSpPr txBox="1">
            <a:spLocks noGrp="1"/>
          </p:cNvSpPr>
          <p:nvPr>
            <p:ph type="ctrTitle"/>
          </p:nvPr>
        </p:nvSpPr>
        <p:spPr>
          <a:xfrm>
            <a:off x="472008" y="776545"/>
            <a:ext cx="8348464" cy="15071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4"/>
          <p:cNvSpPr/>
          <p:nvPr/>
        </p:nvSpPr>
        <p:spPr>
          <a:xfrm>
            <a:off x="552420" y="637396"/>
            <a:ext cx="576000" cy="90000"/>
          </a:xfrm>
          <a:prstGeom prst="rect">
            <a:avLst/>
          </a:prstGeom>
          <a:solidFill>
            <a:srgbClr val="5FCEE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ull-slide photo">
  <p:cSld name="Full-slide photo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41"/>
          <p:cNvSpPr>
            <a:spLocks noGrp="1"/>
          </p:cNvSpPr>
          <p:nvPr>
            <p:ph type="pic" idx="2"/>
          </p:nvPr>
        </p:nvSpPr>
        <p:spPr>
          <a:xfrm>
            <a:off x="0" y="0"/>
            <a:ext cx="9144000" cy="5069942"/>
          </a:xfrm>
          <a:prstGeom prst="rect">
            <a:avLst/>
          </a:prstGeom>
          <a:noFill/>
          <a:ln>
            <a:noFill/>
          </a:ln>
        </p:spPr>
      </p:sp>
      <p:sp>
        <p:nvSpPr>
          <p:cNvPr id="139" name="Google Shape;139;p41"/>
          <p:cNvSpPr txBox="1">
            <a:spLocks noGrp="1"/>
          </p:cNvSpPr>
          <p:nvPr>
            <p:ph type="body" idx="1"/>
          </p:nvPr>
        </p:nvSpPr>
        <p:spPr>
          <a:xfrm>
            <a:off x="467544" y="483518"/>
            <a:ext cx="8208912" cy="41044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3200"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0" name="Google Shape;140;p41"/>
          <p:cNvSpPr/>
          <p:nvPr/>
        </p:nvSpPr>
        <p:spPr>
          <a:xfrm>
            <a:off x="107504" y="4953398"/>
            <a:ext cx="1571297" cy="11695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42"/>
          <p:cNvSpPr txBox="1">
            <a:spLocks noGrp="1"/>
          </p:cNvSpPr>
          <p:nvPr>
            <p:ph type="title"/>
          </p:nvPr>
        </p:nvSpPr>
        <p:spPr>
          <a:xfrm>
            <a:off x="457200" y="285750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3" name="Google Shape;143;p42"/>
          <p:cNvSpPr txBox="1">
            <a:spLocks noGrp="1"/>
          </p:cNvSpPr>
          <p:nvPr>
            <p:ph type="body" idx="1"/>
          </p:nvPr>
        </p:nvSpPr>
        <p:spPr>
          <a:xfrm>
            <a:off x="304800" y="1200152"/>
            <a:ext cx="8610600" cy="32575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1432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1pPr>
            <a:lvl2pPr marL="914400" lvl="1" indent="-300037" algn="l">
              <a:spcBef>
                <a:spcPts val="225"/>
              </a:spcBef>
              <a:spcAft>
                <a:spcPts val="0"/>
              </a:spcAft>
              <a:buClr>
                <a:schemeClr val="dk1"/>
              </a:buClr>
              <a:buSzPts val="1125"/>
              <a:buChar char="–"/>
              <a:defRPr sz="1125"/>
            </a:lvl2pPr>
            <a:lvl3pPr marL="1371600" lvl="2" indent="-292925" algn="l">
              <a:spcBef>
                <a:spcPts val="203"/>
              </a:spcBef>
              <a:spcAft>
                <a:spcPts val="0"/>
              </a:spcAft>
              <a:buClr>
                <a:schemeClr val="dk1"/>
              </a:buClr>
              <a:buSzPts val="1013"/>
              <a:buChar char="•"/>
              <a:defRPr sz="1013"/>
            </a:lvl3pPr>
            <a:lvl4pPr marL="1828800" lvl="3" indent="-2857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Char char="–"/>
              <a:defRPr sz="900"/>
            </a:lvl4pPr>
            <a:lvl5pPr marL="2286000" lvl="4" indent="-2857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Char char="»"/>
              <a:defRPr sz="9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43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losing slide">
  <p:cSld name="Closing slide">
    <p:bg>
      <p:bgPr>
        <a:solidFill>
          <a:schemeClr val="accent2"/>
        </a:solidFill>
        <a:effectLst/>
      </p:bgPr>
    </p:bg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5"/>
          <p:cNvSpPr/>
          <p:nvPr/>
        </p:nvSpPr>
        <p:spPr>
          <a:xfrm>
            <a:off x="35496" y="4803998"/>
            <a:ext cx="1872208" cy="339502"/>
          </a:xfrm>
          <a:prstGeom prst="rect">
            <a:avLst/>
          </a:prstGeom>
          <a:solidFill>
            <a:srgbClr val="0081A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9" name="Google Shape;29;p4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772400" y="4650740"/>
            <a:ext cx="1143000" cy="321310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45"/>
          <p:cNvSpPr/>
          <p:nvPr/>
        </p:nvSpPr>
        <p:spPr>
          <a:xfrm>
            <a:off x="0" y="5070348"/>
            <a:ext cx="9144000" cy="7315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" name="Google Shape;31;p45"/>
          <p:cNvSpPr txBox="1">
            <a:spLocks noGrp="1"/>
          </p:cNvSpPr>
          <p:nvPr>
            <p:ph type="ctrTitle"/>
          </p:nvPr>
        </p:nvSpPr>
        <p:spPr>
          <a:xfrm>
            <a:off x="472008" y="776545"/>
            <a:ext cx="8348464" cy="15071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45"/>
          <p:cNvSpPr/>
          <p:nvPr/>
        </p:nvSpPr>
        <p:spPr>
          <a:xfrm>
            <a:off x="552420" y="2376000"/>
            <a:ext cx="576000" cy="90000"/>
          </a:xfrm>
          <a:prstGeom prst="rect">
            <a:avLst/>
          </a:prstGeom>
          <a:solidFill>
            <a:srgbClr val="5FCEE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46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47"/>
          <p:cNvSpPr txBox="1">
            <a:spLocks noGrp="1"/>
          </p:cNvSpPr>
          <p:nvPr>
            <p:ph type="title"/>
          </p:nvPr>
        </p:nvSpPr>
        <p:spPr>
          <a:xfrm>
            <a:off x="457200" y="285750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47"/>
          <p:cNvSpPr txBox="1">
            <a:spLocks noGrp="1"/>
          </p:cNvSpPr>
          <p:nvPr>
            <p:ph type="body" idx="1"/>
          </p:nvPr>
        </p:nvSpPr>
        <p:spPr>
          <a:xfrm>
            <a:off x="304800" y="1200152"/>
            <a:ext cx="8610600" cy="32575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14325" algn="l">
              <a:spcBef>
                <a:spcPts val="270"/>
              </a:spcBef>
              <a:spcAft>
                <a:spcPts val="0"/>
              </a:spcAft>
              <a:buClr>
                <a:srgbClr val="36424A"/>
              </a:buClr>
              <a:buSzPts val="1350"/>
              <a:buChar char="•"/>
              <a:defRPr sz="1350"/>
            </a:lvl1pPr>
            <a:lvl2pPr marL="914400" lvl="1" indent="-300037" algn="l">
              <a:spcBef>
                <a:spcPts val="225"/>
              </a:spcBef>
              <a:spcAft>
                <a:spcPts val="0"/>
              </a:spcAft>
              <a:buClr>
                <a:srgbClr val="36424A"/>
              </a:buClr>
              <a:buSzPts val="1125"/>
              <a:buChar char="–"/>
              <a:defRPr sz="1125"/>
            </a:lvl2pPr>
            <a:lvl3pPr marL="1371600" lvl="2" indent="-292925" algn="l">
              <a:spcBef>
                <a:spcPts val="203"/>
              </a:spcBef>
              <a:spcAft>
                <a:spcPts val="0"/>
              </a:spcAft>
              <a:buClr>
                <a:srgbClr val="36424A"/>
              </a:buClr>
              <a:buSzPts val="1013"/>
              <a:buChar char="•"/>
              <a:defRPr sz="1013"/>
            </a:lvl3pPr>
            <a:lvl4pPr marL="1828800" lvl="3" indent="-285750" algn="l">
              <a:spcBef>
                <a:spcPts val="180"/>
              </a:spcBef>
              <a:spcAft>
                <a:spcPts val="0"/>
              </a:spcAft>
              <a:buClr>
                <a:srgbClr val="36424A"/>
              </a:buClr>
              <a:buSzPts val="900"/>
              <a:buChar char="–"/>
              <a:defRPr sz="900"/>
            </a:lvl4pPr>
            <a:lvl5pPr marL="2286000" lvl="4" indent="-285750" algn="l">
              <a:spcBef>
                <a:spcPts val="180"/>
              </a:spcBef>
              <a:spcAft>
                <a:spcPts val="0"/>
              </a:spcAft>
              <a:buClr>
                <a:srgbClr val="36424A"/>
              </a:buClr>
              <a:buSzPts val="900"/>
              <a:buChar char="»"/>
              <a:defRPr sz="9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title">
  <p:cSld name="Content with title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27"/>
          <p:cNvSpPr/>
          <p:nvPr/>
        </p:nvSpPr>
        <p:spPr>
          <a:xfrm>
            <a:off x="107504" y="4953398"/>
            <a:ext cx="1571297" cy="11695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" name="Google Shape;45;p27"/>
          <p:cNvSpPr txBox="1">
            <a:spLocks noGrp="1"/>
          </p:cNvSpPr>
          <p:nvPr>
            <p:ph type="sldNum" idx="12"/>
          </p:nvPr>
        </p:nvSpPr>
        <p:spPr>
          <a:xfrm>
            <a:off x="107504" y="4659982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l"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l"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l"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l"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l"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l"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l"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l"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46" name="Google Shape;46;p2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772400" y="4651001"/>
            <a:ext cx="1143000" cy="321310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47;p27"/>
          <p:cNvSpPr txBox="1">
            <a:spLocks noGrp="1"/>
          </p:cNvSpPr>
          <p:nvPr>
            <p:ph type="body" idx="1"/>
          </p:nvPr>
        </p:nvSpPr>
        <p:spPr>
          <a:xfrm>
            <a:off x="539552" y="1356958"/>
            <a:ext cx="8229600" cy="32310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>
                <a:solidFill>
                  <a:schemeClr val="dk1"/>
                </a:solidFill>
              </a:defRPr>
            </a:lvl1pPr>
            <a:lvl2pPr marL="914400" lvl="1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>
                <a:solidFill>
                  <a:schemeClr val="dk1"/>
                </a:solidFill>
              </a:defRPr>
            </a:lvl2pPr>
            <a:lvl3pPr marL="1371600" lvl="2" indent="-3175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>
                <a:solidFill>
                  <a:schemeClr val="dk1"/>
                </a:solidFill>
              </a:defRPr>
            </a:lvl3pPr>
            <a:lvl4pPr marL="1828800" lvl="3" indent="-3175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>
                <a:solidFill>
                  <a:schemeClr val="dk1"/>
                </a:solidFill>
              </a:defRPr>
            </a:lvl4pPr>
            <a:lvl5pPr marL="2286000" lvl="4" indent="-3175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Char char="»"/>
              <a:defRPr>
                <a:solidFill>
                  <a:schemeClr val="dk1"/>
                </a:solidFill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27"/>
          <p:cNvSpPr txBox="1">
            <a:spLocks noGrp="1"/>
          </p:cNvSpPr>
          <p:nvPr>
            <p:ph type="title"/>
          </p:nvPr>
        </p:nvSpPr>
        <p:spPr>
          <a:xfrm>
            <a:off x="539552" y="339502"/>
            <a:ext cx="8219256" cy="519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>
                <a:solidFill>
                  <a:srgbClr val="0081AB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e / Contrast">
  <p:cSld name="Compare / Contrast">
    <p:bg>
      <p:bgPr>
        <a:solidFill>
          <a:schemeClr val="lt1"/>
        </a:solidFill>
        <a:effectLst/>
      </p:bgPr>
    </p:bg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8"/>
          <p:cNvSpPr/>
          <p:nvPr/>
        </p:nvSpPr>
        <p:spPr>
          <a:xfrm>
            <a:off x="4572000" y="0"/>
            <a:ext cx="4572000" cy="5067300"/>
          </a:xfrm>
          <a:prstGeom prst="rect">
            <a:avLst/>
          </a:prstGeom>
          <a:solidFill>
            <a:schemeClr val="accent4">
              <a:alpha val="2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" name="Google Shape;51;p28"/>
          <p:cNvSpPr txBox="1">
            <a:spLocks noGrp="1"/>
          </p:cNvSpPr>
          <p:nvPr>
            <p:ph type="body" idx="1"/>
          </p:nvPr>
        </p:nvSpPr>
        <p:spPr>
          <a:xfrm>
            <a:off x="467544" y="1275607"/>
            <a:ext cx="3628206" cy="31683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>
                <a:solidFill>
                  <a:schemeClr val="dk1"/>
                </a:solidFill>
              </a:defRPr>
            </a:lvl1pPr>
            <a:lvl2pPr marL="914400" lvl="1" indent="-3175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 sz="1400">
                <a:solidFill>
                  <a:schemeClr val="dk1"/>
                </a:solidFill>
              </a:defRPr>
            </a:lvl2pPr>
            <a:lvl3pPr marL="1371600" lvl="2" indent="-3175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>
                <a:solidFill>
                  <a:schemeClr val="dk1"/>
                </a:solidFill>
              </a:defRPr>
            </a:lvl3pPr>
            <a:lvl4pPr marL="1828800" lvl="3" indent="-3175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 sz="1400">
                <a:solidFill>
                  <a:schemeClr val="dk1"/>
                </a:solidFill>
              </a:defRPr>
            </a:lvl4pPr>
            <a:lvl5pPr marL="2286000" lvl="4" indent="-3175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Char char="»"/>
              <a:defRPr sz="1400">
                <a:solidFill>
                  <a:schemeClr val="dk1"/>
                </a:solidFill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52" name="Google Shape;52;p28"/>
          <p:cNvSpPr txBox="1">
            <a:spLocks noGrp="1"/>
          </p:cNvSpPr>
          <p:nvPr>
            <p:ph type="body" idx="2"/>
          </p:nvPr>
        </p:nvSpPr>
        <p:spPr>
          <a:xfrm>
            <a:off x="5039544" y="1275607"/>
            <a:ext cx="3628206" cy="31683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>
                <a:solidFill>
                  <a:schemeClr val="dk1"/>
                </a:solidFill>
              </a:defRPr>
            </a:lvl1pPr>
            <a:lvl2pPr marL="914400" lvl="1" indent="-3175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 sz="1400">
                <a:solidFill>
                  <a:schemeClr val="dk1"/>
                </a:solidFill>
              </a:defRPr>
            </a:lvl2pPr>
            <a:lvl3pPr marL="1371600" lvl="2" indent="-3175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>
                <a:solidFill>
                  <a:schemeClr val="dk1"/>
                </a:solidFill>
              </a:defRPr>
            </a:lvl3pPr>
            <a:lvl4pPr marL="1828800" lvl="3" indent="-3175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 sz="1400">
                <a:solidFill>
                  <a:schemeClr val="dk1"/>
                </a:solidFill>
              </a:defRPr>
            </a:lvl4pPr>
            <a:lvl5pPr marL="2286000" lvl="4" indent="-3175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Char char="»"/>
              <a:defRPr sz="1400">
                <a:solidFill>
                  <a:schemeClr val="dk1"/>
                </a:solidFill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53" name="Google Shape;53;p28"/>
          <p:cNvSpPr/>
          <p:nvPr/>
        </p:nvSpPr>
        <p:spPr>
          <a:xfrm>
            <a:off x="107504" y="4953398"/>
            <a:ext cx="1571297" cy="11695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" name="Google Shape;54;p28"/>
          <p:cNvSpPr txBox="1">
            <a:spLocks noGrp="1"/>
          </p:cNvSpPr>
          <p:nvPr>
            <p:ph type="sldNum" idx="12"/>
          </p:nvPr>
        </p:nvSpPr>
        <p:spPr>
          <a:xfrm>
            <a:off x="107504" y="4659982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l"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l"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l"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l"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l"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l"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l"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l"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55" name="Google Shape;55;p2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772400" y="4651001"/>
            <a:ext cx="1143000" cy="321310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28"/>
          <p:cNvSpPr txBox="1">
            <a:spLocks noGrp="1"/>
          </p:cNvSpPr>
          <p:nvPr>
            <p:ph type="title"/>
          </p:nvPr>
        </p:nvSpPr>
        <p:spPr>
          <a:xfrm>
            <a:off x="5039544" y="379974"/>
            <a:ext cx="3628206" cy="569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800" b="1">
                <a:solidFill>
                  <a:srgbClr val="0081AB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8"/>
          <p:cNvSpPr txBox="1">
            <a:spLocks noGrp="1"/>
          </p:cNvSpPr>
          <p:nvPr>
            <p:ph type="body" idx="3"/>
          </p:nvPr>
        </p:nvSpPr>
        <p:spPr>
          <a:xfrm>
            <a:off x="467544" y="378113"/>
            <a:ext cx="3628206" cy="5754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560"/>
              </a:spcBef>
              <a:spcAft>
                <a:spcPts val="0"/>
              </a:spcAft>
              <a:buClr>
                <a:srgbClr val="0081AB"/>
              </a:buClr>
              <a:buSzPts val="2800"/>
              <a:buNone/>
              <a:defRPr sz="2800" b="1">
                <a:solidFill>
                  <a:srgbClr val="0081AB"/>
                </a:solidFill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Agenda">
  <p:cSld name="3_Agenda">
    <p:bg>
      <p:bgPr>
        <a:solidFill>
          <a:srgbClr val="36424A"/>
        </a:solidFill>
        <a:effectLst/>
      </p:bgPr>
    </p:bg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9"/>
          <p:cNvSpPr txBox="1">
            <a:spLocks noGrp="1"/>
          </p:cNvSpPr>
          <p:nvPr>
            <p:ph type="sldNum" idx="12"/>
          </p:nvPr>
        </p:nvSpPr>
        <p:spPr>
          <a:xfrm>
            <a:off x="107504" y="4659982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l"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l"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l"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l"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l"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l"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l"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l"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0" name="Google Shape;60;p29"/>
          <p:cNvSpPr txBox="1">
            <a:spLocks noGrp="1"/>
          </p:cNvSpPr>
          <p:nvPr>
            <p:ph type="body" idx="1"/>
          </p:nvPr>
        </p:nvSpPr>
        <p:spPr>
          <a:xfrm>
            <a:off x="539552" y="1347614"/>
            <a:ext cx="8229600" cy="3240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Noto Sans Symbols"/>
              <a:buChar char="▪"/>
              <a:defRPr>
                <a:solidFill>
                  <a:srgbClr val="F2F2F2"/>
                </a:solidFill>
              </a:defRPr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rgbClr val="F2F2F2"/>
              </a:buClr>
              <a:buSzPts val="2000"/>
              <a:buFont typeface="Noto Sans Symbols"/>
              <a:buChar char="▪"/>
              <a:defRPr>
                <a:solidFill>
                  <a:srgbClr val="F2F2F2"/>
                </a:solidFill>
              </a:defRPr>
            </a:lvl2pPr>
            <a:lvl3pPr marL="1371600" lvl="2" indent="-317500" algn="l">
              <a:spcBef>
                <a:spcPts val="280"/>
              </a:spcBef>
              <a:spcAft>
                <a:spcPts val="0"/>
              </a:spcAft>
              <a:buClr>
                <a:srgbClr val="F2F2F2"/>
              </a:buClr>
              <a:buSzPts val="1400"/>
              <a:buFont typeface="Noto Sans Symbols"/>
              <a:buChar char="▪"/>
              <a:defRPr>
                <a:solidFill>
                  <a:srgbClr val="F2F2F2"/>
                </a:solidFill>
              </a:defRPr>
            </a:lvl3pPr>
            <a:lvl4pPr marL="1828800" lvl="3" indent="-317500" algn="l">
              <a:spcBef>
                <a:spcPts val="280"/>
              </a:spcBef>
              <a:spcAft>
                <a:spcPts val="0"/>
              </a:spcAft>
              <a:buClr>
                <a:srgbClr val="F2F2F2"/>
              </a:buClr>
              <a:buSzPts val="1400"/>
              <a:buFont typeface="Noto Sans Symbols"/>
              <a:buChar char="▪"/>
              <a:defRPr>
                <a:solidFill>
                  <a:srgbClr val="F2F2F2"/>
                </a:solidFill>
              </a:defRPr>
            </a:lvl4pPr>
            <a:lvl5pPr marL="2286000" lvl="4" indent="-317500" algn="l">
              <a:spcBef>
                <a:spcPts val="280"/>
              </a:spcBef>
              <a:spcAft>
                <a:spcPts val="0"/>
              </a:spcAft>
              <a:buClr>
                <a:srgbClr val="F2F2F2"/>
              </a:buClr>
              <a:buSzPts val="1400"/>
              <a:buFont typeface="Noto Sans Symbols"/>
              <a:buChar char="▪"/>
              <a:defRPr>
                <a:solidFill>
                  <a:srgbClr val="F2F2F2"/>
                </a:solidFill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p29"/>
          <p:cNvSpPr/>
          <p:nvPr/>
        </p:nvSpPr>
        <p:spPr>
          <a:xfrm>
            <a:off x="107504" y="4953398"/>
            <a:ext cx="1571297" cy="116950"/>
          </a:xfrm>
          <a:prstGeom prst="rect">
            <a:avLst/>
          </a:prstGeom>
          <a:solidFill>
            <a:srgbClr val="36424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" name="Google Shape;62;p29"/>
          <p:cNvSpPr/>
          <p:nvPr/>
        </p:nvSpPr>
        <p:spPr>
          <a:xfrm>
            <a:off x="0" y="5070348"/>
            <a:ext cx="9144000" cy="73152"/>
          </a:xfrm>
          <a:prstGeom prst="rect">
            <a:avLst/>
          </a:prstGeom>
          <a:solidFill>
            <a:srgbClr val="5FCEE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3" name="Google Shape;63;p2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772400" y="4650740"/>
            <a:ext cx="1143000" cy="321310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29"/>
          <p:cNvSpPr txBox="1">
            <a:spLocks noGrp="1"/>
          </p:cNvSpPr>
          <p:nvPr>
            <p:ph type="title"/>
          </p:nvPr>
        </p:nvSpPr>
        <p:spPr>
          <a:xfrm>
            <a:off x="539552" y="339502"/>
            <a:ext cx="8219256" cy="519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Agenda">
  <p:cSld name="2_Agenda">
    <p:bg>
      <p:bgPr>
        <a:solidFill>
          <a:srgbClr val="0081AB"/>
        </a:solidFill>
        <a:effectLst/>
      </p:bgPr>
    </p:bg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0"/>
          <p:cNvSpPr txBox="1">
            <a:spLocks noGrp="1"/>
          </p:cNvSpPr>
          <p:nvPr>
            <p:ph type="sldNum" idx="12"/>
          </p:nvPr>
        </p:nvSpPr>
        <p:spPr>
          <a:xfrm>
            <a:off x="107504" y="4659982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l"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l"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l"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l"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l"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l"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l"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l"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7" name="Google Shape;67;p30"/>
          <p:cNvSpPr txBox="1">
            <a:spLocks noGrp="1"/>
          </p:cNvSpPr>
          <p:nvPr>
            <p:ph type="body" idx="1"/>
          </p:nvPr>
        </p:nvSpPr>
        <p:spPr>
          <a:xfrm>
            <a:off x="539552" y="1347614"/>
            <a:ext cx="8229600" cy="3240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Noto Sans Symbols"/>
              <a:buChar char="▪"/>
              <a:defRPr>
                <a:solidFill>
                  <a:srgbClr val="F2F2F2"/>
                </a:solidFill>
              </a:defRPr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rgbClr val="F2F2F2"/>
              </a:buClr>
              <a:buSzPts val="2000"/>
              <a:buFont typeface="Noto Sans Symbols"/>
              <a:buChar char="▪"/>
              <a:defRPr>
                <a:solidFill>
                  <a:srgbClr val="F2F2F2"/>
                </a:solidFill>
              </a:defRPr>
            </a:lvl2pPr>
            <a:lvl3pPr marL="1371600" lvl="2" indent="-317500" algn="l">
              <a:spcBef>
                <a:spcPts val="280"/>
              </a:spcBef>
              <a:spcAft>
                <a:spcPts val="0"/>
              </a:spcAft>
              <a:buClr>
                <a:srgbClr val="F2F2F2"/>
              </a:buClr>
              <a:buSzPts val="1400"/>
              <a:buFont typeface="Noto Sans Symbols"/>
              <a:buChar char="▪"/>
              <a:defRPr>
                <a:solidFill>
                  <a:srgbClr val="F2F2F2"/>
                </a:solidFill>
              </a:defRPr>
            </a:lvl3pPr>
            <a:lvl4pPr marL="1828800" lvl="3" indent="-317500" algn="l">
              <a:spcBef>
                <a:spcPts val="280"/>
              </a:spcBef>
              <a:spcAft>
                <a:spcPts val="0"/>
              </a:spcAft>
              <a:buClr>
                <a:srgbClr val="F2F2F2"/>
              </a:buClr>
              <a:buSzPts val="1400"/>
              <a:buFont typeface="Noto Sans Symbols"/>
              <a:buChar char="▪"/>
              <a:defRPr>
                <a:solidFill>
                  <a:srgbClr val="F2F2F2"/>
                </a:solidFill>
              </a:defRPr>
            </a:lvl4pPr>
            <a:lvl5pPr marL="2286000" lvl="4" indent="-317500" algn="l">
              <a:spcBef>
                <a:spcPts val="280"/>
              </a:spcBef>
              <a:spcAft>
                <a:spcPts val="0"/>
              </a:spcAft>
              <a:buClr>
                <a:srgbClr val="F2F2F2"/>
              </a:buClr>
              <a:buSzPts val="1400"/>
              <a:buFont typeface="Noto Sans Symbols"/>
              <a:buChar char="▪"/>
              <a:defRPr>
                <a:solidFill>
                  <a:srgbClr val="F2F2F2"/>
                </a:solidFill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8" name="Google Shape;68;p30"/>
          <p:cNvSpPr/>
          <p:nvPr/>
        </p:nvSpPr>
        <p:spPr>
          <a:xfrm>
            <a:off x="107504" y="4953398"/>
            <a:ext cx="1571297" cy="116950"/>
          </a:xfrm>
          <a:prstGeom prst="rect">
            <a:avLst/>
          </a:prstGeom>
          <a:solidFill>
            <a:srgbClr val="0081A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" name="Google Shape;69;p30"/>
          <p:cNvSpPr/>
          <p:nvPr/>
        </p:nvSpPr>
        <p:spPr>
          <a:xfrm>
            <a:off x="0" y="5070348"/>
            <a:ext cx="9144000" cy="73152"/>
          </a:xfrm>
          <a:prstGeom prst="rect">
            <a:avLst/>
          </a:prstGeom>
          <a:solidFill>
            <a:srgbClr val="5FCEE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0" name="Google Shape;70;p3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772400" y="4650740"/>
            <a:ext cx="1143000" cy="321310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30"/>
          <p:cNvSpPr txBox="1">
            <a:spLocks noGrp="1"/>
          </p:cNvSpPr>
          <p:nvPr>
            <p:ph type="title"/>
          </p:nvPr>
        </p:nvSpPr>
        <p:spPr>
          <a:xfrm>
            <a:off x="539552" y="339502"/>
            <a:ext cx="8219256" cy="519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slideLayout" Target="../slideLayouts/slideLayout18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7.xml"/><Relationship Id="rId17" Type="http://schemas.openxmlformats.org/officeDocument/2006/relationships/slideLayout" Target="../slideLayouts/slideLayout22.xml"/><Relationship Id="rId2" Type="http://schemas.openxmlformats.org/officeDocument/2006/relationships/slideLayout" Target="../slideLayouts/slideLayout7.xml"/><Relationship Id="rId16" Type="http://schemas.openxmlformats.org/officeDocument/2006/relationships/slideLayout" Target="../slideLayouts/slideLayout21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7;p24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rgbClr val="36424A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6A737B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6A737B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6A737B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6A737B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6A737B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6A737B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6A737B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6A737B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24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rgbClr val="36424A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36424A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rgbClr val="36424A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rgbClr val="36424A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rgbClr val="36424A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36424A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rgbClr val="36424A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rgbClr val="36424A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rgbClr val="36424A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rgbClr val="36424A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24"/>
          <p:cNvSpPr txBox="1">
            <a:spLocks noGrp="1"/>
          </p:cNvSpPr>
          <p:nvPr>
            <p:ph type="sldNum" idx="12"/>
          </p:nvPr>
        </p:nvSpPr>
        <p:spPr>
          <a:xfrm>
            <a:off x="107504" y="4731990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>
                <a:solidFill>
                  <a:srgbClr val="8E919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>
                <a:solidFill>
                  <a:srgbClr val="8E919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>
                <a:solidFill>
                  <a:srgbClr val="8E919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>
                <a:solidFill>
                  <a:srgbClr val="8E919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>
                <a:solidFill>
                  <a:srgbClr val="8E9193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>
                <a:solidFill>
                  <a:srgbClr val="8E9193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>
                <a:solidFill>
                  <a:srgbClr val="8E9193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>
                <a:solidFill>
                  <a:srgbClr val="8E9193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>
                <a:solidFill>
                  <a:srgbClr val="8E919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r>
              <a:rPr lang="en-US"/>
              <a:t>m</a:t>
            </a:r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26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6A737B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6A737B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6A737B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6A737B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6A737B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6A737B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6A737B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6A737B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0" name="Google Shape;40;p26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" name="Google Shape;41;p26"/>
          <p:cNvSpPr/>
          <p:nvPr/>
        </p:nvSpPr>
        <p:spPr>
          <a:xfrm>
            <a:off x="0" y="5070348"/>
            <a:ext cx="9144000" cy="73152"/>
          </a:xfrm>
          <a:prstGeom prst="rect">
            <a:avLst/>
          </a:prstGeom>
          <a:solidFill>
            <a:srgbClr val="5FCEE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" name="Google Shape;42;p26"/>
          <p:cNvSpPr txBox="1">
            <a:spLocks noGrp="1"/>
          </p:cNvSpPr>
          <p:nvPr>
            <p:ph type="sldNum" idx="12"/>
          </p:nvPr>
        </p:nvSpPr>
        <p:spPr>
          <a:xfrm>
            <a:off x="107504" y="4673377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>
                <a:solidFill>
                  <a:srgbClr val="8E919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>
                <a:solidFill>
                  <a:srgbClr val="8E919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>
                <a:solidFill>
                  <a:srgbClr val="8E919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>
                <a:solidFill>
                  <a:srgbClr val="8E919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>
                <a:solidFill>
                  <a:srgbClr val="8E9193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>
                <a:solidFill>
                  <a:srgbClr val="8E9193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>
                <a:solidFill>
                  <a:srgbClr val="8E9193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>
                <a:solidFill>
                  <a:srgbClr val="8E9193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>
                <a:solidFill>
                  <a:srgbClr val="8E919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r>
              <a:rPr lang="en-US" dirty="0"/>
              <a:t>m</a:t>
            </a:r>
            <a:endParaRPr sz="1400" dirty="0">
              <a:solidFill>
                <a:srgbClr val="000000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  <p:sldLayoutId id="2147483658" r:id="rId4"/>
    <p:sldLayoutId id="2147483659" r:id="rId5"/>
    <p:sldLayoutId id="2147483660" r:id="rId6"/>
    <p:sldLayoutId id="2147483661" r:id="rId7"/>
    <p:sldLayoutId id="2147483662" r:id="rId8"/>
    <p:sldLayoutId id="2147483663" r:id="rId9"/>
    <p:sldLayoutId id="2147483664" r:id="rId10"/>
    <p:sldLayoutId id="2147483665" r:id="rId11"/>
    <p:sldLayoutId id="2147483666" r:id="rId12"/>
    <p:sldLayoutId id="2147483667" r:id="rId13"/>
    <p:sldLayoutId id="2147483668" r:id="rId14"/>
    <p:sldLayoutId id="2147483669" r:id="rId15"/>
    <p:sldLayoutId id="2147483670" r:id="rId16"/>
    <p:sldLayoutId id="2147483671" r:id="rId17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1"/>
          <p:cNvSpPr txBox="1">
            <a:spLocks noGrp="1"/>
          </p:cNvSpPr>
          <p:nvPr>
            <p:ph type="ctrTitle"/>
          </p:nvPr>
        </p:nvSpPr>
        <p:spPr>
          <a:xfrm>
            <a:off x="472008" y="776545"/>
            <a:ext cx="8348464" cy="15071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BRIDGE INVENTORY INFORMATION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10"/>
          <p:cNvSpPr txBox="1">
            <a:spLocks noGrp="1"/>
          </p:cNvSpPr>
          <p:nvPr>
            <p:ph type="body" idx="1"/>
          </p:nvPr>
        </p:nvSpPr>
        <p:spPr>
          <a:xfrm>
            <a:off x="539552" y="1356958"/>
            <a:ext cx="8229600" cy="32310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dirty="0"/>
              <a:t>Field is three parts (Volume, Year, Type)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 dirty="0"/>
              <a:t>Example </a:t>
            </a:r>
            <a:r>
              <a:rPr lang="en-US" b="1" dirty="0"/>
              <a:t>150/2022 (E)</a:t>
            </a:r>
            <a:r>
              <a:rPr lang="en-US" dirty="0"/>
              <a:t> – most common is Local Roads</a:t>
            </a:r>
            <a:endParaRPr dirty="0"/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36424A"/>
              </a:buClr>
              <a:buSzPts val="1600"/>
              <a:buFont typeface="Arial"/>
              <a:buChar char="–"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36424A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Traffic Volume is 150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36424A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vpd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36424A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(adjusted for time of day &amp; month)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36424A"/>
              </a:buClr>
              <a:buSzPts val="1600"/>
              <a:buFont typeface="Arial"/>
              <a:buChar char="–"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36424A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Year 2022 (year count taken by inspector)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36424A"/>
              </a:buClr>
              <a:buSzPts val="1600"/>
              <a:buFont typeface="Arial"/>
              <a:buChar char="–"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36424A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“E” is estimated by the inspector using Table 4.1</a:t>
            </a: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lang="en-US" sz="1400" dirty="0"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 dirty="0"/>
              <a:t>Example </a:t>
            </a:r>
            <a:r>
              <a:rPr lang="en-US" b="1" dirty="0"/>
              <a:t>9633/2023(A) </a:t>
            </a:r>
            <a:r>
              <a:rPr lang="en-US" dirty="0"/>
              <a:t>– most common is Provincial Highways</a:t>
            </a:r>
            <a:endParaRPr dirty="0"/>
          </a:p>
          <a:p>
            <a:pPr marL="742950" lvl="1" indent="-28575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36424A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Traffic Volume is 9,633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36424A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vpd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36424A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recorded by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36424A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dep’t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36424A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systems and traffic counters</a:t>
            </a:r>
          </a:p>
          <a:p>
            <a:pPr marL="742950" lvl="1" indent="-28575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36424A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Year 2023 (year count taken by traffic counters or other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36424A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dep’t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36424A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systems</a:t>
            </a:r>
            <a:endParaRPr lang="en-US" dirty="0"/>
          </a:p>
          <a:p>
            <a:pPr marL="742950" lvl="1" indent="-28575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</a:pPr>
            <a:r>
              <a:rPr lang="en-US" dirty="0"/>
              <a:t>“A” is actual from inventory and is not changed by inspector</a:t>
            </a:r>
            <a:endParaRPr dirty="0"/>
          </a:p>
          <a:p>
            <a:pPr marL="342900" lvl="0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dirty="0"/>
          </a:p>
          <a:p>
            <a:pPr marL="342900" lvl="0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dirty="0"/>
          </a:p>
        </p:txBody>
      </p:sp>
      <p:sp>
        <p:nvSpPr>
          <p:cNvPr id="315" name="Google Shape;315;p10"/>
          <p:cNvSpPr txBox="1">
            <a:spLocks noGrp="1"/>
          </p:cNvSpPr>
          <p:nvPr>
            <p:ph type="title"/>
          </p:nvPr>
        </p:nvSpPr>
        <p:spPr>
          <a:xfrm>
            <a:off x="539552" y="339502"/>
            <a:ext cx="8219256" cy="519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Average Annual Daily Traffic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0" name="Google Shape;320;p11" descr="road class 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65873" y="1123950"/>
            <a:ext cx="4212253" cy="3429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9BBD4CD-3823-BA9B-99E5-E0FBE605998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10</a:t>
            </a:fld>
            <a:endParaRPr lang="en-US"/>
          </a:p>
        </p:txBody>
      </p:sp>
      <p:sp>
        <p:nvSpPr>
          <p:cNvPr id="322" name="Google Shape;322;p1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What is the Road Classification?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12"/>
          <p:cNvSpPr/>
          <p:nvPr/>
        </p:nvSpPr>
        <p:spPr>
          <a:xfrm>
            <a:off x="2315468" y="1001737"/>
            <a:ext cx="4086225" cy="380226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13"/>
              <a:buFont typeface="Arial"/>
              <a:buNone/>
            </a:pPr>
            <a:endParaRPr sz="1013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29" name="Google Shape;329;p12" descr="road class 2-200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67880" y="1101553"/>
            <a:ext cx="3581400" cy="3602627"/>
          </a:xfrm>
          <a:prstGeom prst="rect">
            <a:avLst/>
          </a:prstGeom>
          <a:noFill/>
          <a:ln>
            <a:noFill/>
          </a:ln>
        </p:spPr>
      </p:pic>
      <p:sp>
        <p:nvSpPr>
          <p:cNvPr id="330" name="Google Shape;330;p12"/>
          <p:cNvSpPr txBox="1">
            <a:spLocks noGrp="1"/>
          </p:cNvSpPr>
          <p:nvPr>
            <p:ph type="title"/>
          </p:nvPr>
        </p:nvSpPr>
        <p:spPr>
          <a:xfrm>
            <a:off x="539552" y="339502"/>
            <a:ext cx="8219256" cy="519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What is the Road Classification?</a:t>
            </a:r>
            <a:endParaRPr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6B9C545-506B-E22D-8BE1-42FD595877E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11</a:t>
            </a:fld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13"/>
          <p:cNvSpPr/>
          <p:nvPr/>
        </p:nvSpPr>
        <p:spPr>
          <a:xfrm>
            <a:off x="2814638" y="1173565"/>
            <a:ext cx="3514725" cy="338613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13"/>
              <a:buFont typeface="Arial"/>
              <a:buNone/>
            </a:pPr>
            <a:endParaRPr sz="1013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7" name="Google Shape;337;p13" descr="road class 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09887" y="1302122"/>
            <a:ext cx="3414713" cy="318254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8C87CDF-9353-EC1D-DE77-F2DB6EF5802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12</a:t>
            </a:fld>
            <a:endParaRPr lang="en-US"/>
          </a:p>
        </p:txBody>
      </p:sp>
      <p:sp>
        <p:nvSpPr>
          <p:cNvPr id="338" name="Google Shape;338;p1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What is the Road Classification?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14"/>
          <p:cNvSpPr txBox="1">
            <a:spLocks noGrp="1"/>
          </p:cNvSpPr>
          <p:nvPr>
            <p:ph type="body" idx="1"/>
          </p:nvPr>
        </p:nvSpPr>
        <p:spPr>
          <a:xfrm>
            <a:off x="539552" y="1356958"/>
            <a:ext cx="8229600" cy="32310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dirty="0"/>
              <a:t>Local Roads (G=graveled)</a:t>
            </a:r>
            <a:endParaRPr dirty="0"/>
          </a:p>
          <a:p>
            <a:pPr marL="742950" lvl="1" indent="-28575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</a:pPr>
            <a:r>
              <a:rPr lang="en-US" dirty="0"/>
              <a:t>RLU-206G-60</a:t>
            </a:r>
            <a:endParaRPr dirty="0"/>
          </a:p>
          <a:p>
            <a:pPr marL="742950" lvl="1" indent="-28575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</a:pPr>
            <a:r>
              <a:rPr lang="en-US" dirty="0"/>
              <a:t>RLU-207G-60</a:t>
            </a:r>
            <a:endParaRPr dirty="0"/>
          </a:p>
          <a:p>
            <a:pPr marL="742950" lvl="1" indent="-28575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</a:pPr>
            <a:r>
              <a:rPr lang="en-US" dirty="0"/>
              <a:t>RLU-208G-60</a:t>
            </a:r>
            <a:endParaRPr dirty="0"/>
          </a:p>
          <a:p>
            <a:pPr marL="742950" lvl="1" indent="-28575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</a:pPr>
            <a:r>
              <a:rPr lang="en-US" dirty="0"/>
              <a:t>RLU-207G-90</a:t>
            </a:r>
            <a:endParaRPr dirty="0"/>
          </a:p>
          <a:p>
            <a:pPr marL="742950" lvl="1" indent="-28575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</a:pPr>
            <a:r>
              <a:rPr lang="en-US" dirty="0"/>
              <a:t>RLU-208G-90</a:t>
            </a:r>
            <a:endParaRPr dirty="0"/>
          </a:p>
          <a:p>
            <a:pPr marL="742950" lvl="1" indent="-28575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</a:pPr>
            <a:r>
              <a:rPr lang="en-US" dirty="0"/>
              <a:t>RLU-209G-90</a:t>
            </a:r>
            <a:endParaRPr dirty="0"/>
          </a:p>
          <a:p>
            <a:pPr marL="742950" lvl="1" indent="-28575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</a:pPr>
            <a:r>
              <a:rPr lang="en-US" dirty="0"/>
              <a:t>RLU-210G-90</a:t>
            </a:r>
            <a:endParaRPr dirty="0"/>
          </a:p>
          <a:p>
            <a:pPr marL="342900" lvl="0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dirty="0"/>
          </a:p>
        </p:txBody>
      </p:sp>
      <p:sp>
        <p:nvSpPr>
          <p:cNvPr id="345" name="Google Shape;345;p14"/>
          <p:cNvSpPr txBox="1">
            <a:spLocks noGrp="1"/>
          </p:cNvSpPr>
          <p:nvPr>
            <p:ph type="title"/>
          </p:nvPr>
        </p:nvSpPr>
        <p:spPr>
          <a:xfrm>
            <a:off x="539552" y="339502"/>
            <a:ext cx="8219256" cy="519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Standard Road Classifications</a:t>
            </a:r>
            <a:endParaRPr/>
          </a:p>
        </p:txBody>
      </p:sp>
      <p:sp>
        <p:nvSpPr>
          <p:cNvPr id="346" name="Google Shape;346;p14"/>
          <p:cNvSpPr txBox="1"/>
          <p:nvPr/>
        </p:nvSpPr>
        <p:spPr>
          <a:xfrm>
            <a:off x="4800600" y="1356958"/>
            <a:ext cx="4108648" cy="3240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141515"/>
              </a:buClr>
              <a:buSzPts val="1800"/>
              <a:buFont typeface="Noto Sans Symbols"/>
              <a:buChar char="▪"/>
            </a:pPr>
            <a:r>
              <a:rPr lang="en-US" sz="1800" b="0" i="0" u="none" strike="noStrike" cap="none">
                <a:solidFill>
                  <a:srgbClr val="141515"/>
                </a:solidFill>
                <a:latin typeface="Arial"/>
                <a:ea typeface="Arial"/>
                <a:cs typeface="Arial"/>
                <a:sym typeface="Arial"/>
              </a:rPr>
              <a:t>Local Roads (paved)</a:t>
            </a:r>
            <a:endParaRPr/>
          </a:p>
          <a:p>
            <a:pPr marL="742950" marR="0" lvl="1" indent="-285750" algn="l" rtl="0">
              <a:spcBef>
                <a:spcPts val="320"/>
              </a:spcBef>
              <a:spcAft>
                <a:spcPts val="0"/>
              </a:spcAft>
              <a:buClr>
                <a:srgbClr val="141515"/>
              </a:buClr>
              <a:buSzPts val="1600"/>
              <a:buFont typeface="Noto Sans Symbols"/>
              <a:buChar char="▪"/>
            </a:pPr>
            <a:r>
              <a:rPr lang="en-US" sz="1600" b="0" i="0" u="none" strike="noStrike" cap="none">
                <a:solidFill>
                  <a:srgbClr val="141515"/>
                </a:solidFill>
                <a:latin typeface="Arial"/>
                <a:ea typeface="Arial"/>
                <a:cs typeface="Arial"/>
                <a:sym typeface="Arial"/>
              </a:rPr>
              <a:t>RLU-208-100</a:t>
            </a:r>
            <a:endParaRPr/>
          </a:p>
          <a:p>
            <a:pPr marL="742950" marR="0" lvl="1" indent="-285750" algn="l" rtl="0">
              <a:spcBef>
                <a:spcPts val="320"/>
              </a:spcBef>
              <a:spcAft>
                <a:spcPts val="0"/>
              </a:spcAft>
              <a:buClr>
                <a:srgbClr val="141515"/>
              </a:buClr>
              <a:buSzPts val="1600"/>
              <a:buFont typeface="Noto Sans Symbols"/>
              <a:buChar char="▪"/>
            </a:pPr>
            <a:r>
              <a:rPr lang="en-US" sz="1600" b="0" i="0" u="none" strike="noStrike" cap="none">
                <a:solidFill>
                  <a:srgbClr val="141515"/>
                </a:solidFill>
                <a:latin typeface="Arial"/>
                <a:ea typeface="Arial"/>
                <a:cs typeface="Arial"/>
                <a:sym typeface="Arial"/>
              </a:rPr>
              <a:t>RLU-208-110</a:t>
            </a:r>
            <a:endParaRPr/>
          </a:p>
          <a:p>
            <a:pPr marL="742950" marR="0" lvl="1" indent="-285750" algn="l" rtl="0">
              <a:spcBef>
                <a:spcPts val="320"/>
              </a:spcBef>
              <a:spcAft>
                <a:spcPts val="0"/>
              </a:spcAft>
              <a:buClr>
                <a:srgbClr val="141515"/>
              </a:buClr>
              <a:buSzPts val="1600"/>
              <a:buFont typeface="Noto Sans Symbols"/>
              <a:buChar char="▪"/>
            </a:pPr>
            <a:r>
              <a:rPr lang="en-US" sz="1600" b="0" i="0" u="none" strike="noStrike" cap="none">
                <a:solidFill>
                  <a:srgbClr val="141515"/>
                </a:solidFill>
                <a:latin typeface="Arial"/>
                <a:ea typeface="Arial"/>
                <a:cs typeface="Arial"/>
                <a:sym typeface="Arial"/>
              </a:rPr>
              <a:t>RLU-209-110</a:t>
            </a:r>
            <a:endParaRPr/>
          </a:p>
          <a:p>
            <a:pPr marL="342900" marR="0" lvl="0" indent="-190500" algn="l" rtl="0">
              <a:spcBef>
                <a:spcPts val="48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Noto Sans Symbols"/>
              <a:buNone/>
            </a:pPr>
            <a:endParaRPr sz="2400" b="0" i="0" u="none" strike="noStrike" cap="none">
              <a:solidFill>
                <a:srgbClr val="F2F2F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15"/>
          <p:cNvSpPr txBox="1">
            <a:spLocks noGrp="1"/>
          </p:cNvSpPr>
          <p:nvPr>
            <p:ph type="body" idx="1"/>
          </p:nvPr>
        </p:nvSpPr>
        <p:spPr>
          <a:xfrm>
            <a:off x="539552" y="1356958"/>
            <a:ext cx="8229600" cy="32310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2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dirty="0">
                <a:solidFill>
                  <a:schemeClr val="dk1"/>
                </a:solidFill>
              </a:rPr>
              <a:t>Provincial Highways (paved)</a:t>
            </a:r>
            <a:endParaRPr dirty="0"/>
          </a:p>
          <a:p>
            <a:pPr marL="742950" lvl="1" indent="-18415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 dirty="0">
              <a:solidFill>
                <a:schemeClr val="dk1"/>
              </a:solidFill>
            </a:endParaRPr>
          </a:p>
          <a:p>
            <a:pPr marL="742950" lvl="1" indent="-28575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−"/>
            </a:pPr>
            <a:r>
              <a:rPr lang="en-US" sz="1600" dirty="0">
                <a:solidFill>
                  <a:schemeClr val="dk1"/>
                </a:solidFill>
              </a:rPr>
              <a:t>RCU-208-110</a:t>
            </a:r>
            <a:endParaRPr dirty="0"/>
          </a:p>
          <a:p>
            <a:pPr marL="742950" lvl="1" indent="-28575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−"/>
            </a:pPr>
            <a:r>
              <a:rPr lang="en-US" sz="1600" dirty="0">
                <a:solidFill>
                  <a:schemeClr val="dk1"/>
                </a:solidFill>
              </a:rPr>
              <a:t>RCU-209-110</a:t>
            </a:r>
            <a:endParaRPr dirty="0"/>
          </a:p>
          <a:p>
            <a:pPr marL="742950" lvl="1" indent="-28575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−"/>
            </a:pPr>
            <a:r>
              <a:rPr lang="en-US" sz="1600" dirty="0">
                <a:solidFill>
                  <a:schemeClr val="dk1"/>
                </a:solidFill>
              </a:rPr>
              <a:t>RCU-210-110</a:t>
            </a:r>
            <a:endParaRPr dirty="0"/>
          </a:p>
          <a:p>
            <a:pPr marL="742950" lvl="1" indent="-28575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−"/>
            </a:pPr>
            <a:r>
              <a:rPr lang="en-US" sz="1600" dirty="0">
                <a:solidFill>
                  <a:schemeClr val="dk1"/>
                </a:solidFill>
              </a:rPr>
              <a:t>RCU-211-110</a:t>
            </a:r>
            <a:endParaRPr dirty="0"/>
          </a:p>
          <a:p>
            <a:pPr marL="742950" lvl="1" indent="-28575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−"/>
            </a:pPr>
            <a:r>
              <a:rPr lang="en-US" sz="1600" dirty="0">
                <a:solidFill>
                  <a:schemeClr val="dk1"/>
                </a:solidFill>
              </a:rPr>
              <a:t>RAU-209-110</a:t>
            </a:r>
            <a:endParaRPr dirty="0"/>
          </a:p>
          <a:p>
            <a:pPr marL="742950" lvl="1" indent="-28575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−"/>
            </a:pPr>
            <a:r>
              <a:rPr lang="en-US" sz="1600" dirty="0">
                <a:solidFill>
                  <a:schemeClr val="dk1"/>
                </a:solidFill>
              </a:rPr>
              <a:t>RAU-210-110</a:t>
            </a:r>
            <a:endParaRPr dirty="0"/>
          </a:p>
          <a:p>
            <a:pPr marL="742950" lvl="1" indent="-28575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−"/>
            </a:pPr>
            <a:r>
              <a:rPr lang="en-US" sz="1600" dirty="0">
                <a:solidFill>
                  <a:schemeClr val="dk1"/>
                </a:solidFill>
              </a:rPr>
              <a:t>RAU-211.8-110</a:t>
            </a:r>
            <a:endParaRPr dirty="0"/>
          </a:p>
          <a:p>
            <a:pPr marL="742950" lvl="1" indent="-28575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−"/>
            </a:pPr>
            <a:r>
              <a:rPr lang="en-US" sz="1600" dirty="0">
                <a:solidFill>
                  <a:schemeClr val="dk1"/>
                </a:solidFill>
              </a:rPr>
              <a:t>RAU-212-110</a:t>
            </a:r>
            <a:endParaRPr dirty="0"/>
          </a:p>
          <a:p>
            <a:pPr marL="742950" lvl="1" indent="-28575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−"/>
            </a:pPr>
            <a:r>
              <a:rPr lang="en-US" sz="1600" dirty="0">
                <a:solidFill>
                  <a:schemeClr val="dk1"/>
                </a:solidFill>
              </a:rPr>
              <a:t>RAU-213.4-110</a:t>
            </a:r>
            <a:endParaRPr dirty="0"/>
          </a:p>
          <a:p>
            <a:pPr marL="742950" lvl="1" indent="-18415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 dirty="0">
              <a:solidFill>
                <a:schemeClr val="dk1"/>
              </a:solidFill>
            </a:endParaRPr>
          </a:p>
          <a:p>
            <a:pPr marL="742950" lvl="1" indent="-18415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dirty="0"/>
          </a:p>
          <a:p>
            <a:pPr marL="742950" lvl="1" indent="-18415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 dirty="0">
              <a:solidFill>
                <a:schemeClr val="dk1"/>
              </a:solidFill>
            </a:endParaRPr>
          </a:p>
          <a:p>
            <a:pPr marL="742950" lvl="1" indent="-28575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−"/>
            </a:pPr>
            <a:r>
              <a:rPr lang="en-US" sz="1600" dirty="0">
                <a:solidFill>
                  <a:schemeClr val="dk1"/>
                </a:solidFill>
              </a:rPr>
              <a:t>RAU-213-120</a:t>
            </a:r>
            <a:endParaRPr dirty="0"/>
          </a:p>
          <a:p>
            <a:pPr marL="742950" lvl="1" indent="-28575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−"/>
            </a:pPr>
            <a:r>
              <a:rPr lang="en-US" sz="1600" dirty="0">
                <a:solidFill>
                  <a:schemeClr val="dk1"/>
                </a:solidFill>
              </a:rPr>
              <a:t>RAU-213.4-120</a:t>
            </a:r>
            <a:endParaRPr dirty="0"/>
          </a:p>
          <a:p>
            <a:pPr marL="742950" lvl="1" indent="-28575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−"/>
            </a:pPr>
            <a:r>
              <a:rPr lang="en-US" sz="1600" dirty="0">
                <a:solidFill>
                  <a:schemeClr val="dk1"/>
                </a:solidFill>
              </a:rPr>
              <a:t>RAU-213-130</a:t>
            </a:r>
            <a:endParaRPr dirty="0"/>
          </a:p>
          <a:p>
            <a:pPr marL="742950" lvl="1" indent="-28575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−"/>
            </a:pPr>
            <a:r>
              <a:rPr lang="en-US" dirty="0"/>
              <a:t>UAU-209-070</a:t>
            </a:r>
            <a:endParaRPr sz="1600" dirty="0">
              <a:solidFill>
                <a:schemeClr val="dk1"/>
              </a:solidFill>
            </a:endParaRPr>
          </a:p>
          <a:p>
            <a:pPr marL="742950" lvl="1" indent="-18415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 dirty="0">
              <a:solidFill>
                <a:schemeClr val="dk1"/>
              </a:solidFill>
            </a:endParaRPr>
          </a:p>
          <a:p>
            <a:pPr marL="742950" lvl="1" indent="-18415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 dirty="0">
              <a:solidFill>
                <a:schemeClr val="dk1"/>
              </a:solidFill>
            </a:endParaRPr>
          </a:p>
          <a:p>
            <a:pPr marL="742950" lvl="1" indent="-18415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 dirty="0">
              <a:solidFill>
                <a:schemeClr val="dk1"/>
              </a:solidFill>
            </a:endParaRPr>
          </a:p>
          <a:p>
            <a:pPr marL="742950" lvl="1" indent="-18415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 dirty="0">
              <a:solidFill>
                <a:schemeClr val="dk1"/>
              </a:solidFill>
            </a:endParaRPr>
          </a:p>
          <a:p>
            <a:pPr marL="742950" lvl="1" indent="-18415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 dirty="0">
              <a:solidFill>
                <a:schemeClr val="dk1"/>
              </a:solidFill>
            </a:endParaRPr>
          </a:p>
          <a:p>
            <a:pPr marL="342900" lvl="0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dirty="0"/>
          </a:p>
        </p:txBody>
      </p:sp>
      <p:sp>
        <p:nvSpPr>
          <p:cNvPr id="353" name="Google Shape;353;p15"/>
          <p:cNvSpPr txBox="1">
            <a:spLocks noGrp="1"/>
          </p:cNvSpPr>
          <p:nvPr>
            <p:ph type="title"/>
          </p:nvPr>
        </p:nvSpPr>
        <p:spPr>
          <a:xfrm>
            <a:off x="539552" y="339502"/>
            <a:ext cx="8219256" cy="519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Standard Road Classifications cont’d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16"/>
          <p:cNvSpPr txBox="1">
            <a:spLocks noGrp="1"/>
          </p:cNvSpPr>
          <p:nvPr>
            <p:ph type="body" idx="1"/>
          </p:nvPr>
        </p:nvSpPr>
        <p:spPr>
          <a:xfrm>
            <a:off x="539552" y="1160890"/>
            <a:ext cx="8229600" cy="34270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dirty="0">
                <a:solidFill>
                  <a:schemeClr val="dk1"/>
                </a:solidFill>
              </a:rPr>
              <a:t>Provincial Highways (divided)</a:t>
            </a:r>
            <a:endParaRPr dirty="0"/>
          </a:p>
          <a:p>
            <a:pPr marL="742950" lvl="1" indent="-184150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 dirty="0">
              <a:solidFill>
                <a:schemeClr val="dk1"/>
              </a:solidFill>
            </a:endParaRPr>
          </a:p>
          <a:p>
            <a:pPr marL="742950" lvl="1" indent="-285750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−"/>
            </a:pPr>
            <a:r>
              <a:rPr lang="en-US" sz="1600" dirty="0">
                <a:solidFill>
                  <a:schemeClr val="dk1"/>
                </a:solidFill>
              </a:rPr>
              <a:t>RAD-412.4-120</a:t>
            </a:r>
            <a:endParaRPr dirty="0"/>
          </a:p>
          <a:p>
            <a:pPr marL="742950" lvl="1" indent="-285750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−"/>
            </a:pPr>
            <a:r>
              <a:rPr lang="en-US" sz="1600" dirty="0">
                <a:solidFill>
                  <a:schemeClr val="dk1"/>
                </a:solidFill>
              </a:rPr>
              <a:t>RAD-616.6-130</a:t>
            </a:r>
            <a:endParaRPr dirty="0"/>
          </a:p>
          <a:p>
            <a:pPr marL="742950" lvl="1" indent="-285750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−"/>
            </a:pPr>
            <a:r>
              <a:rPr lang="en-US" dirty="0"/>
              <a:t>RFD-412.4-110</a:t>
            </a:r>
            <a:endParaRPr dirty="0"/>
          </a:p>
          <a:p>
            <a:pPr marL="742950" lvl="1" indent="-285750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−"/>
            </a:pPr>
            <a:r>
              <a:rPr lang="en-US" dirty="0"/>
              <a:t>RFD-412.4-130</a:t>
            </a:r>
            <a:endParaRPr dirty="0"/>
          </a:p>
          <a:p>
            <a:pPr marL="742950" lvl="1" indent="-285750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−"/>
            </a:pPr>
            <a:r>
              <a:rPr lang="en-US" dirty="0"/>
              <a:t>RFD-616.6-130</a:t>
            </a:r>
            <a:endParaRPr dirty="0"/>
          </a:p>
          <a:p>
            <a:pPr marL="742950" lvl="1" indent="-285750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−"/>
            </a:pPr>
            <a:r>
              <a:rPr lang="en-US" dirty="0"/>
              <a:t>RFD-820.8-110</a:t>
            </a:r>
            <a:endParaRPr dirty="0"/>
          </a:p>
          <a:p>
            <a:pPr marL="742950" lvl="1" indent="-285750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−"/>
            </a:pPr>
            <a:r>
              <a:rPr lang="en-US" dirty="0"/>
              <a:t>RFD-1024.5-110</a:t>
            </a:r>
          </a:p>
          <a:p>
            <a:pPr marL="457200" lvl="1" indent="0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endParaRPr sz="1600" dirty="0">
              <a:solidFill>
                <a:schemeClr val="dk1"/>
              </a:solidFill>
            </a:endParaRPr>
          </a:p>
          <a:p>
            <a:pPr marL="742950" lvl="1" indent="-18415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CA" sz="1600" dirty="0">
                <a:solidFill>
                  <a:schemeClr val="dk1"/>
                </a:solidFill>
              </a:rPr>
              <a:t>Important to be accurate – used in calculating Sufficiency Rating.</a:t>
            </a:r>
          </a:p>
          <a:p>
            <a:pPr marL="742950" lvl="1" indent="-18415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CA" sz="1600" dirty="0">
                <a:solidFill>
                  <a:schemeClr val="dk1"/>
                </a:solidFill>
              </a:rPr>
              <a:t>Refer to Table </a:t>
            </a:r>
            <a:r>
              <a:rPr lang="en-CA" sz="1600" b="1" dirty="0">
                <a:solidFill>
                  <a:schemeClr val="dk1"/>
                </a:solidFill>
              </a:rPr>
              <a:t>4.2</a:t>
            </a:r>
            <a:r>
              <a:rPr lang="en-CA" sz="1600" dirty="0">
                <a:solidFill>
                  <a:schemeClr val="dk1"/>
                </a:solidFill>
              </a:rPr>
              <a:t> for further information</a:t>
            </a:r>
            <a:endParaRPr sz="1600" dirty="0">
              <a:solidFill>
                <a:schemeClr val="dk1"/>
              </a:solidFill>
            </a:endParaRPr>
          </a:p>
          <a:p>
            <a:pPr marL="742950" lvl="1" indent="-18415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 dirty="0">
              <a:solidFill>
                <a:schemeClr val="dk1"/>
              </a:solidFill>
            </a:endParaRPr>
          </a:p>
          <a:p>
            <a:pPr marL="742950" lvl="1" indent="-18415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 dirty="0">
              <a:solidFill>
                <a:schemeClr val="dk1"/>
              </a:solidFill>
            </a:endParaRPr>
          </a:p>
          <a:p>
            <a:pPr marL="457200" lvl="1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endParaRPr sz="1600" dirty="0">
              <a:solidFill>
                <a:schemeClr val="dk1"/>
              </a:solidFill>
            </a:endParaRPr>
          </a:p>
          <a:p>
            <a:pPr marL="742950" lvl="1" indent="-18415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dirty="0"/>
          </a:p>
          <a:p>
            <a:pPr marL="742950" lvl="1" indent="-18415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 dirty="0">
              <a:solidFill>
                <a:schemeClr val="dk1"/>
              </a:solidFill>
            </a:endParaRPr>
          </a:p>
          <a:p>
            <a:pPr marL="742950" lvl="1" indent="-18415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 dirty="0">
              <a:solidFill>
                <a:schemeClr val="dk1"/>
              </a:solidFill>
            </a:endParaRPr>
          </a:p>
          <a:p>
            <a:pPr marL="742950" lvl="1" indent="-18415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 dirty="0">
              <a:solidFill>
                <a:schemeClr val="dk1"/>
              </a:solidFill>
            </a:endParaRPr>
          </a:p>
          <a:p>
            <a:pPr marL="742950" lvl="1" indent="-18415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 dirty="0">
              <a:solidFill>
                <a:schemeClr val="dk1"/>
              </a:solidFill>
            </a:endParaRPr>
          </a:p>
          <a:p>
            <a:pPr marL="742950" lvl="1" indent="-18415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 dirty="0">
              <a:solidFill>
                <a:schemeClr val="dk1"/>
              </a:solidFill>
            </a:endParaRPr>
          </a:p>
          <a:p>
            <a:pPr marL="742950" lvl="1" indent="-18415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 dirty="0">
              <a:solidFill>
                <a:schemeClr val="dk1"/>
              </a:solidFill>
            </a:endParaRPr>
          </a:p>
          <a:p>
            <a:pPr marL="342900" lvl="0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dirty="0"/>
          </a:p>
        </p:txBody>
      </p:sp>
      <p:sp>
        <p:nvSpPr>
          <p:cNvPr id="360" name="Google Shape;360;p16"/>
          <p:cNvSpPr txBox="1">
            <a:spLocks noGrp="1"/>
          </p:cNvSpPr>
          <p:nvPr>
            <p:ph type="title"/>
          </p:nvPr>
        </p:nvSpPr>
        <p:spPr>
          <a:xfrm>
            <a:off x="539552" y="339502"/>
            <a:ext cx="8219256" cy="519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Standard Road Classifications cont’d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17"/>
          <p:cNvSpPr/>
          <p:nvPr/>
        </p:nvSpPr>
        <p:spPr>
          <a:xfrm>
            <a:off x="2757488" y="1201731"/>
            <a:ext cx="3686175" cy="289798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13"/>
              <a:buFont typeface="Arial"/>
              <a:buNone/>
            </a:pPr>
            <a:endParaRPr sz="1013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66" name="Google Shape;366;p17" descr="bridge map 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20890" y="1373182"/>
            <a:ext cx="3509141" cy="2542089"/>
          </a:xfrm>
          <a:prstGeom prst="rect">
            <a:avLst/>
          </a:prstGeom>
          <a:noFill/>
          <a:ln>
            <a:noFill/>
          </a:ln>
        </p:spPr>
      </p:pic>
      <p:sp>
        <p:nvSpPr>
          <p:cNvPr id="367" name="Google Shape;367;p17"/>
          <p:cNvSpPr/>
          <p:nvPr/>
        </p:nvSpPr>
        <p:spPr>
          <a:xfrm>
            <a:off x="2757488" y="3961037"/>
            <a:ext cx="3686175" cy="6202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000" tIns="25000" rIns="50000" bIns="25000" anchor="t" anchorCtr="0">
            <a:noAutofit/>
          </a:bodyPr>
          <a:lstStyle/>
          <a:p>
            <a:pPr marL="276225" marR="0" lvl="0" indent="-27622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13"/>
              <a:buFont typeface="Arial"/>
              <a:buNone/>
            </a:pPr>
            <a:endParaRPr sz="1013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76225" marR="0" lvl="0" indent="-276225" algn="ctr" rtl="0">
              <a:lnSpc>
                <a:spcPct val="90000"/>
              </a:lnSpc>
              <a:spcBef>
                <a:spcPts val="72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Detour length is extra distance traveled = 9.6 km</a:t>
            </a:r>
            <a:endParaRPr/>
          </a:p>
        </p:txBody>
      </p:sp>
      <p:sp>
        <p:nvSpPr>
          <p:cNvPr id="369" name="Google Shape;369;p17"/>
          <p:cNvSpPr txBox="1">
            <a:spLocks noGrp="1"/>
          </p:cNvSpPr>
          <p:nvPr>
            <p:ph type="title"/>
          </p:nvPr>
        </p:nvSpPr>
        <p:spPr>
          <a:xfrm>
            <a:off x="539552" y="339502"/>
            <a:ext cx="8219256" cy="519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What is the Detour Length?</a:t>
            </a:r>
            <a:br>
              <a:rPr lang="en-US"/>
            </a:br>
            <a:endParaRPr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ABEB947-0E61-AF5C-1D5C-AC6C342E03C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16</a:t>
            </a:fld>
            <a:endParaRPr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18"/>
          <p:cNvSpPr/>
          <p:nvPr/>
        </p:nvSpPr>
        <p:spPr>
          <a:xfrm>
            <a:off x="2376487" y="1200150"/>
            <a:ext cx="4391025" cy="319563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13"/>
              <a:buFont typeface="Arial"/>
              <a:buNone/>
            </a:pPr>
            <a:endParaRPr sz="1013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76" name="Google Shape;376;p18" descr="detour map 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05075" y="1328738"/>
            <a:ext cx="4000005" cy="275907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A90A44C-ADC2-588C-6217-AC66E775421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17</a:t>
            </a:fld>
            <a:endParaRPr lang="en-US"/>
          </a:p>
        </p:txBody>
      </p:sp>
      <p:sp>
        <p:nvSpPr>
          <p:cNvPr id="377" name="Google Shape;377;p1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What is the Detour Length?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p19"/>
          <p:cNvSpPr/>
          <p:nvPr/>
        </p:nvSpPr>
        <p:spPr>
          <a:xfrm>
            <a:off x="3352800" y="1243694"/>
            <a:ext cx="4876800" cy="3004456"/>
          </a:xfrm>
          <a:prstGeom prst="rect">
            <a:avLst/>
          </a:prstGeom>
          <a:solidFill>
            <a:schemeClr val="accent6"/>
          </a:solidFill>
          <a:ln w="25400" cap="flat" cmpd="sng">
            <a:solidFill>
              <a:srgbClr val="94ADB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4" name="Google Shape;384;p19"/>
          <p:cNvSpPr txBox="1">
            <a:spLocks noGrp="1"/>
          </p:cNvSpPr>
          <p:nvPr>
            <p:ph type="body" idx="1"/>
          </p:nvPr>
        </p:nvSpPr>
        <p:spPr>
          <a:xfrm>
            <a:off x="294198" y="1356957"/>
            <a:ext cx="2982402" cy="33581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dirty="0"/>
              <a:t>Only on:</a:t>
            </a:r>
            <a:endParaRPr dirty="0"/>
          </a:p>
          <a:p>
            <a:pPr marL="742950" lvl="1" indent="-28575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</a:pPr>
            <a:r>
              <a:rPr lang="en-US" dirty="0"/>
              <a:t>grade separation</a:t>
            </a:r>
            <a:endParaRPr dirty="0"/>
          </a:p>
          <a:p>
            <a:pPr marL="742950" lvl="1" indent="-28575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</a:pPr>
            <a:r>
              <a:rPr lang="en-US" dirty="0"/>
              <a:t>pedestrian overpass</a:t>
            </a:r>
            <a:endParaRPr dirty="0"/>
          </a:p>
          <a:p>
            <a:pPr marL="742950" lvl="1" indent="-28575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</a:pPr>
            <a:r>
              <a:rPr lang="en-US" dirty="0"/>
              <a:t>through truss</a:t>
            </a:r>
          </a:p>
          <a:p>
            <a:pPr marL="742950" lvl="1" indent="-28575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</a:pPr>
            <a:r>
              <a:rPr lang="en-US" dirty="0"/>
              <a:t>rail over/under pass </a:t>
            </a:r>
            <a:endParaRPr dirty="0"/>
          </a:p>
          <a:p>
            <a:pPr marL="34290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dirty="0"/>
              <a:t>Lowest measured clearance between road and bridge less tolerance</a:t>
            </a:r>
          </a:p>
          <a:p>
            <a:pPr marL="34290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dirty="0"/>
              <a:t>Legal w/o permit 4.15M</a:t>
            </a: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dirty="0"/>
          </a:p>
        </p:txBody>
      </p:sp>
      <p:sp>
        <p:nvSpPr>
          <p:cNvPr id="385" name="Google Shape;385;p19"/>
          <p:cNvSpPr txBox="1">
            <a:spLocks noGrp="1"/>
          </p:cNvSpPr>
          <p:nvPr>
            <p:ph type="title"/>
          </p:nvPr>
        </p:nvSpPr>
        <p:spPr>
          <a:xfrm>
            <a:off x="539552" y="339502"/>
            <a:ext cx="8219256" cy="519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What is Posted Clearance?</a:t>
            </a:r>
            <a:endParaRPr/>
          </a:p>
        </p:txBody>
      </p:sp>
      <p:sp>
        <p:nvSpPr>
          <p:cNvPr id="386" name="Google Shape;386;p19"/>
          <p:cNvSpPr txBox="1"/>
          <p:nvPr/>
        </p:nvSpPr>
        <p:spPr>
          <a:xfrm>
            <a:off x="3352800" y="1356958"/>
            <a:ext cx="5406008" cy="27699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Calculation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Minimum measured clearance     	   = 4.88 m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Minus Tolerance 			     </a:t>
            </a:r>
            <a:r>
              <a:rPr kumimoji="0" lang="en-US" sz="1800" b="0" i="0" u="sng" strike="noStrike" kern="0" cap="none" spc="0" normalizeH="0" baseline="0" noProof="0" dirty="0">
                <a:ln>
                  <a:noFill/>
                </a:ln>
                <a:solidFill>
                  <a:srgbClr val="36424A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0.10 m</a:t>
            </a:r>
            <a:endParaRPr dirty="0"/>
          </a:p>
          <a:p>
            <a:pPr marL="257175" marR="0" lvl="1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en-US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		           	      4.78 m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Round down to the nearest decimeter 	   = 4.70 m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(1/10th of a meter)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BIM Required Vert. Clearance Posting 	   = 4.70 m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TIMS Data 			   = 4.80 m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2"/>
          <p:cNvSpPr txBox="1">
            <a:spLocks noGrp="1"/>
          </p:cNvSpPr>
          <p:nvPr>
            <p:ph type="body" idx="1"/>
          </p:nvPr>
        </p:nvSpPr>
        <p:spPr>
          <a:xfrm>
            <a:off x="539552" y="1356958"/>
            <a:ext cx="8229600" cy="32310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dirty="0"/>
              <a:t>On inspection forms to assist inspector</a:t>
            </a:r>
          </a:p>
          <a:p>
            <a:pPr marL="3429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dirty="0"/>
              <a:t>Information is used to update and keep BIS current</a:t>
            </a: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endParaRPr dirty="0"/>
          </a:p>
          <a:p>
            <a:pPr marL="34290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dirty="0"/>
              <a:t>Sources</a:t>
            </a:r>
            <a:endParaRPr dirty="0"/>
          </a:p>
          <a:p>
            <a:pPr marL="742950" lvl="1" indent="-285750" algn="l" rtl="0">
              <a:lnSpc>
                <a:spcPct val="15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</a:pPr>
            <a:r>
              <a:rPr lang="en-US" dirty="0"/>
              <a:t>Transportation Infrastructure Management System (TIMS)</a:t>
            </a:r>
            <a:endParaRPr dirty="0"/>
          </a:p>
          <a:p>
            <a:pPr marL="742950" lvl="1" indent="-285750" algn="l" rtl="0">
              <a:lnSpc>
                <a:spcPct val="15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</a:pPr>
            <a:r>
              <a:rPr lang="en-US" dirty="0"/>
              <a:t>Inspectors add new data, verify existing or revise as required</a:t>
            </a:r>
            <a:endParaRPr dirty="0"/>
          </a:p>
          <a:p>
            <a:pPr marL="742950" lvl="1" indent="-285750" algn="l" rtl="0">
              <a:lnSpc>
                <a:spcPct val="15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</a:pPr>
            <a:r>
              <a:rPr lang="en-US" dirty="0"/>
              <a:t>Future pick lists for addition or revision </a:t>
            </a:r>
            <a:endParaRPr dirty="0"/>
          </a:p>
          <a:p>
            <a:pPr marL="342900" lvl="0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dirty="0"/>
          </a:p>
        </p:txBody>
      </p:sp>
      <p:sp>
        <p:nvSpPr>
          <p:cNvPr id="254" name="Google Shape;254;p2"/>
          <p:cNvSpPr txBox="1">
            <a:spLocks noGrp="1"/>
          </p:cNvSpPr>
          <p:nvPr>
            <p:ph type="title"/>
          </p:nvPr>
        </p:nvSpPr>
        <p:spPr>
          <a:xfrm>
            <a:off x="539552" y="339502"/>
            <a:ext cx="8219256" cy="519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Inventory Information</a:t>
            </a:r>
            <a:br>
              <a:rPr lang="en-US"/>
            </a:b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20"/>
          <p:cNvSpPr/>
          <p:nvPr/>
        </p:nvSpPr>
        <p:spPr>
          <a:xfrm>
            <a:off x="2986088" y="1114425"/>
            <a:ext cx="3171825" cy="2743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13"/>
              <a:buFont typeface="Arial"/>
              <a:buNone/>
            </a:pPr>
            <a:endParaRPr sz="1013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93" name="Google Shape;393;p20" descr="bridge DETAILS 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13581" y="1373764"/>
            <a:ext cx="3916838" cy="2655311"/>
          </a:xfrm>
          <a:prstGeom prst="rect">
            <a:avLst/>
          </a:prstGeom>
          <a:noFill/>
          <a:ln>
            <a:noFill/>
          </a:ln>
        </p:spPr>
      </p:pic>
      <p:sp>
        <p:nvSpPr>
          <p:cNvPr id="394" name="Google Shape;394;p20"/>
          <p:cNvSpPr txBox="1">
            <a:spLocks noGrp="1"/>
          </p:cNvSpPr>
          <p:nvPr>
            <p:ph type="title"/>
          </p:nvPr>
        </p:nvSpPr>
        <p:spPr>
          <a:xfrm>
            <a:off x="539552" y="339502"/>
            <a:ext cx="8219256" cy="519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Bridge Details</a:t>
            </a:r>
            <a:endParaRPr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08F852DD-9C68-4C12-1664-98DC679BC823}"/>
              </a:ext>
            </a:extLst>
          </p:cNvPr>
          <p:cNvSpPr/>
          <p:nvPr/>
        </p:nvSpPr>
        <p:spPr>
          <a:xfrm>
            <a:off x="2795451" y="1373764"/>
            <a:ext cx="248195" cy="239499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C9D2C80C-8B20-8833-C288-ED71083D43E9}"/>
              </a:ext>
            </a:extLst>
          </p:cNvPr>
          <p:cNvSpPr/>
          <p:nvPr/>
        </p:nvSpPr>
        <p:spPr>
          <a:xfrm>
            <a:off x="2778784" y="1827820"/>
            <a:ext cx="248195" cy="239499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D68B98A5-1A2C-6C46-F7C6-A2F2F2290FD3}"/>
              </a:ext>
            </a:extLst>
          </p:cNvPr>
          <p:cNvSpPr/>
          <p:nvPr/>
        </p:nvSpPr>
        <p:spPr>
          <a:xfrm>
            <a:off x="2737893" y="3132895"/>
            <a:ext cx="248195" cy="239499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195FB674-A766-6E04-D575-F7F9832113F9}"/>
              </a:ext>
            </a:extLst>
          </p:cNvPr>
          <p:cNvSpPr/>
          <p:nvPr/>
        </p:nvSpPr>
        <p:spPr>
          <a:xfrm>
            <a:off x="3614057" y="3814865"/>
            <a:ext cx="248195" cy="239499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0" name="Google Shape;400;p21" descr="bridge COMPONENTS 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63439" y="1428750"/>
            <a:ext cx="4390284" cy="2590634"/>
          </a:xfrm>
          <a:prstGeom prst="rect">
            <a:avLst/>
          </a:prstGeom>
          <a:noFill/>
          <a:ln>
            <a:noFill/>
          </a:ln>
        </p:spPr>
      </p:pic>
      <p:sp>
        <p:nvSpPr>
          <p:cNvPr id="401" name="Google Shape;401;p21"/>
          <p:cNvSpPr txBox="1">
            <a:spLocks noGrp="1"/>
          </p:cNvSpPr>
          <p:nvPr>
            <p:ph type="title"/>
          </p:nvPr>
        </p:nvSpPr>
        <p:spPr>
          <a:xfrm>
            <a:off x="539552" y="339502"/>
            <a:ext cx="8219256" cy="519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Standard Bridge Components</a:t>
            </a:r>
            <a:endParaRPr dirty="0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33139F76-D8D9-79AD-0B53-92F7A06529E7}"/>
              </a:ext>
            </a:extLst>
          </p:cNvPr>
          <p:cNvSpPr/>
          <p:nvPr/>
        </p:nvSpPr>
        <p:spPr>
          <a:xfrm>
            <a:off x="2275864" y="1716786"/>
            <a:ext cx="248195" cy="239499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29F1C612-7B01-2F9C-6565-A5A8888B9FC0}"/>
              </a:ext>
            </a:extLst>
          </p:cNvPr>
          <p:cNvSpPr/>
          <p:nvPr/>
        </p:nvSpPr>
        <p:spPr>
          <a:xfrm>
            <a:off x="3569087" y="1428750"/>
            <a:ext cx="248195" cy="239499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9456F71B-5321-A956-D0DB-19E4DF5F61FD}"/>
              </a:ext>
            </a:extLst>
          </p:cNvPr>
          <p:cNvSpPr/>
          <p:nvPr/>
        </p:nvSpPr>
        <p:spPr>
          <a:xfrm>
            <a:off x="4447902" y="1700580"/>
            <a:ext cx="248195" cy="239499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504883A8-0018-AF3D-38D3-40D4B6D3E5D9}"/>
              </a:ext>
            </a:extLst>
          </p:cNvPr>
          <p:cNvSpPr/>
          <p:nvPr/>
        </p:nvSpPr>
        <p:spPr>
          <a:xfrm>
            <a:off x="5299915" y="1881051"/>
            <a:ext cx="248195" cy="298527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F9E6C53B-3F61-04D1-AB8F-BAD5D93C7C03}"/>
              </a:ext>
            </a:extLst>
          </p:cNvPr>
          <p:cNvSpPr/>
          <p:nvPr/>
        </p:nvSpPr>
        <p:spPr>
          <a:xfrm>
            <a:off x="2275864" y="2947717"/>
            <a:ext cx="297519" cy="28534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6BE4B52-4495-4997-4454-760D5CBCD270}"/>
              </a:ext>
            </a:extLst>
          </p:cNvPr>
          <p:cNvSpPr/>
          <p:nvPr/>
        </p:nvSpPr>
        <p:spPr>
          <a:xfrm>
            <a:off x="2137313" y="3596506"/>
            <a:ext cx="297519" cy="335414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6D9349F-52E9-B850-7FA4-A239B5550D3E}"/>
              </a:ext>
            </a:extLst>
          </p:cNvPr>
          <p:cNvSpPr/>
          <p:nvPr/>
        </p:nvSpPr>
        <p:spPr>
          <a:xfrm>
            <a:off x="4500420" y="3734044"/>
            <a:ext cx="297519" cy="28534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14341D8D-4CC8-4009-AB35-F069F4F98A05}"/>
              </a:ext>
            </a:extLst>
          </p:cNvPr>
          <p:cNvSpPr/>
          <p:nvPr/>
        </p:nvSpPr>
        <p:spPr>
          <a:xfrm>
            <a:off x="5299915" y="2966478"/>
            <a:ext cx="297519" cy="28534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7" name="Google Shape;407;p22" descr="bridge components 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64178" y="1294718"/>
            <a:ext cx="2815643" cy="3048725"/>
          </a:xfrm>
          <a:prstGeom prst="rect">
            <a:avLst/>
          </a:prstGeom>
          <a:noFill/>
          <a:ln>
            <a:noFill/>
          </a:ln>
        </p:spPr>
      </p:pic>
      <p:sp>
        <p:nvSpPr>
          <p:cNvPr id="408" name="Google Shape;408;p22"/>
          <p:cNvSpPr txBox="1">
            <a:spLocks noGrp="1"/>
          </p:cNvSpPr>
          <p:nvPr>
            <p:ph type="title"/>
          </p:nvPr>
        </p:nvSpPr>
        <p:spPr>
          <a:xfrm>
            <a:off x="539552" y="339502"/>
            <a:ext cx="8219256" cy="519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Standard Bridge Components</a:t>
            </a:r>
            <a:endParaRPr dirty="0"/>
          </a:p>
        </p:txBody>
      </p:sp>
      <p:sp>
        <p:nvSpPr>
          <p:cNvPr id="409" name="Google Shape;409;p22"/>
          <p:cNvSpPr txBox="1"/>
          <p:nvPr/>
        </p:nvSpPr>
        <p:spPr>
          <a:xfrm>
            <a:off x="2267889" y="2876550"/>
            <a:ext cx="1008711" cy="4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Timber or Concrete Cap</a:t>
            </a:r>
            <a:endParaRPr dirty="0"/>
          </a:p>
        </p:txBody>
      </p:sp>
      <p:cxnSp>
        <p:nvCxnSpPr>
          <p:cNvPr id="410" name="Google Shape;410;p22"/>
          <p:cNvCxnSpPr/>
          <p:nvPr/>
        </p:nvCxnSpPr>
        <p:spPr>
          <a:xfrm rot="10800000" flipH="1">
            <a:off x="3200400" y="2800350"/>
            <a:ext cx="533400" cy="152400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411" name="Google Shape;411;p22"/>
          <p:cNvSpPr txBox="1"/>
          <p:nvPr/>
        </p:nvSpPr>
        <p:spPr>
          <a:xfrm>
            <a:off x="1995777" y="3611936"/>
            <a:ext cx="1338912" cy="261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Timber or Steel Pile</a:t>
            </a:r>
            <a:endParaRPr dirty="0"/>
          </a:p>
        </p:txBody>
      </p:sp>
      <p:cxnSp>
        <p:nvCxnSpPr>
          <p:cNvPr id="412" name="Google Shape;412;p22"/>
          <p:cNvCxnSpPr/>
          <p:nvPr/>
        </p:nvCxnSpPr>
        <p:spPr>
          <a:xfrm rot="10800000" flipH="1">
            <a:off x="3276600" y="3560721"/>
            <a:ext cx="533400" cy="152400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2" name="Oval 1">
            <a:extLst>
              <a:ext uri="{FF2B5EF4-FFF2-40B4-BE49-F238E27FC236}">
                <a16:creationId xmlns:a16="http://schemas.microsoft.com/office/drawing/2014/main" id="{8ED41B03-4041-39CD-EF86-348738E83A1C}"/>
              </a:ext>
            </a:extLst>
          </p:cNvPr>
          <p:cNvSpPr/>
          <p:nvPr/>
        </p:nvSpPr>
        <p:spPr>
          <a:xfrm>
            <a:off x="4602479" y="1239338"/>
            <a:ext cx="248195" cy="239499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A26EC071-F60E-9C03-8079-2D1F1E1620A2}"/>
              </a:ext>
            </a:extLst>
          </p:cNvPr>
          <p:cNvSpPr/>
          <p:nvPr/>
        </p:nvSpPr>
        <p:spPr>
          <a:xfrm>
            <a:off x="4654006" y="2922828"/>
            <a:ext cx="248195" cy="239499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23"/>
          <p:cNvSpPr txBox="1">
            <a:spLocks noGrp="1"/>
          </p:cNvSpPr>
          <p:nvPr>
            <p:ph type="ctrTitle"/>
          </p:nvPr>
        </p:nvSpPr>
        <p:spPr>
          <a:xfrm>
            <a:off x="472008" y="776545"/>
            <a:ext cx="8348464" cy="15071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Questions?</a:t>
            </a:r>
            <a:endParaRPr/>
          </a:p>
        </p:txBody>
      </p:sp>
      <p:pic>
        <p:nvPicPr>
          <p:cNvPr id="418" name="Google Shape;418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75901" y="267944"/>
            <a:ext cx="4114800" cy="3924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3"/>
          <p:cNvSpPr txBox="1">
            <a:spLocks noGrp="1"/>
          </p:cNvSpPr>
          <p:nvPr>
            <p:ph type="body" idx="1"/>
          </p:nvPr>
        </p:nvSpPr>
        <p:spPr>
          <a:xfrm>
            <a:off x="539552" y="1356958"/>
            <a:ext cx="8229600" cy="32310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b="1" dirty="0"/>
              <a:t>Bridge File Number </a:t>
            </a:r>
            <a:r>
              <a:rPr lang="en-US" dirty="0"/>
              <a:t>(99999) assigned to each bridge site</a:t>
            </a:r>
            <a:endParaRPr dirty="0"/>
          </a:p>
          <a:p>
            <a:pPr marL="742950" lvl="1" indent="-28575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</a:pPr>
            <a:r>
              <a:rPr lang="en-US" dirty="0"/>
              <a:t>5-digit number</a:t>
            </a:r>
            <a:endParaRPr dirty="0"/>
          </a:p>
          <a:p>
            <a:pPr marL="742950" lvl="1" indent="-28575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</a:pPr>
            <a:r>
              <a:rPr lang="en-US" dirty="0"/>
              <a:t>leading zeros, e.g., </a:t>
            </a:r>
            <a:r>
              <a:rPr lang="en-US" b="1" dirty="0"/>
              <a:t>00987</a:t>
            </a:r>
            <a:endParaRPr dirty="0"/>
          </a:p>
          <a:p>
            <a:pPr marL="742950" lvl="1" indent="-28575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</a:pPr>
            <a:r>
              <a:rPr lang="en-US" dirty="0"/>
              <a:t>assigned in sequence</a:t>
            </a:r>
            <a:endParaRPr dirty="0"/>
          </a:p>
          <a:p>
            <a:pPr marL="742950" lvl="1" indent="-28575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</a:pPr>
            <a:r>
              <a:rPr lang="en-US" dirty="0"/>
              <a:t>example:  75555</a:t>
            </a:r>
          </a:p>
          <a:p>
            <a:pPr marL="742950" lvl="1" indent="-28575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</a:pPr>
            <a:endParaRPr dirty="0"/>
          </a:p>
          <a:p>
            <a:pPr marL="34290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dirty="0"/>
              <a:t>Structure Number (99) assigned to each structure at the site</a:t>
            </a:r>
            <a:endParaRPr dirty="0"/>
          </a:p>
          <a:p>
            <a:pPr marL="742950" lvl="1" indent="-28575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</a:pPr>
            <a:r>
              <a:rPr lang="en-US" dirty="0"/>
              <a:t>example:  </a:t>
            </a:r>
            <a:r>
              <a:rPr lang="en-US" b="1" dirty="0"/>
              <a:t>1, 2, 3, etc.</a:t>
            </a:r>
          </a:p>
          <a:p>
            <a:pPr marL="742950" lvl="1" indent="-28575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</a:pPr>
            <a:r>
              <a:rPr lang="en-US" dirty="0"/>
              <a:t>Original structure #1 replaced at same location becomes #2 regardless of structure type</a:t>
            </a:r>
          </a:p>
          <a:p>
            <a:pPr marL="742950" lvl="1" indent="-28575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</a:pPr>
            <a:r>
              <a:rPr lang="en-US" dirty="0"/>
              <a:t>Multiple structures at same site have same BF# but different structure #</a:t>
            </a:r>
            <a:endParaRPr dirty="0"/>
          </a:p>
        </p:txBody>
      </p:sp>
      <p:sp>
        <p:nvSpPr>
          <p:cNvPr id="260" name="Google Shape;260;p3"/>
          <p:cNvSpPr txBox="1">
            <a:spLocks noGrp="1"/>
          </p:cNvSpPr>
          <p:nvPr>
            <p:ph type="title"/>
          </p:nvPr>
        </p:nvSpPr>
        <p:spPr>
          <a:xfrm>
            <a:off x="539552" y="339502"/>
            <a:ext cx="8219256" cy="519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How Are Structures Identified?</a:t>
            </a:r>
            <a:endParaRPr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4"/>
          <p:cNvSpPr txBox="1">
            <a:spLocks noGrp="1"/>
          </p:cNvSpPr>
          <p:nvPr>
            <p:ph type="body" idx="1"/>
          </p:nvPr>
        </p:nvSpPr>
        <p:spPr>
          <a:xfrm>
            <a:off x="539552" y="1073426"/>
            <a:ext cx="8229600" cy="35145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 dirty="0"/>
              <a:t>Visual Identifiers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lang="en-US" sz="900" dirty="0"/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</a:pPr>
            <a:r>
              <a:rPr lang="en-US" sz="1600" dirty="0"/>
              <a:t>Travel Direction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 sz="1400" dirty="0"/>
              <a:t>	- example W = westbound structure divided highway, 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36424A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EC = Eastbound Collector</a:t>
            </a:r>
          </a:p>
          <a:p>
            <a:pPr marL="457200" lvl="1" indent="0">
              <a:buClr>
                <a:srgbClr val="36424A"/>
              </a:buClr>
              <a:buNone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36424A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	- blank = Two Way Traffic</a:t>
            </a:r>
          </a:p>
          <a:p>
            <a:pPr marL="457200" lvl="1" indent="0">
              <a:buClr>
                <a:srgbClr val="36424A"/>
              </a:buClr>
              <a:buNone/>
              <a:defRPr/>
            </a:pPr>
            <a:endParaRPr lang="en-US" sz="900" dirty="0"/>
          </a:p>
          <a:p>
            <a:pPr marL="742950" lvl="1" indent="-285750">
              <a:buClr>
                <a:srgbClr val="36424A"/>
              </a:buClr>
              <a:buFont typeface="Arial" panose="020B0604020202020204" pitchFamily="34" charset="0"/>
              <a:buChar char="•"/>
              <a:defRPr/>
            </a:pPr>
            <a:r>
              <a:rPr lang="en-US" dirty="0"/>
              <a:t>Structure Type</a:t>
            </a:r>
            <a:endParaRPr dirty="0"/>
          </a:p>
          <a:p>
            <a:pPr marL="457200" lvl="1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lang="en-US" sz="1400" dirty="0"/>
              <a:t>	- Z = Sign Structure</a:t>
            </a:r>
          </a:p>
          <a:p>
            <a:pPr marL="457200" lvl="1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endParaRPr lang="en-US" sz="1400" dirty="0"/>
          </a:p>
          <a:p>
            <a:pPr marL="457200" lvl="1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lang="en-US" sz="1400" dirty="0"/>
              <a:t>E</a:t>
            </a:r>
            <a:r>
              <a:rPr lang="en-US" dirty="0"/>
              <a:t>xample:  </a:t>
            </a:r>
            <a:r>
              <a:rPr lang="en-US" b="1" dirty="0"/>
              <a:t>75555-ZNC-3</a:t>
            </a:r>
          </a:p>
          <a:p>
            <a:pPr marL="457200" lvl="1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endParaRPr lang="en-US" sz="1000" b="1" dirty="0"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 dirty="0"/>
              <a:t>Year Built (e.g. 1990/2023)</a:t>
            </a:r>
            <a:endParaRPr lang="en-US" sz="1600" dirty="0"/>
          </a:p>
          <a:p>
            <a:pPr marL="742950" lvl="1" indent="-285750">
              <a:spcBef>
                <a:spcPts val="360"/>
              </a:spcBef>
              <a:buSzPts val="1800"/>
              <a:buFont typeface="Arial" panose="020B0604020202020204" pitchFamily="34" charset="0"/>
              <a:buChar char="•"/>
            </a:pPr>
            <a:r>
              <a:rPr lang="en-US" sz="1400" dirty="0"/>
              <a:t>First year shown is Substructure or Barrel construction year</a:t>
            </a:r>
          </a:p>
          <a:p>
            <a:pPr marL="742950" lvl="1" indent="-285750">
              <a:spcBef>
                <a:spcPts val="360"/>
              </a:spcBef>
              <a:buSzPts val="1800"/>
              <a:buFont typeface="Arial" panose="020B0604020202020204" pitchFamily="34" charset="0"/>
              <a:buChar char="•"/>
            </a:pPr>
            <a:r>
              <a:rPr lang="en-US" sz="1400" dirty="0"/>
              <a:t>Second year is Superstructure fabrication year, or barrel lined</a:t>
            </a:r>
            <a:endParaRPr sz="1400" dirty="0"/>
          </a:p>
        </p:txBody>
      </p:sp>
      <p:sp>
        <p:nvSpPr>
          <p:cNvPr id="267" name="Google Shape;267;p4"/>
          <p:cNvSpPr txBox="1">
            <a:spLocks noGrp="1"/>
          </p:cNvSpPr>
          <p:nvPr>
            <p:ph type="title"/>
          </p:nvPr>
        </p:nvSpPr>
        <p:spPr>
          <a:xfrm>
            <a:off x="539552" y="339502"/>
            <a:ext cx="8219256" cy="519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How Are Structures Identified? (cont’d)</a:t>
            </a:r>
            <a:endParaRPr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5"/>
          <p:cNvSpPr txBox="1">
            <a:spLocks noGrp="1"/>
          </p:cNvSpPr>
          <p:nvPr>
            <p:ph type="body" idx="1"/>
          </p:nvPr>
        </p:nvSpPr>
        <p:spPr>
          <a:xfrm>
            <a:off x="539552" y="1356958"/>
            <a:ext cx="8229600" cy="32310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dirty="0"/>
              <a:t>Bridge Name or Nearest Town</a:t>
            </a:r>
            <a:endParaRPr dirty="0"/>
          </a:p>
          <a:p>
            <a:pPr marL="742950" lvl="1" indent="-28575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</a:pPr>
            <a:r>
              <a:rPr lang="en-US" dirty="0"/>
              <a:t>bridge official name</a:t>
            </a:r>
            <a:endParaRPr dirty="0"/>
          </a:p>
          <a:p>
            <a:pPr marL="742950" lvl="1" indent="-28575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</a:pPr>
            <a:r>
              <a:rPr lang="en-US" dirty="0"/>
              <a:t>nearest town on road map</a:t>
            </a:r>
            <a:endParaRPr dirty="0"/>
          </a:p>
          <a:p>
            <a:pPr marL="34290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dirty="0"/>
              <a:t>Located Over</a:t>
            </a:r>
            <a:endParaRPr dirty="0"/>
          </a:p>
          <a:p>
            <a:pPr marL="742950" lvl="1" indent="-28575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</a:pPr>
            <a:r>
              <a:rPr lang="en-US" dirty="0"/>
              <a:t>Watercourse, Road, Railway, etc.</a:t>
            </a:r>
            <a:endParaRPr dirty="0"/>
          </a:p>
          <a:p>
            <a:pPr marL="34290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dirty="0"/>
              <a:t>Located On</a:t>
            </a:r>
            <a:endParaRPr dirty="0"/>
          </a:p>
          <a:p>
            <a:pPr marL="742950" lvl="1" indent="-28575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</a:pPr>
            <a:r>
              <a:rPr lang="en-US" dirty="0"/>
              <a:t>Highway or Local Road</a:t>
            </a:r>
            <a:endParaRPr dirty="0"/>
          </a:p>
          <a:p>
            <a:pPr marL="742950" lvl="1" indent="-28575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</a:pPr>
            <a:r>
              <a:rPr lang="en-US" dirty="0"/>
              <a:t>Includes Control Section  (2:03)</a:t>
            </a:r>
            <a:endParaRPr dirty="0"/>
          </a:p>
          <a:p>
            <a:pPr marL="34290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dirty="0"/>
              <a:t>Contract Maintenance Area</a:t>
            </a:r>
            <a:endParaRPr dirty="0"/>
          </a:p>
          <a:p>
            <a:pPr marL="742950" lvl="1" indent="-28575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</a:pPr>
            <a:r>
              <a:rPr lang="en-US" dirty="0"/>
              <a:t>Prov. Highways (e.g. CMA 28)</a:t>
            </a:r>
          </a:p>
          <a:p>
            <a:pPr marL="742950" lvl="1" indent="-28575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</a:pPr>
            <a:r>
              <a:rPr lang="en-US" dirty="0"/>
              <a:t>Local Roads display as “Un-Defined CMA”</a:t>
            </a:r>
            <a:endParaRPr dirty="0"/>
          </a:p>
        </p:txBody>
      </p:sp>
      <p:sp>
        <p:nvSpPr>
          <p:cNvPr id="274" name="Google Shape;274;p5"/>
          <p:cNvSpPr txBox="1">
            <a:spLocks noGrp="1"/>
          </p:cNvSpPr>
          <p:nvPr>
            <p:ph type="title"/>
          </p:nvPr>
        </p:nvSpPr>
        <p:spPr>
          <a:xfrm>
            <a:off x="539552" y="339502"/>
            <a:ext cx="8219256" cy="519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Where is the Bridge?</a:t>
            </a:r>
            <a:endParaRPr/>
          </a:p>
        </p:txBody>
      </p:sp>
      <p:sp>
        <p:nvSpPr>
          <p:cNvPr id="275" name="Google Shape;275;p5"/>
          <p:cNvSpPr/>
          <p:nvPr/>
        </p:nvSpPr>
        <p:spPr>
          <a:xfrm>
            <a:off x="6172200" y="1657350"/>
            <a:ext cx="1828800" cy="1828800"/>
          </a:xfrm>
          <a:prstGeom prst="ellipse">
            <a:avLst/>
          </a:prstGeom>
          <a:solidFill>
            <a:srgbClr val="5FCEE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76" name="Google Shape;276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629400" y="1885950"/>
            <a:ext cx="789300" cy="14720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6"/>
          <p:cNvSpPr txBox="1">
            <a:spLocks noGrp="1"/>
          </p:cNvSpPr>
          <p:nvPr>
            <p:ph type="body" idx="1"/>
          </p:nvPr>
        </p:nvSpPr>
        <p:spPr>
          <a:xfrm>
            <a:off x="539552" y="1356958"/>
            <a:ext cx="8229600" cy="32310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/>
              <a:t>Water Body Class &amp; Year</a:t>
            </a:r>
            <a:endParaRPr/>
          </a:p>
          <a:p>
            <a:pPr marL="742950" lvl="1" indent="-28575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</a:pPr>
            <a:r>
              <a:rPr lang="en-US"/>
              <a:t>future</a:t>
            </a:r>
            <a:endParaRPr/>
          </a:p>
          <a:p>
            <a:pPr marL="742950" lvl="1" indent="-28575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</a:pPr>
            <a:r>
              <a:rPr lang="en-US"/>
              <a:t>water class of the watercourse</a:t>
            </a:r>
            <a:endParaRPr/>
          </a:p>
          <a:p>
            <a:pPr marL="742950" lvl="1" indent="-28575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</a:pPr>
            <a:r>
              <a:rPr lang="en-US"/>
              <a:t>year designated by Environment</a:t>
            </a:r>
            <a:endParaRPr/>
          </a:p>
          <a:p>
            <a:pPr marL="457200" lvl="1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endParaRPr/>
          </a:p>
          <a:p>
            <a:pPr marL="34290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/>
              <a:t>Navigable Waters Class &amp; Year</a:t>
            </a:r>
            <a:endParaRPr/>
          </a:p>
          <a:p>
            <a:pPr marL="742950" lvl="1" indent="-28575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</a:pPr>
            <a:r>
              <a:rPr lang="en-US"/>
              <a:t>future</a:t>
            </a:r>
            <a:endParaRPr/>
          </a:p>
          <a:p>
            <a:pPr marL="742950" lvl="1" indent="-28575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</a:pPr>
            <a:r>
              <a:rPr lang="en-US"/>
              <a:t>navigable class of stream</a:t>
            </a:r>
            <a:endParaRPr/>
          </a:p>
          <a:p>
            <a:pPr marL="742950" lvl="1" indent="-28575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</a:pPr>
            <a:r>
              <a:rPr lang="en-US"/>
              <a:t>year classified</a:t>
            </a:r>
            <a:endParaRPr/>
          </a:p>
        </p:txBody>
      </p:sp>
      <p:sp>
        <p:nvSpPr>
          <p:cNvPr id="283" name="Google Shape;283;p6"/>
          <p:cNvSpPr txBox="1">
            <a:spLocks noGrp="1"/>
          </p:cNvSpPr>
          <p:nvPr>
            <p:ph type="title"/>
          </p:nvPr>
        </p:nvSpPr>
        <p:spPr>
          <a:xfrm>
            <a:off x="539552" y="339502"/>
            <a:ext cx="8219256" cy="519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Watercourse Designations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7"/>
          <p:cNvSpPr txBox="1">
            <a:spLocks noGrp="1"/>
          </p:cNvSpPr>
          <p:nvPr>
            <p:ph type="body" idx="1"/>
          </p:nvPr>
        </p:nvSpPr>
        <p:spPr>
          <a:xfrm>
            <a:off x="467543" y="1226654"/>
            <a:ext cx="3628206" cy="32722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dirty="0"/>
              <a:t>Legal Land Location</a:t>
            </a:r>
            <a:endParaRPr dirty="0"/>
          </a:p>
          <a:p>
            <a:pPr marL="742950" lvl="1" indent="-28575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</a:pPr>
            <a:r>
              <a:rPr lang="en-US" dirty="0" err="1"/>
              <a:t>ie</a:t>
            </a:r>
            <a:r>
              <a:rPr lang="en-US" dirty="0"/>
              <a:t>  WNW 22 - 028 - 03 – W5M</a:t>
            </a:r>
            <a:endParaRPr dirty="0"/>
          </a:p>
          <a:p>
            <a:pPr marL="742950" lvl="1" indent="-19685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dirty="0"/>
          </a:p>
          <a:p>
            <a:pPr marL="34290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dirty="0"/>
              <a:t>Prefix is always W, S, or I</a:t>
            </a:r>
            <a:endParaRPr dirty="0"/>
          </a:p>
          <a:p>
            <a:pPr marL="342900" lvl="0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dirty="0"/>
          </a:p>
          <a:p>
            <a:pPr marL="34290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dirty="0"/>
              <a:t>Longitude, Latitude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36424A"/>
              </a:buClr>
              <a:buSzPts val="1400"/>
              <a:buFont typeface="Arial"/>
              <a:buChar char="–"/>
              <a:tabLst/>
              <a:defRPr/>
            </a:pPr>
            <a:r>
              <a:rPr kumimoji="0" lang="en-US" sz="1400" b="0" i="0" u="none" strike="noStrike" kern="0" cap="none" spc="0" normalizeH="0" baseline="0" noProof="0" dirty="0" err="1">
                <a:ln>
                  <a:noFill/>
                </a:ln>
                <a:solidFill>
                  <a:srgbClr val="36424A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ie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36424A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 -113:18:04, 51:02:15</a:t>
            </a:r>
            <a:endParaRPr dirty="0"/>
          </a:p>
          <a:p>
            <a:pPr marL="342900" lvl="0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dirty="0"/>
          </a:p>
        </p:txBody>
      </p:sp>
      <p:sp>
        <p:nvSpPr>
          <p:cNvPr id="289" name="Google Shape;289;p7"/>
          <p:cNvSpPr txBox="1">
            <a:spLocks noGrp="1"/>
          </p:cNvSpPr>
          <p:nvPr>
            <p:ph type="body" idx="3"/>
          </p:nvPr>
        </p:nvSpPr>
        <p:spPr>
          <a:xfrm>
            <a:off x="467543" y="378113"/>
            <a:ext cx="3954233" cy="5754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81AB"/>
              </a:buClr>
              <a:buSzPts val="2800"/>
              <a:buNone/>
            </a:pPr>
            <a:r>
              <a:rPr lang="en-US" dirty="0"/>
              <a:t>Where is the Bridge?</a:t>
            </a:r>
            <a:endParaRPr dirty="0"/>
          </a:p>
        </p:txBody>
      </p:sp>
      <p:grpSp>
        <p:nvGrpSpPr>
          <p:cNvPr id="291" name="Google Shape;291;p7"/>
          <p:cNvGrpSpPr/>
          <p:nvPr/>
        </p:nvGrpSpPr>
        <p:grpSpPr>
          <a:xfrm>
            <a:off x="5048253" y="1226654"/>
            <a:ext cx="3628205" cy="2799996"/>
            <a:chOff x="762793" y="3276600"/>
            <a:chExt cx="5638800" cy="3886200"/>
          </a:xfrm>
        </p:grpSpPr>
        <p:sp>
          <p:nvSpPr>
            <p:cNvPr id="292" name="Google Shape;292;p7"/>
            <p:cNvSpPr/>
            <p:nvPr/>
          </p:nvSpPr>
          <p:spPr>
            <a:xfrm>
              <a:off x="762793" y="3276600"/>
              <a:ext cx="5638800" cy="3886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013"/>
                <a:buFont typeface="Arial"/>
                <a:buNone/>
              </a:pPr>
              <a:endParaRPr sz="101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93" name="Google Shape;293;p7" descr="bridge map 1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945356" y="3352800"/>
              <a:ext cx="5119687" cy="36830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800CE32-247E-2349-1435-5B715F64C54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6</a:t>
            </a:fld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8"/>
          <p:cNvSpPr txBox="1">
            <a:spLocks noGrp="1"/>
          </p:cNvSpPr>
          <p:nvPr>
            <p:ph type="body" idx="1"/>
          </p:nvPr>
        </p:nvSpPr>
        <p:spPr>
          <a:xfrm>
            <a:off x="539552" y="1356958"/>
            <a:ext cx="8229600" cy="32310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dirty="0"/>
              <a:t>Alberta Transportation  (AT)</a:t>
            </a: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dirty="0"/>
              <a:t>Alberta Environment </a:t>
            </a: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dirty="0"/>
              <a:t>Municipal Services Branch (Special Areas)</a:t>
            </a:r>
            <a:endParaRPr dirty="0"/>
          </a:p>
          <a:p>
            <a:pPr marL="34290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dirty="0"/>
              <a:t>County or Municipal District  (C01 or M36)</a:t>
            </a:r>
            <a:endParaRPr dirty="0"/>
          </a:p>
          <a:p>
            <a:pPr marL="34290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dirty="0"/>
              <a:t>Town or Village  (T or V)</a:t>
            </a:r>
            <a:endParaRPr dirty="0"/>
          </a:p>
          <a:p>
            <a:pPr marL="34290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dirty="0"/>
              <a:t>City  (Urban </a:t>
            </a:r>
            <a:r>
              <a:rPr lang="en-US" dirty="0" err="1"/>
              <a:t>Airdrie</a:t>
            </a:r>
            <a:r>
              <a:rPr lang="en-US" dirty="0"/>
              <a:t>)</a:t>
            </a:r>
            <a:endParaRPr dirty="0"/>
          </a:p>
          <a:p>
            <a:pPr marL="34290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dirty="0"/>
              <a:t>Municipal Affairs  (MA)</a:t>
            </a:r>
            <a:endParaRPr dirty="0"/>
          </a:p>
          <a:p>
            <a:pPr marL="34290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dirty="0"/>
              <a:t>Federal Government Departments  (FIA)</a:t>
            </a:r>
            <a:endParaRPr dirty="0"/>
          </a:p>
          <a:p>
            <a:pPr marL="34290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dirty="0"/>
              <a:t>Private  (P)</a:t>
            </a:r>
            <a:endParaRPr dirty="0"/>
          </a:p>
          <a:p>
            <a:pPr marL="342900" lvl="0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dirty="0"/>
          </a:p>
        </p:txBody>
      </p:sp>
      <p:sp>
        <p:nvSpPr>
          <p:cNvPr id="300" name="Google Shape;300;p8"/>
          <p:cNvSpPr txBox="1">
            <a:spLocks noGrp="1"/>
          </p:cNvSpPr>
          <p:nvPr>
            <p:ph type="title"/>
          </p:nvPr>
        </p:nvSpPr>
        <p:spPr>
          <a:xfrm>
            <a:off x="539552" y="339502"/>
            <a:ext cx="8219256" cy="519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Road Authority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9"/>
          <p:cNvSpPr txBox="1">
            <a:spLocks noGrp="1"/>
          </p:cNvSpPr>
          <p:nvPr>
            <p:ph type="body" idx="1"/>
          </p:nvPr>
        </p:nvSpPr>
        <p:spPr>
          <a:xfrm>
            <a:off x="539551" y="914401"/>
            <a:ext cx="8219256" cy="36735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dirty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6424A"/>
              </a:buClr>
              <a:buSzPts val="1800"/>
              <a:buFont typeface="Arial"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6424A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Typical Bridge Clear Roadway = 7.1 m</a:t>
            </a: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lang="en-US" dirty="0"/>
          </a:p>
          <a:p>
            <a:pPr marL="342900" lvl="0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lang="en-CA" dirty="0"/>
          </a:p>
          <a:p>
            <a:pPr marL="342900" lvl="0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lang="en-CA" dirty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6424A"/>
              </a:buClr>
              <a:buSzPts val="1800"/>
              <a:buFont typeface="Arial"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6424A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With Median Clear Roadway = 16.0 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6424A"/>
              </a:buClr>
              <a:buSzPts val="1800"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36424A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6424A"/>
              </a:buClr>
              <a:buSzPts val="1800"/>
              <a:buNone/>
              <a:tabLst/>
              <a:defRPr/>
            </a:pPr>
            <a:endParaRPr lang="en-US" dirty="0">
              <a:solidFill>
                <a:srgbClr val="36424A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6424A"/>
              </a:buClr>
              <a:buSzPts val="1800"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36424A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6424A"/>
              </a:buClr>
              <a:buSzPts val="1800"/>
              <a:buFont typeface="Arial"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6424A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If no curbs or medians present measure inside rails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6424A"/>
              </a:buClr>
              <a:buSzPts val="1800"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36424A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342900" lvl="0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dirty="0"/>
          </a:p>
        </p:txBody>
      </p:sp>
      <p:pic>
        <p:nvPicPr>
          <p:cNvPr id="307" name="Google Shape;307;p9" descr="clear roadway 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43198" y="1077403"/>
            <a:ext cx="3061252" cy="763324"/>
          </a:xfrm>
          <a:prstGeom prst="rect">
            <a:avLst/>
          </a:prstGeom>
          <a:noFill/>
          <a:ln>
            <a:noFill/>
          </a:ln>
        </p:spPr>
      </p:pic>
      <p:pic>
        <p:nvPicPr>
          <p:cNvPr id="308" name="Google Shape;308;p9" descr="clear roadway 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589768" y="2437075"/>
            <a:ext cx="3014682" cy="667909"/>
          </a:xfrm>
          <a:prstGeom prst="rect">
            <a:avLst/>
          </a:prstGeom>
          <a:noFill/>
          <a:ln>
            <a:noFill/>
          </a:ln>
        </p:spPr>
      </p:pic>
      <p:sp>
        <p:nvSpPr>
          <p:cNvPr id="309" name="Google Shape;309;p9"/>
          <p:cNvSpPr txBox="1">
            <a:spLocks noGrp="1"/>
          </p:cNvSpPr>
          <p:nvPr>
            <p:ph type="title"/>
          </p:nvPr>
        </p:nvSpPr>
        <p:spPr>
          <a:xfrm>
            <a:off x="539552" y="339502"/>
            <a:ext cx="8219256" cy="519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What is Clear Roadway?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Alberta - Goverment">
  <a:themeElements>
    <a:clrScheme name="Custom 4">
      <a:dk1>
        <a:srgbClr val="36424A"/>
      </a:dk1>
      <a:lt1>
        <a:srgbClr val="FFFFFF"/>
      </a:lt1>
      <a:dk2>
        <a:srgbClr val="6A737B"/>
      </a:dk2>
      <a:lt2>
        <a:srgbClr val="D1D4D3"/>
      </a:lt2>
      <a:accent1>
        <a:srgbClr val="005072"/>
      </a:accent1>
      <a:accent2>
        <a:srgbClr val="0081AB"/>
      </a:accent2>
      <a:accent3>
        <a:srgbClr val="00AAD2"/>
      </a:accent3>
      <a:accent4>
        <a:srgbClr val="5FCEEA"/>
      </a:accent4>
      <a:accent5>
        <a:srgbClr val="A6E1EF"/>
      </a:accent5>
      <a:accent6>
        <a:srgbClr val="CCEEF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ody slides">
  <a:themeElements>
    <a:clrScheme name="Sky basic">
      <a:dk1>
        <a:srgbClr val="36424A"/>
      </a:dk1>
      <a:lt1>
        <a:srgbClr val="FFFFFF"/>
      </a:lt1>
      <a:dk2>
        <a:srgbClr val="6A737B"/>
      </a:dk2>
      <a:lt2>
        <a:srgbClr val="D1D4D3"/>
      </a:lt2>
      <a:accent1>
        <a:srgbClr val="005072"/>
      </a:accent1>
      <a:accent2>
        <a:srgbClr val="0081AB"/>
      </a:accent2>
      <a:accent3>
        <a:srgbClr val="00AAD2"/>
      </a:accent3>
      <a:accent4>
        <a:srgbClr val="5FCEEA"/>
      </a:accent4>
      <a:accent5>
        <a:srgbClr val="A6E1EF"/>
      </a:accent5>
      <a:accent6>
        <a:srgbClr val="CCEEF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344</TotalTime>
  <Words>770</Words>
  <Application>Microsoft Office PowerPoint</Application>
  <PresentationFormat>On-screen Show (16:9)</PresentationFormat>
  <Paragraphs>193</Paragraphs>
  <Slides>23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Calibri</vt:lpstr>
      <vt:lpstr>Arial</vt:lpstr>
      <vt:lpstr>Noto Sans Symbols</vt:lpstr>
      <vt:lpstr>Alberta - Goverment</vt:lpstr>
      <vt:lpstr>Body slides</vt:lpstr>
      <vt:lpstr>BRIDGE INVENTORY INFORMATION</vt:lpstr>
      <vt:lpstr>Inventory Information </vt:lpstr>
      <vt:lpstr>How Are Structures Identified?</vt:lpstr>
      <vt:lpstr>How Are Structures Identified? (cont’d)</vt:lpstr>
      <vt:lpstr>Where is the Bridge?</vt:lpstr>
      <vt:lpstr>Watercourse Designations</vt:lpstr>
      <vt:lpstr>PowerPoint Presentation</vt:lpstr>
      <vt:lpstr>Road Authority</vt:lpstr>
      <vt:lpstr>What is Clear Roadway?</vt:lpstr>
      <vt:lpstr>Average Annual Daily Traffic</vt:lpstr>
      <vt:lpstr>What is the Road Classification?</vt:lpstr>
      <vt:lpstr>What is the Road Classification?</vt:lpstr>
      <vt:lpstr>What is the Road Classification?</vt:lpstr>
      <vt:lpstr>Standard Road Classifications</vt:lpstr>
      <vt:lpstr>Standard Road Classifications cont’d</vt:lpstr>
      <vt:lpstr>Standard Road Classifications cont’d</vt:lpstr>
      <vt:lpstr>What is the Detour Length? </vt:lpstr>
      <vt:lpstr>What is the Detour Length?</vt:lpstr>
      <vt:lpstr>What is Posted Clearance?</vt:lpstr>
      <vt:lpstr>Bridge Details</vt:lpstr>
      <vt:lpstr>Standard Bridge Components</vt:lpstr>
      <vt:lpstr>Standard Bridge Components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BRIDGE INVENTORY INFORMATION</dc:title>
  <dc:creator>Garry Roberts</dc:creator>
  <cp:lastModifiedBy>Garry Roberts</cp:lastModifiedBy>
  <cp:revision>24</cp:revision>
  <dcterms:created xsi:type="dcterms:W3CDTF">1994-06-09T19:10:46Z</dcterms:created>
  <dcterms:modified xsi:type="dcterms:W3CDTF">2023-05-01T03:49:56Z</dcterms:modified>
</cp:coreProperties>
</file>