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6" r:id="rId2"/>
  </p:sldMasterIdLst>
  <p:notesMasterIdLst>
    <p:notesMasterId r:id="rId2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4" r:id="rId22"/>
    <p:sldId id="275" r:id="rId2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g8h4m4I0ALx/uIDxKyUSogLQN2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0F164D9-0CA8-4468-8357-32D6A896BA69}">
  <a:tblStyle styleId="{80F164D9-0CA8-4468-8357-32D6A896BA6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977" autoAdjust="0"/>
  </p:normalViewPr>
  <p:slideViewPr>
    <p:cSldViewPr snapToGrid="0">
      <p:cViewPr varScale="1">
        <p:scale>
          <a:sx n="59" d="100"/>
          <a:sy n="59" d="100"/>
        </p:scale>
        <p:origin x="1494" y="2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27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" name="Google Shape;71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" name="Google Shape;833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Google Shape;840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Load effect (Moment and Shear)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Multiple LLCFs in calculation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Critical one (lowest) is what is reported, and included in BIS/Inspection Reports for each truck configuration CS1 CS2 CS3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r>
              <a:rPr lang="en-US" dirty="0"/>
              <a:t>ULS not SLS</a:t>
            </a:r>
          </a:p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1" name="Google Shape;84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Google Shape;861;p1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1526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9" name="Google Shape;169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1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2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6" name="Google Shape;88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Google Shape;177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7" name="Google Shape;187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6" name="Google Shape;19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7" name="Google Shape;197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6" name="Google Shape;20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7" name="Google Shape;207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7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6" name="Google Shape;2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7" name="Google Shape;217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8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4" name="Google Shape;2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5" name="Google Shape;225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7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bg>
      <p:bgPr>
        <a:solidFill>
          <a:schemeClr val="accent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2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Google Shape;16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2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Google Shape;18;p22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" name="Google Shape;20;p22"/>
          <p:cNvSpPr txBox="1">
            <a:spLocks noGrp="1"/>
          </p:cNvSpPr>
          <p:nvPr>
            <p:ph type="subTitle" idx="1"/>
          </p:nvPr>
        </p:nvSpPr>
        <p:spPr>
          <a:xfrm>
            <a:off x="483446" y="3363838"/>
            <a:ext cx="8355754" cy="45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>
                <a:solidFill>
                  <a:schemeClr val="lt1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22"/>
          <p:cNvSpPr txBox="1">
            <a:spLocks noGrp="1"/>
          </p:cNvSpPr>
          <p:nvPr>
            <p:ph type="body" idx="2"/>
          </p:nvPr>
        </p:nvSpPr>
        <p:spPr>
          <a:xfrm>
            <a:off x="483446" y="3834358"/>
            <a:ext cx="835575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lt1"/>
                </a:solidFill>
              </a:defRPr>
            </a:lvl1pPr>
            <a:lvl2pPr lvl="1" algn="r">
              <a:buNone/>
              <a:defRPr>
                <a:solidFill>
                  <a:schemeClr val="lt1"/>
                </a:solidFill>
              </a:defRPr>
            </a:lvl2pPr>
            <a:lvl3pPr lvl="2" algn="r">
              <a:buNone/>
              <a:defRPr>
                <a:solidFill>
                  <a:schemeClr val="lt1"/>
                </a:solidFill>
              </a:defRPr>
            </a:lvl3pPr>
            <a:lvl4pPr lvl="3" algn="r">
              <a:buNone/>
              <a:defRPr>
                <a:solidFill>
                  <a:schemeClr val="lt1"/>
                </a:solidFill>
              </a:defRPr>
            </a:lvl4pPr>
            <a:lvl5pPr lvl="4" algn="r">
              <a:buNone/>
              <a:defRPr>
                <a:solidFill>
                  <a:schemeClr val="lt1"/>
                </a:solidFill>
              </a:defRPr>
            </a:lvl5pPr>
            <a:lvl6pPr lvl="5" algn="r">
              <a:buNone/>
              <a:defRPr>
                <a:solidFill>
                  <a:schemeClr val="lt1"/>
                </a:solidFill>
              </a:defRPr>
            </a:lvl6pPr>
            <a:lvl7pPr lvl="6" algn="r">
              <a:buNone/>
              <a:defRPr>
                <a:solidFill>
                  <a:schemeClr val="lt1"/>
                </a:solidFill>
              </a:defRPr>
            </a:lvl7pPr>
            <a:lvl8pPr lvl="7" algn="r">
              <a:buNone/>
              <a:defRPr>
                <a:solidFill>
                  <a:schemeClr val="lt1"/>
                </a:solidFill>
              </a:defRPr>
            </a:lvl8pPr>
            <a:lvl9pPr lvl="8" algn="r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e / Contrast">
  <p:cSld name="Compare / Contrast">
    <p:bg>
      <p:bgPr>
        <a:solidFill>
          <a:schemeClr val="lt1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6"/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26"/>
          <p:cNvSpPr txBox="1">
            <a:spLocks noGrp="1"/>
          </p:cNvSpPr>
          <p:nvPr>
            <p:ph type="body" idx="1"/>
          </p:nvPr>
        </p:nvSpPr>
        <p:spPr>
          <a:xfrm>
            <a:off x="467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body" idx="2"/>
          </p:nvPr>
        </p:nvSpPr>
        <p:spPr>
          <a:xfrm>
            <a:off x="5039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75" name="Google Shape;75;p26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6" name="Google Shape;76;p2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77" name="Google Shape;77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26"/>
          <p:cNvSpPr txBox="1">
            <a:spLocks noGrp="1"/>
          </p:cNvSpPr>
          <p:nvPr>
            <p:ph type="title"/>
          </p:nvPr>
        </p:nvSpPr>
        <p:spPr>
          <a:xfrm>
            <a:off x="5039544" y="379974"/>
            <a:ext cx="3628206" cy="569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rgbClr val="0081AB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body" idx="3"/>
          </p:nvPr>
        </p:nvSpPr>
        <p:spPr>
          <a:xfrm>
            <a:off x="467544" y="378113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rgbClr val="0081AB"/>
              </a:buClr>
              <a:buSzPts val="2800"/>
              <a:buNone/>
              <a:defRPr sz="2800" b="1">
                <a:solidFill>
                  <a:srgbClr val="0081AB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>
  <p:cSld name="Closing slide">
    <p:bg>
      <p:bgPr>
        <a:solidFill>
          <a:schemeClr val="accent2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8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2" name="Google Shape;82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28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8"/>
          <p:cNvSpPr/>
          <p:nvPr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" name="Google Shape;86;p2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dk1"/>
                </a:solidFill>
              </a:defRPr>
            </a:lvl1pPr>
            <a:lvl2pPr lvl="1" algn="r">
              <a:buNone/>
              <a:defRPr>
                <a:solidFill>
                  <a:schemeClr val="dk1"/>
                </a:solidFill>
              </a:defRPr>
            </a:lvl2pPr>
            <a:lvl3pPr lvl="2" algn="r">
              <a:buNone/>
              <a:defRPr>
                <a:solidFill>
                  <a:schemeClr val="dk1"/>
                </a:solidFill>
              </a:defRPr>
            </a:lvl3pPr>
            <a:lvl4pPr lvl="3" algn="r">
              <a:buNone/>
              <a:defRPr>
                <a:solidFill>
                  <a:schemeClr val="dk1"/>
                </a:solidFill>
              </a:defRPr>
            </a:lvl4pPr>
            <a:lvl5pPr lvl="4" algn="r">
              <a:buNone/>
              <a:defRPr>
                <a:solidFill>
                  <a:schemeClr val="dk1"/>
                </a:solidFill>
              </a:defRPr>
            </a:lvl5pPr>
            <a:lvl6pPr lvl="5" algn="r">
              <a:buNone/>
              <a:defRPr>
                <a:solidFill>
                  <a:schemeClr val="dk1"/>
                </a:solidFill>
              </a:defRPr>
            </a:lvl6pPr>
            <a:lvl7pPr lvl="6" algn="r">
              <a:buNone/>
              <a:defRPr>
                <a:solidFill>
                  <a:schemeClr val="dk1"/>
                </a:solidFill>
              </a:defRPr>
            </a:lvl7pPr>
            <a:lvl8pPr lvl="7" algn="r">
              <a:buNone/>
              <a:defRPr>
                <a:solidFill>
                  <a:schemeClr val="dk1"/>
                </a:solidFill>
              </a:defRPr>
            </a:lvl8pPr>
            <a:lvl9pPr lvl="8" algn="r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89" name="Google Shape;89;p34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141515"/>
              </a:buClr>
              <a:buSzPts val="2400"/>
              <a:buFont typeface="Noto Sans Symbols"/>
              <a:buChar char="▪"/>
              <a:defRPr>
                <a:solidFill>
                  <a:srgbClr val="141515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141515"/>
              </a:buClr>
              <a:buSzPts val="2000"/>
              <a:buFont typeface="Noto Sans Symbols"/>
              <a:buChar char="▪"/>
              <a:defRPr>
                <a:solidFill>
                  <a:srgbClr val="141515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rgbClr val="141515"/>
              </a:buClr>
              <a:buSzPts val="1400"/>
              <a:buFont typeface="Noto Sans Symbols"/>
              <a:buChar char="▪"/>
              <a:defRPr>
                <a:solidFill>
                  <a:srgbClr val="141515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34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1" name="Google Shape;91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rgbClr val="0081AB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Agenda">
  <p:cSld name="2_Agenda">
    <p:bg>
      <p:bgPr>
        <a:solidFill>
          <a:srgbClr val="0081AB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95" name="Google Shape;95;p35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Noto Sans Symbols"/>
              <a:buChar char="▪"/>
              <a:defRPr>
                <a:solidFill>
                  <a:srgbClr val="F2F2F2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Noto Sans Symbols"/>
              <a:buChar char="▪"/>
              <a:defRPr>
                <a:solidFill>
                  <a:srgbClr val="F2F2F2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35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35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8" name="Google Shape;98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Agenda">
  <p:cSld name="3_Agenda">
    <p:bg>
      <p:bgPr>
        <a:solidFill>
          <a:srgbClr val="36424A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02" name="Google Shape;102;p36"/>
          <p:cNvSpPr txBox="1">
            <a:spLocks noGrp="1"/>
          </p:cNvSpPr>
          <p:nvPr>
            <p:ph type="body" idx="1"/>
          </p:nvPr>
        </p:nvSpPr>
        <p:spPr>
          <a:xfrm>
            <a:off x="539552" y="1347614"/>
            <a:ext cx="8229600" cy="3240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2F2F2"/>
              </a:buClr>
              <a:buSzPts val="2400"/>
              <a:buFont typeface="Noto Sans Symbols"/>
              <a:buChar char="▪"/>
              <a:defRPr>
                <a:solidFill>
                  <a:srgbClr val="F2F2F2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2F2F2"/>
              </a:buClr>
              <a:buSzPts val="2000"/>
              <a:buFont typeface="Noto Sans Symbols"/>
              <a:buChar char="▪"/>
              <a:defRPr>
                <a:solidFill>
                  <a:srgbClr val="F2F2F2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rgbClr val="F2F2F2"/>
              </a:buClr>
              <a:buSzPts val="1400"/>
              <a:buFont typeface="Noto Sans Symbols"/>
              <a:buChar char="▪"/>
              <a:defRPr>
                <a:solidFill>
                  <a:srgbClr val="F2F2F2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36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36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5" name="Google Shape;105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6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Light)" type="title">
  <p:cSld name="TITLE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7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7"/>
          <p:cNvSpPr txBox="1">
            <a:spLocks noGrp="1"/>
          </p:cNvSpPr>
          <p:nvPr>
            <p:ph type="subTitle" idx="1"/>
          </p:nvPr>
        </p:nvSpPr>
        <p:spPr>
          <a:xfrm>
            <a:off x="1371600" y="2801722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0">
                <a:solidFill>
                  <a:schemeClr val="dk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37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37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Google Shape;112;p37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113" name="Google Shape;113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Colour)">
  <p:cSld name="Divider (Colour)">
    <p:bg>
      <p:bgPr>
        <a:solidFill>
          <a:schemeClr val="accent2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3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7" name="Google Shape;117;p38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38"/>
          <p:cNvSpPr txBox="1">
            <a:spLocks noGrp="1"/>
          </p:cNvSpPr>
          <p:nvPr>
            <p:ph type="subTitle" idx="1"/>
          </p:nvPr>
        </p:nvSpPr>
        <p:spPr>
          <a:xfrm>
            <a:off x="1371600" y="2801722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38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p38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p38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Light)">
  <p:cSld name="Emphasis (Light)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9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 b="0">
                <a:solidFill>
                  <a:schemeClr val="dk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39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3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126" name="Google Shape;126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Dark)">
  <p:cSld name="Emphasis (Dark)">
    <p:bg>
      <p:bgPr>
        <a:solidFill>
          <a:schemeClr val="dk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40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30" name="Google Shape;130;p40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31" name="Google Shape;131;p40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hasis (Colour)">
  <p:cSld name="Emphasis (Colour)">
    <p:bg>
      <p:bgPr>
        <a:solidFill>
          <a:schemeClr val="accent2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41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41"/>
          <p:cNvSpPr txBox="1">
            <a:spLocks noGrp="1"/>
          </p:cNvSpPr>
          <p:nvPr>
            <p:ph type="subTitle" idx="1"/>
          </p:nvPr>
        </p:nvSpPr>
        <p:spPr>
          <a:xfrm>
            <a:off x="914400" y="928470"/>
            <a:ext cx="7315200" cy="322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136" name="Google Shape;136;p41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Google Shape;137;p41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7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no title">
  <p:cSld name="Content with no title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2"/>
          <p:cNvSpPr txBox="1">
            <a:spLocks noGrp="1"/>
          </p:cNvSpPr>
          <p:nvPr>
            <p:ph type="body" idx="1"/>
          </p:nvPr>
        </p:nvSpPr>
        <p:spPr>
          <a:xfrm>
            <a:off x="457200" y="438150"/>
            <a:ext cx="8229600" cy="4029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solidFill>
                  <a:schemeClr val="dk1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42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42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142" name="Google Shape;142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e / Contrast (Colour)">
  <p:cSld name="Compare / Contrast (Colour)">
    <p:bg>
      <p:bgPr>
        <a:solidFill>
          <a:schemeClr val="accen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3"/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5" name="Google Shape;145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43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7" name="Google Shape;147;p43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8" name="Google Shape;148;p43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49" name="Google Shape;149;p43"/>
          <p:cNvSpPr txBox="1">
            <a:spLocks noGrp="1"/>
          </p:cNvSpPr>
          <p:nvPr>
            <p:ph type="title"/>
          </p:nvPr>
        </p:nvSpPr>
        <p:spPr>
          <a:xfrm>
            <a:off x="5039544" y="379974"/>
            <a:ext cx="3628206" cy="569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43"/>
          <p:cNvSpPr txBox="1">
            <a:spLocks noGrp="1"/>
          </p:cNvSpPr>
          <p:nvPr>
            <p:ph type="body" idx="1"/>
          </p:nvPr>
        </p:nvSpPr>
        <p:spPr>
          <a:xfrm>
            <a:off x="467544" y="378113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43"/>
          <p:cNvSpPr txBox="1">
            <a:spLocks noGrp="1"/>
          </p:cNvSpPr>
          <p:nvPr>
            <p:ph type="body" idx="2"/>
          </p:nvPr>
        </p:nvSpPr>
        <p:spPr>
          <a:xfrm>
            <a:off x="467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52" name="Google Shape;152;p43"/>
          <p:cNvSpPr txBox="1">
            <a:spLocks noGrp="1"/>
          </p:cNvSpPr>
          <p:nvPr>
            <p:ph type="body" idx="3"/>
          </p:nvPr>
        </p:nvSpPr>
        <p:spPr>
          <a:xfrm>
            <a:off x="5039544" y="1275607"/>
            <a:ext cx="3628206" cy="316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1pPr>
            <a:lvl2pPr marL="914400" lvl="1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 sz="1400"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-slide photo">
  <p:cSld name="Full-slide photo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4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069942"/>
          </a:xfrm>
          <a:prstGeom prst="rect">
            <a:avLst/>
          </a:prstGeom>
          <a:noFill/>
          <a:ln>
            <a:noFill/>
          </a:ln>
        </p:spPr>
      </p:sp>
      <p:sp>
        <p:nvSpPr>
          <p:cNvPr id="155" name="Google Shape;155;p44"/>
          <p:cNvSpPr txBox="1">
            <a:spLocks noGrp="1"/>
          </p:cNvSpPr>
          <p:nvPr>
            <p:ph type="body" idx="1"/>
          </p:nvPr>
        </p:nvSpPr>
        <p:spPr>
          <a:xfrm>
            <a:off x="467544" y="483518"/>
            <a:ext cx="8208912" cy="4104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44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7" name="Google Shape;157;p4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lt1"/>
                </a:solidFill>
              </a:defRPr>
            </a:lvl1pPr>
            <a:lvl2pPr lvl="1" algn="r">
              <a:buNone/>
              <a:defRPr>
                <a:solidFill>
                  <a:schemeClr val="lt1"/>
                </a:solidFill>
              </a:defRPr>
            </a:lvl2pPr>
            <a:lvl3pPr lvl="2" algn="r">
              <a:buNone/>
              <a:defRPr>
                <a:solidFill>
                  <a:schemeClr val="lt1"/>
                </a:solidFill>
              </a:defRPr>
            </a:lvl3pPr>
            <a:lvl4pPr lvl="3" algn="r">
              <a:buNone/>
              <a:defRPr>
                <a:solidFill>
                  <a:schemeClr val="lt1"/>
                </a:solidFill>
              </a:defRPr>
            </a:lvl4pPr>
            <a:lvl5pPr lvl="4" algn="r">
              <a:buNone/>
              <a:defRPr>
                <a:solidFill>
                  <a:schemeClr val="lt1"/>
                </a:solidFill>
              </a:defRPr>
            </a:lvl5pPr>
            <a:lvl6pPr lvl="5" algn="r">
              <a:buNone/>
              <a:defRPr>
                <a:solidFill>
                  <a:schemeClr val="lt1"/>
                </a:solidFill>
              </a:defRPr>
            </a:lvl6pPr>
            <a:lvl7pPr lvl="6" algn="r">
              <a:buNone/>
              <a:defRPr>
                <a:solidFill>
                  <a:schemeClr val="lt1"/>
                </a:solidFill>
              </a:defRPr>
            </a:lvl7pPr>
            <a:lvl8pPr lvl="7" algn="r">
              <a:buNone/>
              <a:defRPr>
                <a:solidFill>
                  <a:schemeClr val="lt1"/>
                </a:solidFill>
              </a:defRPr>
            </a:lvl8pPr>
            <a:lvl9pPr lvl="8" algn="r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 slide 2">
    <p:bg>
      <p:bgPr>
        <a:solidFill>
          <a:srgbClr val="0081AB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9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" name="Google Shape;27;p29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070348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29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9" name="Google Shape;29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29"/>
          <p:cNvSpPr txBox="1">
            <a:spLocks noGrp="1"/>
          </p:cNvSpPr>
          <p:nvPr>
            <p:ph type="subTitle" idx="1"/>
          </p:nvPr>
        </p:nvSpPr>
        <p:spPr>
          <a:xfrm>
            <a:off x="483446" y="3363838"/>
            <a:ext cx="8355754" cy="452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sz="2200">
                <a:solidFill>
                  <a:schemeClr val="lt1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Clr>
                <a:srgbClr val="8E9193"/>
              </a:buClr>
              <a:buSzPts val="18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body" idx="3"/>
          </p:nvPr>
        </p:nvSpPr>
        <p:spPr>
          <a:xfrm>
            <a:off x="483446" y="3834358"/>
            <a:ext cx="8355754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9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9"/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" name="Google Shape;34;p2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lt1"/>
                </a:solidFill>
              </a:defRPr>
            </a:lvl1pPr>
            <a:lvl2pPr lvl="1" algn="r">
              <a:buNone/>
              <a:defRPr>
                <a:solidFill>
                  <a:schemeClr val="lt1"/>
                </a:solidFill>
              </a:defRPr>
            </a:lvl2pPr>
            <a:lvl3pPr lvl="2" algn="r">
              <a:buNone/>
              <a:defRPr>
                <a:solidFill>
                  <a:schemeClr val="lt1"/>
                </a:solidFill>
              </a:defRPr>
            </a:lvl3pPr>
            <a:lvl4pPr lvl="3" algn="r">
              <a:buNone/>
              <a:defRPr>
                <a:solidFill>
                  <a:schemeClr val="lt1"/>
                </a:solidFill>
              </a:defRPr>
            </a:lvl4pPr>
            <a:lvl5pPr lvl="4" algn="r">
              <a:buNone/>
              <a:defRPr>
                <a:solidFill>
                  <a:schemeClr val="lt1"/>
                </a:solidFill>
              </a:defRPr>
            </a:lvl5pPr>
            <a:lvl6pPr lvl="5" algn="r">
              <a:buNone/>
              <a:defRPr>
                <a:solidFill>
                  <a:schemeClr val="lt1"/>
                </a:solidFill>
              </a:defRPr>
            </a:lvl6pPr>
            <a:lvl7pPr lvl="6" algn="r">
              <a:buNone/>
              <a:defRPr>
                <a:solidFill>
                  <a:schemeClr val="lt1"/>
                </a:solidFill>
              </a:defRPr>
            </a:lvl7pPr>
            <a:lvl8pPr lvl="7" algn="r">
              <a:buNone/>
              <a:defRPr>
                <a:solidFill>
                  <a:schemeClr val="lt1"/>
                </a:solidFill>
              </a:defRPr>
            </a:lvl8pPr>
            <a:lvl9pPr lvl="8" algn="r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>
  <p:cSld name="Closing slide">
    <p:bg>
      <p:bgPr>
        <a:solidFill>
          <a:schemeClr val="accen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0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7" name="Google Shape;37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30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" name="Google Shape;39;p30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0"/>
          <p:cNvSpPr/>
          <p:nvPr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Google Shape;41;p3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1"/>
          <p:cNvSpPr txBox="1"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5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1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5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rial"/>
              <a:buChar char="–"/>
              <a:defRPr sz="1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Google Shape;45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2"/>
          <p:cNvSpPr txBox="1">
            <a:spLocks noGrp="1"/>
          </p:cNvSpPr>
          <p:nvPr>
            <p:ph type="title"/>
          </p:nvPr>
        </p:nvSpPr>
        <p:spPr>
          <a:xfrm>
            <a:off x="685800" y="579475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body" idx="1"/>
          </p:nvPr>
        </p:nvSpPr>
        <p:spPr>
          <a:xfrm>
            <a:off x="202020" y="1436725"/>
            <a:ext cx="8941981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1950" algn="l"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2385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–"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Char char="»"/>
              <a:def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>
              <a:buNone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>
            <a:spLocks noGrp="1"/>
          </p:cNvSpPr>
          <p:nvPr>
            <p:ph type="title"/>
          </p:nvPr>
        </p:nvSpPr>
        <p:spPr>
          <a:xfrm>
            <a:off x="685800" y="552893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buNone/>
              <a:defRPr>
                <a:solidFill>
                  <a:srgbClr val="36424A"/>
                </a:solidFill>
              </a:defRPr>
            </a:lvl1pPr>
            <a:lvl2pPr lvl="1" algn="r">
              <a:buNone/>
              <a:defRPr>
                <a:solidFill>
                  <a:srgbClr val="36424A"/>
                </a:solidFill>
              </a:defRPr>
            </a:lvl2pPr>
            <a:lvl3pPr lvl="2" algn="r">
              <a:buNone/>
              <a:defRPr>
                <a:solidFill>
                  <a:srgbClr val="36424A"/>
                </a:solidFill>
              </a:defRPr>
            </a:lvl3pPr>
            <a:lvl4pPr lvl="3" algn="r">
              <a:buNone/>
              <a:defRPr>
                <a:solidFill>
                  <a:srgbClr val="36424A"/>
                </a:solidFill>
              </a:defRPr>
            </a:lvl4pPr>
            <a:lvl5pPr lvl="4" algn="r">
              <a:buNone/>
              <a:defRPr>
                <a:solidFill>
                  <a:srgbClr val="36424A"/>
                </a:solidFill>
              </a:defRPr>
            </a:lvl5pPr>
            <a:lvl6pPr lvl="5" algn="r">
              <a:buNone/>
              <a:defRPr>
                <a:solidFill>
                  <a:srgbClr val="36424A"/>
                </a:solidFill>
              </a:defRPr>
            </a:lvl6pPr>
            <a:lvl7pPr lvl="6" algn="r">
              <a:buNone/>
              <a:defRPr>
                <a:solidFill>
                  <a:srgbClr val="36424A"/>
                </a:solidFill>
              </a:defRPr>
            </a:lvl7pPr>
            <a:lvl8pPr lvl="7" algn="r">
              <a:buNone/>
              <a:defRPr>
                <a:solidFill>
                  <a:srgbClr val="36424A"/>
                </a:solidFill>
              </a:defRPr>
            </a:lvl8pPr>
            <a:lvl9pPr lvl="8" algn="r">
              <a:buNone/>
              <a:defRPr>
                <a:solidFill>
                  <a:srgbClr val="36424A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(Dark)">
  <p:cSld name="Divider (Dark)">
    <p:bg>
      <p:bgPr>
        <a:solidFill>
          <a:schemeClr val="dk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0740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24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4"/>
          <p:cNvSpPr txBox="1">
            <a:spLocks noGrp="1"/>
          </p:cNvSpPr>
          <p:nvPr>
            <p:ph type="subTitle" idx="1"/>
          </p:nvPr>
        </p:nvSpPr>
        <p:spPr>
          <a:xfrm>
            <a:off x="1371600" y="2801722"/>
            <a:ext cx="6400800" cy="1314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2pPr>
            <a:lvl3pPr lvl="2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E9193"/>
              </a:buClr>
              <a:buSzPts val="1400"/>
              <a:buNone/>
              <a:defRPr>
                <a:solidFill>
                  <a:srgbClr val="8E9193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E9193"/>
              </a:buClr>
              <a:buSzPts val="2000"/>
              <a:buNone/>
              <a:defRPr>
                <a:solidFill>
                  <a:srgbClr val="8E9193"/>
                </a:solidFill>
              </a:defRPr>
            </a:lvl9pPr>
          </a:lstStyle>
          <a:p>
            <a:endParaRPr/>
          </a:p>
        </p:txBody>
      </p:sp>
      <p:sp>
        <p:nvSpPr>
          <p:cNvPr id="62" name="Google Shape;62;p24"/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" name="Google Shape;63;p24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2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title">
  <p:cSld name="Content with title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5"/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2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pic>
        <p:nvPicPr>
          <p:cNvPr id="68" name="Google Shape;68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4651001"/>
            <a:ext cx="1143000" cy="32131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5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>
                <a:solidFill>
                  <a:schemeClr val="dk1"/>
                </a:solidFill>
              </a:defRPr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>
                <a:solidFill>
                  <a:schemeClr val="dk1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>
                <a:solidFill>
                  <a:schemeClr val="dk1"/>
                </a:solidFill>
              </a:defRPr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>
                <a:solidFill>
                  <a:schemeClr val="dk1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>
                <a:solidFill>
                  <a:srgbClr val="0081AB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36424A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36424A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36424A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36424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sldNum" idx="12"/>
          </p:nvPr>
        </p:nvSpPr>
        <p:spPr>
          <a:xfrm>
            <a:off x="107504" y="4731990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13" name="Google Shape;13;p21" descr="{&quot;HashCode&quot;:-1542678785,&quot;Placement&quot;:&quot;Footer&quot;,&quot;Top&quot;:382.997253,&quot;Left&quot;:0.0,&quot;SlideWidth&quot;:720,&quot;SlideHeight&quot;:405}"/>
          <p:cNvSpPr txBox="1"/>
          <p:nvPr/>
        </p:nvSpPr>
        <p:spPr>
          <a:xfrm>
            <a:off x="0" y="4864065"/>
            <a:ext cx="1804584" cy="279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1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Classification: Protected A</a:t>
            </a:r>
            <a:endParaRPr/>
          </a:p>
        </p:txBody>
      </p:sp>
      <p:sp>
        <p:nvSpPr>
          <p:cNvPr id="2" name="MSIPCMContentMarking" descr="{&quot;HashCode&quot;:1424004173,&quot;Placement&quot;:&quot;Footer&quot;,&quot;Top&quot;:382.997253,&quot;Left&quot;:0.0,&quot;SlideWidth&quot;:720,&quot;SlideHeight&quot;:405}">
            <a:extLst>
              <a:ext uri="{FF2B5EF4-FFF2-40B4-BE49-F238E27FC236}">
                <a16:creationId xmlns:a16="http://schemas.microsoft.com/office/drawing/2014/main" id="{4682AE2F-C3A6-56E7-CA4D-69C506FCEC67}"/>
              </a:ext>
            </a:extLst>
          </p:cNvPr>
          <p:cNvSpPr txBox="1"/>
          <p:nvPr userDrawn="1"/>
        </p:nvSpPr>
        <p:spPr>
          <a:xfrm>
            <a:off x="0" y="4864065"/>
            <a:ext cx="1804584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CA" sz="1100">
                <a:solidFill>
                  <a:srgbClr val="000000"/>
                </a:solidFill>
                <a:latin typeface="Calibri" panose="020F0502020204030204" pitchFamily="34" charset="0"/>
              </a:rPr>
              <a:t>Classification: Protected A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6A737B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23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23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" name="Google Shape;57;p23"/>
          <p:cNvSpPr txBox="1">
            <a:spLocks noGrp="1"/>
          </p:cNvSpPr>
          <p:nvPr>
            <p:ph type="sldNum" idx="12"/>
          </p:nvPr>
        </p:nvSpPr>
        <p:spPr>
          <a:xfrm>
            <a:off x="107504" y="4673377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300" b="0" i="0" u="none" strike="noStrike" cap="none">
                <a:solidFill>
                  <a:srgbClr val="8E919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r>
              <a:rPr lang="en-CA"/>
              <a:t>m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2" name="MSIPCMContentMarking" descr="{&quot;HashCode&quot;:1424004173,&quot;Placement&quot;:&quot;Footer&quot;,&quot;Top&quot;:382.997253,&quot;Left&quot;:0.0,&quot;SlideWidth&quot;:720,&quot;SlideHeight&quot;:405}">
            <a:extLst>
              <a:ext uri="{FF2B5EF4-FFF2-40B4-BE49-F238E27FC236}">
                <a16:creationId xmlns:a16="http://schemas.microsoft.com/office/drawing/2014/main" id="{8A5B9661-1521-0AB5-7026-07EF0A57C7CA}"/>
              </a:ext>
            </a:extLst>
          </p:cNvPr>
          <p:cNvSpPr txBox="1"/>
          <p:nvPr userDrawn="1"/>
        </p:nvSpPr>
        <p:spPr>
          <a:xfrm>
            <a:off x="0" y="4864065"/>
            <a:ext cx="1804584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CA" sz="1100">
                <a:solidFill>
                  <a:srgbClr val="000000"/>
                </a:solidFill>
                <a:latin typeface="Calibri" panose="020F0502020204030204" pitchFamily="34" charset="0"/>
              </a:rPr>
              <a:t>Classification: Protected A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alberta.ca/publications/7027044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BRIDGE LOADING AND </a:t>
            </a:r>
            <a:br>
              <a:rPr lang="en-CA"/>
            </a:br>
            <a:r>
              <a:rPr lang="en-CA"/>
              <a:t>RATING</a:t>
            </a:r>
            <a:br>
              <a:rPr lang="en-CA"/>
            </a:br>
            <a:endParaRPr/>
          </a:p>
        </p:txBody>
      </p:sp>
      <p:sp>
        <p:nvSpPr>
          <p:cNvPr id="164" name="Google Shape;164;p1"/>
          <p:cNvSpPr txBox="1">
            <a:spLocks noGrp="1"/>
          </p:cNvSpPr>
          <p:nvPr>
            <p:ph type="ftr" idx="11"/>
          </p:nvPr>
        </p:nvSpPr>
        <p:spPr>
          <a:xfrm>
            <a:off x="0" y="4894263"/>
            <a:ext cx="9144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0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0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5" name="Google Shape;165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0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Typical Legal Tractor Semi-Trailer Units</a:t>
            </a:r>
            <a:br>
              <a:rPr lang="en-CA" dirty="0"/>
            </a:br>
            <a:endParaRPr dirty="0"/>
          </a:p>
        </p:txBody>
      </p:sp>
      <p:sp>
        <p:nvSpPr>
          <p:cNvPr id="313" name="Google Shape;313;p10"/>
          <p:cNvSpPr/>
          <p:nvPr/>
        </p:nvSpPr>
        <p:spPr>
          <a:xfrm>
            <a:off x="2109787" y="1200150"/>
            <a:ext cx="3014663" cy="3143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14" name="Google Shape;314;p10"/>
          <p:cNvGrpSpPr/>
          <p:nvPr/>
        </p:nvGrpSpPr>
        <p:grpSpPr>
          <a:xfrm>
            <a:off x="2275285" y="1162163"/>
            <a:ext cx="2628900" cy="1137246"/>
            <a:chOff x="2286000" y="1220237"/>
            <a:chExt cx="2628900" cy="1137246"/>
          </a:xfrm>
        </p:grpSpPr>
        <p:sp>
          <p:nvSpPr>
            <p:cNvPr id="315" name="Google Shape;315;p10"/>
            <p:cNvSpPr txBox="1"/>
            <p:nvPr/>
          </p:nvSpPr>
          <p:spPr>
            <a:xfrm>
              <a:off x="3543300" y="20574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10"/>
            <p:cNvSpPr txBox="1"/>
            <p:nvPr/>
          </p:nvSpPr>
          <p:spPr>
            <a:xfrm>
              <a:off x="3028950" y="20574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10"/>
            <p:cNvSpPr txBox="1"/>
            <p:nvPr/>
          </p:nvSpPr>
          <p:spPr>
            <a:xfrm>
              <a:off x="2628900" y="2057401"/>
              <a:ext cx="438150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18" name="Google Shape;318;p10"/>
            <p:cNvGrpSpPr/>
            <p:nvPr/>
          </p:nvGrpSpPr>
          <p:grpSpPr>
            <a:xfrm>
              <a:off x="2286000" y="1220237"/>
              <a:ext cx="2628900" cy="898043"/>
              <a:chOff x="2286000" y="1241823"/>
              <a:chExt cx="2628900" cy="898043"/>
            </a:xfrm>
          </p:grpSpPr>
          <p:sp>
            <p:nvSpPr>
              <p:cNvPr id="319" name="Google Shape;319;p10"/>
              <p:cNvSpPr txBox="1"/>
              <p:nvPr/>
            </p:nvSpPr>
            <p:spPr>
              <a:xfrm>
                <a:off x="28575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0" name="Google Shape;320;p10"/>
              <p:cNvSpPr txBox="1"/>
              <p:nvPr/>
            </p:nvSpPr>
            <p:spPr>
              <a:xfrm>
                <a:off x="22860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1" name="Google Shape;321;p10"/>
              <p:cNvSpPr/>
              <p:nvPr/>
            </p:nvSpPr>
            <p:spPr>
              <a:xfrm>
                <a:off x="2372916" y="1615679"/>
                <a:ext cx="265509" cy="265509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8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0" y="759"/>
                    </a:lnTo>
                    <a:lnTo>
                      <a:pt x="1067" y="790"/>
                    </a:lnTo>
                    <a:lnTo>
                      <a:pt x="1052" y="821"/>
                    </a:lnTo>
                    <a:lnTo>
                      <a:pt x="1035" y="850"/>
                    </a:lnTo>
                    <a:lnTo>
                      <a:pt x="1017" y="879"/>
                    </a:lnTo>
                    <a:lnTo>
                      <a:pt x="996" y="906"/>
                    </a:lnTo>
                    <a:lnTo>
                      <a:pt x="974" y="932"/>
                    </a:lnTo>
                    <a:lnTo>
                      <a:pt x="950" y="957"/>
                    </a:lnTo>
                    <a:lnTo>
                      <a:pt x="925" y="980"/>
                    </a:lnTo>
                    <a:lnTo>
                      <a:pt x="899" y="1002"/>
                    </a:lnTo>
                    <a:lnTo>
                      <a:pt x="871" y="1022"/>
                    </a:lnTo>
                    <a:lnTo>
                      <a:pt x="843" y="1040"/>
                    </a:lnTo>
                    <a:lnTo>
                      <a:pt x="813" y="1056"/>
                    </a:lnTo>
                    <a:lnTo>
                      <a:pt x="781" y="1071"/>
                    </a:lnTo>
                    <a:lnTo>
                      <a:pt x="750" y="1083"/>
                    </a:lnTo>
                    <a:lnTo>
                      <a:pt x="718" y="1095"/>
                    </a:lnTo>
                    <a:lnTo>
                      <a:pt x="685" y="1103"/>
                    </a:lnTo>
                    <a:lnTo>
                      <a:pt x="651" y="1109"/>
                    </a:lnTo>
                    <a:lnTo>
                      <a:pt x="618" y="1115"/>
                    </a:lnTo>
                    <a:lnTo>
                      <a:pt x="584" y="1117"/>
                    </a:lnTo>
                    <a:lnTo>
                      <a:pt x="549" y="1118"/>
                    </a:lnTo>
                    <a:lnTo>
                      <a:pt x="516" y="1116"/>
                    </a:lnTo>
                    <a:lnTo>
                      <a:pt x="482" y="1112"/>
                    </a:lnTo>
                    <a:lnTo>
                      <a:pt x="448" y="1106"/>
                    </a:lnTo>
                    <a:lnTo>
                      <a:pt x="415" y="1099"/>
                    </a:lnTo>
                    <a:lnTo>
                      <a:pt x="382" y="1090"/>
                    </a:lnTo>
                    <a:lnTo>
                      <a:pt x="350" y="1077"/>
                    </a:lnTo>
                    <a:lnTo>
                      <a:pt x="319" y="1064"/>
                    </a:lnTo>
                    <a:lnTo>
                      <a:pt x="288" y="1048"/>
                    </a:lnTo>
                    <a:lnTo>
                      <a:pt x="259" y="1031"/>
                    </a:lnTo>
                    <a:lnTo>
                      <a:pt x="231" y="1012"/>
                    </a:lnTo>
                    <a:lnTo>
                      <a:pt x="204" y="991"/>
                    </a:lnTo>
                    <a:lnTo>
                      <a:pt x="178" y="969"/>
                    </a:lnTo>
                    <a:lnTo>
                      <a:pt x="154" y="945"/>
                    </a:lnTo>
                    <a:lnTo>
                      <a:pt x="131" y="919"/>
                    </a:lnTo>
                    <a:lnTo>
                      <a:pt x="110" y="893"/>
                    </a:lnTo>
                    <a:lnTo>
                      <a:pt x="90" y="865"/>
                    </a:lnTo>
                    <a:lnTo>
                      <a:pt x="72" y="836"/>
                    </a:lnTo>
                    <a:lnTo>
                      <a:pt x="57" y="805"/>
                    </a:lnTo>
                    <a:lnTo>
                      <a:pt x="42" y="774"/>
                    </a:lnTo>
                    <a:lnTo>
                      <a:pt x="30" y="743"/>
                    </a:lnTo>
                    <a:lnTo>
                      <a:pt x="19" y="710"/>
                    </a:lnTo>
                    <a:lnTo>
                      <a:pt x="12" y="677"/>
                    </a:lnTo>
                    <a:lnTo>
                      <a:pt x="6" y="643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1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19" y="407"/>
                    </a:lnTo>
                    <a:lnTo>
                      <a:pt x="30" y="374"/>
                    </a:lnTo>
                    <a:lnTo>
                      <a:pt x="42" y="342"/>
                    </a:lnTo>
                    <a:lnTo>
                      <a:pt x="57" y="312"/>
                    </a:lnTo>
                    <a:lnTo>
                      <a:pt x="72" y="282"/>
                    </a:lnTo>
                    <a:lnTo>
                      <a:pt x="90" y="253"/>
                    </a:lnTo>
                    <a:lnTo>
                      <a:pt x="110" y="225"/>
                    </a:lnTo>
                    <a:lnTo>
                      <a:pt x="131" y="197"/>
                    </a:lnTo>
                    <a:lnTo>
                      <a:pt x="154" y="172"/>
                    </a:lnTo>
                    <a:lnTo>
                      <a:pt x="178" y="149"/>
                    </a:lnTo>
                    <a:lnTo>
                      <a:pt x="204" y="126"/>
                    </a:lnTo>
                    <a:lnTo>
                      <a:pt x="231" y="105"/>
                    </a:lnTo>
                    <a:lnTo>
                      <a:pt x="259" y="86"/>
                    </a:lnTo>
                    <a:lnTo>
                      <a:pt x="288" y="68"/>
                    </a:lnTo>
                    <a:lnTo>
                      <a:pt x="319" y="53"/>
                    </a:lnTo>
                    <a:lnTo>
                      <a:pt x="350" y="39"/>
                    </a:lnTo>
                    <a:lnTo>
                      <a:pt x="382" y="28"/>
                    </a:lnTo>
                    <a:lnTo>
                      <a:pt x="415" y="18"/>
                    </a:lnTo>
                    <a:lnTo>
                      <a:pt x="448" y="10"/>
                    </a:lnTo>
                    <a:lnTo>
                      <a:pt x="482" y="5"/>
                    </a:lnTo>
                    <a:lnTo>
                      <a:pt x="516" y="1"/>
                    </a:lnTo>
                    <a:lnTo>
                      <a:pt x="549" y="0"/>
                    </a:lnTo>
                    <a:lnTo>
                      <a:pt x="584" y="0"/>
                    </a:lnTo>
                    <a:lnTo>
                      <a:pt x="618" y="3"/>
                    </a:lnTo>
                    <a:lnTo>
                      <a:pt x="651" y="7"/>
                    </a:lnTo>
                    <a:lnTo>
                      <a:pt x="685" y="14"/>
                    </a:lnTo>
                    <a:lnTo>
                      <a:pt x="718" y="23"/>
                    </a:lnTo>
                    <a:lnTo>
                      <a:pt x="750" y="33"/>
                    </a:lnTo>
                    <a:lnTo>
                      <a:pt x="781" y="46"/>
                    </a:lnTo>
                    <a:lnTo>
                      <a:pt x="813" y="61"/>
                    </a:lnTo>
                    <a:lnTo>
                      <a:pt x="843" y="77"/>
                    </a:lnTo>
                    <a:lnTo>
                      <a:pt x="871" y="95"/>
                    </a:lnTo>
                    <a:lnTo>
                      <a:pt x="899" y="115"/>
                    </a:lnTo>
                    <a:lnTo>
                      <a:pt x="925" y="137"/>
                    </a:lnTo>
                    <a:lnTo>
                      <a:pt x="950" y="160"/>
                    </a:lnTo>
                    <a:lnTo>
                      <a:pt x="974" y="185"/>
                    </a:lnTo>
                    <a:lnTo>
                      <a:pt x="996" y="211"/>
                    </a:lnTo>
                    <a:lnTo>
                      <a:pt x="1017" y="238"/>
                    </a:lnTo>
                    <a:lnTo>
                      <a:pt x="1035" y="267"/>
                    </a:lnTo>
                    <a:lnTo>
                      <a:pt x="1052" y="296"/>
                    </a:lnTo>
                    <a:lnTo>
                      <a:pt x="1067" y="327"/>
                    </a:lnTo>
                    <a:lnTo>
                      <a:pt x="1080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8" y="457"/>
                    </a:lnTo>
                    <a:lnTo>
                      <a:pt x="1114" y="490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22" name="Google Shape;322;p10"/>
              <p:cNvSpPr/>
              <p:nvPr/>
            </p:nvSpPr>
            <p:spPr>
              <a:xfrm>
                <a:off x="2934891" y="1615679"/>
                <a:ext cx="26670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1" y="759"/>
                    </a:lnTo>
                    <a:lnTo>
                      <a:pt x="1068" y="790"/>
                    </a:lnTo>
                    <a:lnTo>
                      <a:pt x="1052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6" y="906"/>
                    </a:lnTo>
                    <a:lnTo>
                      <a:pt x="974" y="932"/>
                    </a:lnTo>
                    <a:lnTo>
                      <a:pt x="952" y="957"/>
                    </a:lnTo>
                    <a:lnTo>
                      <a:pt x="927" y="980"/>
                    </a:lnTo>
                    <a:lnTo>
                      <a:pt x="899" y="1002"/>
                    </a:lnTo>
                    <a:lnTo>
                      <a:pt x="872" y="1022"/>
                    </a:lnTo>
                    <a:lnTo>
                      <a:pt x="843" y="1040"/>
                    </a:lnTo>
                    <a:lnTo>
                      <a:pt x="813" y="1056"/>
                    </a:lnTo>
                    <a:lnTo>
                      <a:pt x="783" y="1071"/>
                    </a:lnTo>
                    <a:lnTo>
                      <a:pt x="751" y="1083"/>
                    </a:lnTo>
                    <a:lnTo>
                      <a:pt x="718" y="1095"/>
                    </a:lnTo>
                    <a:lnTo>
                      <a:pt x="686" y="1103"/>
                    </a:lnTo>
                    <a:lnTo>
                      <a:pt x="652" y="1110"/>
                    </a:lnTo>
                    <a:lnTo>
                      <a:pt x="618" y="1115"/>
                    </a:lnTo>
                    <a:lnTo>
                      <a:pt x="584" y="1118"/>
                    </a:lnTo>
                    <a:lnTo>
                      <a:pt x="551" y="1118"/>
                    </a:lnTo>
                    <a:lnTo>
                      <a:pt x="516" y="1117"/>
                    </a:lnTo>
                    <a:lnTo>
                      <a:pt x="482" y="1113"/>
                    </a:lnTo>
                    <a:lnTo>
                      <a:pt x="449" y="1107"/>
                    </a:lnTo>
                    <a:lnTo>
                      <a:pt x="415" y="1099"/>
                    </a:lnTo>
                    <a:lnTo>
                      <a:pt x="383" y="1090"/>
                    </a:lnTo>
                    <a:lnTo>
                      <a:pt x="351" y="1078"/>
                    </a:lnTo>
                    <a:lnTo>
                      <a:pt x="320" y="1064"/>
                    </a:lnTo>
                    <a:lnTo>
                      <a:pt x="289" y="1049"/>
                    </a:lnTo>
                    <a:lnTo>
                      <a:pt x="259" y="1031"/>
                    </a:lnTo>
                    <a:lnTo>
                      <a:pt x="231" y="1013"/>
                    </a:lnTo>
                    <a:lnTo>
                      <a:pt x="204" y="992"/>
                    </a:lnTo>
                    <a:lnTo>
                      <a:pt x="179" y="969"/>
                    </a:lnTo>
                    <a:lnTo>
                      <a:pt x="154" y="945"/>
                    </a:lnTo>
                    <a:lnTo>
                      <a:pt x="131" y="920"/>
                    </a:lnTo>
                    <a:lnTo>
                      <a:pt x="110" y="893"/>
                    </a:lnTo>
                    <a:lnTo>
                      <a:pt x="91" y="865"/>
                    </a:lnTo>
                    <a:lnTo>
                      <a:pt x="73" y="836"/>
                    </a:lnTo>
                    <a:lnTo>
                      <a:pt x="57" y="805"/>
                    </a:lnTo>
                    <a:lnTo>
                      <a:pt x="43" y="774"/>
                    </a:lnTo>
                    <a:lnTo>
                      <a:pt x="31" y="743"/>
                    </a:lnTo>
                    <a:lnTo>
                      <a:pt x="21" y="711"/>
                    </a:lnTo>
                    <a:lnTo>
                      <a:pt x="12" y="677"/>
                    </a:lnTo>
                    <a:lnTo>
                      <a:pt x="6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21" y="407"/>
                    </a:lnTo>
                    <a:lnTo>
                      <a:pt x="31" y="374"/>
                    </a:lnTo>
                    <a:lnTo>
                      <a:pt x="43" y="343"/>
                    </a:lnTo>
                    <a:lnTo>
                      <a:pt x="57" y="312"/>
                    </a:lnTo>
                    <a:lnTo>
                      <a:pt x="73" y="282"/>
                    </a:lnTo>
                    <a:lnTo>
                      <a:pt x="91" y="253"/>
                    </a:lnTo>
                    <a:lnTo>
                      <a:pt x="110" y="225"/>
                    </a:lnTo>
                    <a:lnTo>
                      <a:pt x="131" y="198"/>
                    </a:lnTo>
                    <a:lnTo>
                      <a:pt x="154" y="173"/>
                    </a:lnTo>
                    <a:lnTo>
                      <a:pt x="179" y="149"/>
                    </a:lnTo>
                    <a:lnTo>
                      <a:pt x="204" y="127"/>
                    </a:lnTo>
                    <a:lnTo>
                      <a:pt x="231" y="106"/>
                    </a:lnTo>
                    <a:lnTo>
                      <a:pt x="259" y="86"/>
                    </a:lnTo>
                    <a:lnTo>
                      <a:pt x="289" y="69"/>
                    </a:lnTo>
                    <a:lnTo>
                      <a:pt x="320" y="54"/>
                    </a:lnTo>
                    <a:lnTo>
                      <a:pt x="351" y="40"/>
                    </a:lnTo>
                    <a:lnTo>
                      <a:pt x="383" y="28"/>
                    </a:lnTo>
                    <a:lnTo>
                      <a:pt x="415" y="18"/>
                    </a:lnTo>
                    <a:lnTo>
                      <a:pt x="449" y="10"/>
                    </a:lnTo>
                    <a:lnTo>
                      <a:pt x="482" y="5"/>
                    </a:lnTo>
                    <a:lnTo>
                      <a:pt x="516" y="2"/>
                    </a:lnTo>
                    <a:lnTo>
                      <a:pt x="551" y="0"/>
                    </a:lnTo>
                    <a:lnTo>
                      <a:pt x="584" y="1"/>
                    </a:lnTo>
                    <a:lnTo>
                      <a:pt x="618" y="3"/>
                    </a:lnTo>
                    <a:lnTo>
                      <a:pt x="652" y="7"/>
                    </a:lnTo>
                    <a:lnTo>
                      <a:pt x="686" y="14"/>
                    </a:lnTo>
                    <a:lnTo>
                      <a:pt x="718" y="23"/>
                    </a:lnTo>
                    <a:lnTo>
                      <a:pt x="751" y="34"/>
                    </a:lnTo>
                    <a:lnTo>
                      <a:pt x="783" y="47"/>
                    </a:lnTo>
                    <a:lnTo>
                      <a:pt x="813" y="61"/>
                    </a:lnTo>
                    <a:lnTo>
                      <a:pt x="843" y="78"/>
                    </a:lnTo>
                    <a:lnTo>
                      <a:pt x="872" y="96"/>
                    </a:lnTo>
                    <a:lnTo>
                      <a:pt x="899" y="115"/>
                    </a:lnTo>
                    <a:lnTo>
                      <a:pt x="927" y="137"/>
                    </a:lnTo>
                    <a:lnTo>
                      <a:pt x="952" y="160"/>
                    </a:lnTo>
                    <a:lnTo>
                      <a:pt x="974" y="185"/>
                    </a:lnTo>
                    <a:lnTo>
                      <a:pt x="996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2" y="296"/>
                    </a:lnTo>
                    <a:lnTo>
                      <a:pt x="1068" y="328"/>
                    </a:lnTo>
                    <a:lnTo>
                      <a:pt x="1081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23" name="Google Shape;323;p10"/>
              <p:cNvSpPr/>
              <p:nvPr/>
            </p:nvSpPr>
            <p:spPr>
              <a:xfrm>
                <a:off x="4412456" y="1615679"/>
                <a:ext cx="26670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1" y="759"/>
                    </a:lnTo>
                    <a:lnTo>
                      <a:pt x="1068" y="790"/>
                    </a:lnTo>
                    <a:lnTo>
                      <a:pt x="1052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7" y="906"/>
                    </a:lnTo>
                    <a:lnTo>
                      <a:pt x="974" y="932"/>
                    </a:lnTo>
                    <a:lnTo>
                      <a:pt x="951" y="957"/>
                    </a:lnTo>
                    <a:lnTo>
                      <a:pt x="927" y="980"/>
                    </a:lnTo>
                    <a:lnTo>
                      <a:pt x="899" y="1002"/>
                    </a:lnTo>
                    <a:lnTo>
                      <a:pt x="872" y="1022"/>
                    </a:lnTo>
                    <a:lnTo>
                      <a:pt x="843" y="1040"/>
                    </a:lnTo>
                    <a:lnTo>
                      <a:pt x="814" y="1056"/>
                    </a:lnTo>
                    <a:lnTo>
                      <a:pt x="783" y="1071"/>
                    </a:lnTo>
                    <a:lnTo>
                      <a:pt x="752" y="1083"/>
                    </a:lnTo>
                    <a:lnTo>
                      <a:pt x="718" y="1095"/>
                    </a:lnTo>
                    <a:lnTo>
                      <a:pt x="686" y="1103"/>
                    </a:lnTo>
                    <a:lnTo>
                      <a:pt x="653" y="1110"/>
                    </a:lnTo>
                    <a:lnTo>
                      <a:pt x="618" y="1115"/>
                    </a:lnTo>
                    <a:lnTo>
                      <a:pt x="585" y="1118"/>
                    </a:lnTo>
                    <a:lnTo>
                      <a:pt x="551" y="1118"/>
                    </a:lnTo>
                    <a:lnTo>
                      <a:pt x="516" y="1117"/>
                    </a:lnTo>
                    <a:lnTo>
                      <a:pt x="482" y="1113"/>
                    </a:lnTo>
                    <a:lnTo>
                      <a:pt x="449" y="1107"/>
                    </a:lnTo>
                    <a:lnTo>
                      <a:pt x="415" y="1099"/>
                    </a:lnTo>
                    <a:lnTo>
                      <a:pt x="383" y="1090"/>
                    </a:lnTo>
                    <a:lnTo>
                      <a:pt x="351" y="1078"/>
                    </a:lnTo>
                    <a:lnTo>
                      <a:pt x="320" y="1064"/>
                    </a:lnTo>
                    <a:lnTo>
                      <a:pt x="289" y="1049"/>
                    </a:lnTo>
                    <a:lnTo>
                      <a:pt x="260" y="1031"/>
                    </a:lnTo>
                    <a:lnTo>
                      <a:pt x="232" y="1013"/>
                    </a:lnTo>
                    <a:lnTo>
                      <a:pt x="205" y="992"/>
                    </a:lnTo>
                    <a:lnTo>
                      <a:pt x="179" y="969"/>
                    </a:lnTo>
                    <a:lnTo>
                      <a:pt x="155" y="945"/>
                    </a:lnTo>
                    <a:lnTo>
                      <a:pt x="132" y="920"/>
                    </a:lnTo>
                    <a:lnTo>
                      <a:pt x="110" y="893"/>
                    </a:lnTo>
                    <a:lnTo>
                      <a:pt x="92" y="865"/>
                    </a:lnTo>
                    <a:lnTo>
                      <a:pt x="73" y="836"/>
                    </a:lnTo>
                    <a:lnTo>
                      <a:pt x="57" y="805"/>
                    </a:lnTo>
                    <a:lnTo>
                      <a:pt x="44" y="774"/>
                    </a:lnTo>
                    <a:lnTo>
                      <a:pt x="31" y="743"/>
                    </a:lnTo>
                    <a:lnTo>
                      <a:pt x="21" y="711"/>
                    </a:lnTo>
                    <a:lnTo>
                      <a:pt x="12" y="677"/>
                    </a:lnTo>
                    <a:lnTo>
                      <a:pt x="6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21" y="407"/>
                    </a:lnTo>
                    <a:lnTo>
                      <a:pt x="31" y="374"/>
                    </a:lnTo>
                    <a:lnTo>
                      <a:pt x="44" y="343"/>
                    </a:lnTo>
                    <a:lnTo>
                      <a:pt x="57" y="312"/>
                    </a:lnTo>
                    <a:lnTo>
                      <a:pt x="73" y="282"/>
                    </a:lnTo>
                    <a:lnTo>
                      <a:pt x="92" y="253"/>
                    </a:lnTo>
                    <a:lnTo>
                      <a:pt x="110" y="225"/>
                    </a:lnTo>
                    <a:lnTo>
                      <a:pt x="132" y="198"/>
                    </a:lnTo>
                    <a:lnTo>
                      <a:pt x="155" y="173"/>
                    </a:lnTo>
                    <a:lnTo>
                      <a:pt x="179" y="149"/>
                    </a:lnTo>
                    <a:lnTo>
                      <a:pt x="205" y="127"/>
                    </a:lnTo>
                    <a:lnTo>
                      <a:pt x="232" y="106"/>
                    </a:lnTo>
                    <a:lnTo>
                      <a:pt x="260" y="86"/>
                    </a:lnTo>
                    <a:lnTo>
                      <a:pt x="289" y="69"/>
                    </a:lnTo>
                    <a:lnTo>
                      <a:pt x="320" y="54"/>
                    </a:lnTo>
                    <a:lnTo>
                      <a:pt x="351" y="40"/>
                    </a:lnTo>
                    <a:lnTo>
                      <a:pt x="383" y="28"/>
                    </a:lnTo>
                    <a:lnTo>
                      <a:pt x="415" y="18"/>
                    </a:lnTo>
                    <a:lnTo>
                      <a:pt x="449" y="10"/>
                    </a:lnTo>
                    <a:lnTo>
                      <a:pt x="482" y="5"/>
                    </a:lnTo>
                    <a:lnTo>
                      <a:pt x="516" y="2"/>
                    </a:lnTo>
                    <a:lnTo>
                      <a:pt x="551" y="0"/>
                    </a:lnTo>
                    <a:lnTo>
                      <a:pt x="585" y="1"/>
                    </a:lnTo>
                    <a:lnTo>
                      <a:pt x="618" y="3"/>
                    </a:lnTo>
                    <a:lnTo>
                      <a:pt x="653" y="7"/>
                    </a:lnTo>
                    <a:lnTo>
                      <a:pt x="686" y="14"/>
                    </a:lnTo>
                    <a:lnTo>
                      <a:pt x="718" y="23"/>
                    </a:lnTo>
                    <a:lnTo>
                      <a:pt x="752" y="34"/>
                    </a:lnTo>
                    <a:lnTo>
                      <a:pt x="783" y="47"/>
                    </a:lnTo>
                    <a:lnTo>
                      <a:pt x="814" y="61"/>
                    </a:lnTo>
                    <a:lnTo>
                      <a:pt x="843" y="78"/>
                    </a:lnTo>
                    <a:lnTo>
                      <a:pt x="872" y="96"/>
                    </a:lnTo>
                    <a:lnTo>
                      <a:pt x="899" y="115"/>
                    </a:lnTo>
                    <a:lnTo>
                      <a:pt x="927" y="137"/>
                    </a:lnTo>
                    <a:lnTo>
                      <a:pt x="951" y="160"/>
                    </a:lnTo>
                    <a:lnTo>
                      <a:pt x="974" y="185"/>
                    </a:lnTo>
                    <a:lnTo>
                      <a:pt x="997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2" y="296"/>
                    </a:lnTo>
                    <a:lnTo>
                      <a:pt x="1068" y="328"/>
                    </a:lnTo>
                    <a:lnTo>
                      <a:pt x="1081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324" name="Google Shape;324;p10"/>
              <p:cNvCxnSpPr/>
              <p:nvPr/>
            </p:nvCxnSpPr>
            <p:spPr>
              <a:xfrm rot="10800000" flipH="1">
                <a:off x="2286000" y="1464470"/>
                <a:ext cx="1191" cy="22264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5" name="Google Shape;325;p10"/>
              <p:cNvCxnSpPr/>
              <p:nvPr/>
            </p:nvCxnSpPr>
            <p:spPr>
              <a:xfrm rot="10800000" flipH="1">
                <a:off x="2286000" y="1429942"/>
                <a:ext cx="214313" cy="34528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6" name="Google Shape;326;p10"/>
              <p:cNvCxnSpPr/>
              <p:nvPr/>
            </p:nvCxnSpPr>
            <p:spPr>
              <a:xfrm rot="10800000" flipH="1">
                <a:off x="2500314" y="1241823"/>
                <a:ext cx="83344" cy="188119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7" name="Google Shape;327;p10"/>
              <p:cNvCxnSpPr/>
              <p:nvPr/>
            </p:nvCxnSpPr>
            <p:spPr>
              <a:xfrm>
                <a:off x="2583657" y="1241824"/>
                <a:ext cx="178594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8" name="Google Shape;328;p10"/>
              <p:cNvCxnSpPr/>
              <p:nvPr/>
            </p:nvCxnSpPr>
            <p:spPr>
              <a:xfrm>
                <a:off x="2762250" y="1241823"/>
                <a:ext cx="1191" cy="340519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29" name="Google Shape;329;p10"/>
              <p:cNvCxnSpPr/>
              <p:nvPr/>
            </p:nvCxnSpPr>
            <p:spPr>
              <a:xfrm>
                <a:off x="2762250" y="1582342"/>
                <a:ext cx="795338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0" name="Google Shape;330;p10"/>
              <p:cNvCxnSpPr/>
              <p:nvPr/>
            </p:nvCxnSpPr>
            <p:spPr>
              <a:xfrm rot="10800000" flipH="1">
                <a:off x="3243263" y="1503761"/>
                <a:ext cx="1191" cy="78581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1" name="Google Shape;331;p10"/>
              <p:cNvCxnSpPr/>
              <p:nvPr/>
            </p:nvCxnSpPr>
            <p:spPr>
              <a:xfrm>
                <a:off x="2963466" y="1503761"/>
                <a:ext cx="1804988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2" name="Google Shape;332;p10"/>
              <p:cNvCxnSpPr/>
              <p:nvPr/>
            </p:nvCxnSpPr>
            <p:spPr>
              <a:xfrm>
                <a:off x="4063605" y="1582342"/>
                <a:ext cx="621506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3" name="Google Shape;333;p10"/>
              <p:cNvCxnSpPr/>
              <p:nvPr/>
            </p:nvCxnSpPr>
            <p:spPr>
              <a:xfrm>
                <a:off x="2505075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4" name="Google Shape;334;p10"/>
              <p:cNvCxnSpPr/>
              <p:nvPr/>
            </p:nvCxnSpPr>
            <p:spPr>
              <a:xfrm>
                <a:off x="3068242" y="2039542"/>
                <a:ext cx="1190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5" name="Google Shape;335;p10"/>
              <p:cNvCxnSpPr/>
              <p:nvPr/>
            </p:nvCxnSpPr>
            <p:spPr>
              <a:xfrm>
                <a:off x="4545806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6" name="Google Shape;336;p10"/>
              <p:cNvCxnSpPr/>
              <p:nvPr/>
            </p:nvCxnSpPr>
            <p:spPr>
              <a:xfrm>
                <a:off x="2505076" y="2074069"/>
                <a:ext cx="2040731" cy="1191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7" name="Google Shape;337;p10"/>
              <p:cNvCxnSpPr/>
              <p:nvPr/>
            </p:nvCxnSpPr>
            <p:spPr>
              <a:xfrm rot="10800000" flipH="1">
                <a:off x="2505075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8" name="Google Shape;338;p10"/>
              <p:cNvCxnSpPr/>
              <p:nvPr/>
            </p:nvCxnSpPr>
            <p:spPr>
              <a:xfrm>
                <a:off x="2505075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9" name="Google Shape;339;p10"/>
              <p:cNvCxnSpPr/>
              <p:nvPr/>
            </p:nvCxnSpPr>
            <p:spPr>
              <a:xfrm rot="10800000" flipH="1">
                <a:off x="3069431" y="2064544"/>
                <a:ext cx="105966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0" name="Google Shape;340;p10"/>
              <p:cNvCxnSpPr/>
              <p:nvPr/>
            </p:nvCxnSpPr>
            <p:spPr>
              <a:xfrm>
                <a:off x="3069431" y="2074069"/>
                <a:ext cx="105966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1" name="Google Shape;341;p10"/>
              <p:cNvCxnSpPr/>
              <p:nvPr/>
            </p:nvCxnSpPr>
            <p:spPr>
              <a:xfrm rot="10800000" flipH="1">
                <a:off x="3401616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2" name="Google Shape;342;p10"/>
              <p:cNvCxnSpPr/>
              <p:nvPr/>
            </p:nvCxnSpPr>
            <p:spPr>
              <a:xfrm>
                <a:off x="3401616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3" name="Google Shape;343;p10"/>
              <p:cNvCxnSpPr/>
              <p:nvPr/>
            </p:nvCxnSpPr>
            <p:spPr>
              <a:xfrm rot="10800000" flipH="1">
                <a:off x="4238625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4" name="Google Shape;344;p10"/>
              <p:cNvCxnSpPr/>
              <p:nvPr/>
            </p:nvCxnSpPr>
            <p:spPr>
              <a:xfrm>
                <a:off x="4238625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5" name="Google Shape;345;p10"/>
              <p:cNvCxnSpPr/>
              <p:nvPr/>
            </p:nvCxnSpPr>
            <p:spPr>
              <a:xfrm flipH="1">
                <a:off x="4436269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6" name="Google Shape;346;p10"/>
              <p:cNvCxnSpPr/>
              <p:nvPr/>
            </p:nvCxnSpPr>
            <p:spPr>
              <a:xfrm rot="10800000">
                <a:off x="4436269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7" name="Google Shape;347;p10"/>
              <p:cNvCxnSpPr/>
              <p:nvPr/>
            </p:nvCxnSpPr>
            <p:spPr>
              <a:xfrm flipH="1">
                <a:off x="4125517" y="2074069"/>
                <a:ext cx="10596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8" name="Google Shape;348;p10"/>
              <p:cNvCxnSpPr/>
              <p:nvPr/>
            </p:nvCxnSpPr>
            <p:spPr>
              <a:xfrm rot="10800000">
                <a:off x="4125517" y="2064544"/>
                <a:ext cx="10596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9" name="Google Shape;349;p10"/>
              <p:cNvCxnSpPr/>
              <p:nvPr/>
            </p:nvCxnSpPr>
            <p:spPr>
              <a:xfrm flipH="1">
                <a:off x="3292079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0" name="Google Shape;350;p10"/>
              <p:cNvCxnSpPr/>
              <p:nvPr/>
            </p:nvCxnSpPr>
            <p:spPr>
              <a:xfrm rot="10800000">
                <a:off x="3292079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1" name="Google Shape;351;p10"/>
              <p:cNvCxnSpPr/>
              <p:nvPr/>
            </p:nvCxnSpPr>
            <p:spPr>
              <a:xfrm flipH="1">
                <a:off x="2963466" y="2074069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2" name="Google Shape;352;p10"/>
              <p:cNvCxnSpPr/>
              <p:nvPr/>
            </p:nvCxnSpPr>
            <p:spPr>
              <a:xfrm rot="10800000">
                <a:off x="2963466" y="2064544"/>
                <a:ext cx="104775" cy="9525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53" name="Google Shape;353;p10"/>
              <p:cNvSpPr/>
              <p:nvPr/>
            </p:nvSpPr>
            <p:spPr>
              <a:xfrm>
                <a:off x="3269457" y="1615679"/>
                <a:ext cx="26551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2" y="694"/>
                    </a:lnTo>
                    <a:lnTo>
                      <a:pt x="1093" y="726"/>
                    </a:lnTo>
                    <a:lnTo>
                      <a:pt x="1082" y="759"/>
                    </a:lnTo>
                    <a:lnTo>
                      <a:pt x="1068" y="790"/>
                    </a:lnTo>
                    <a:lnTo>
                      <a:pt x="1054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8" y="906"/>
                    </a:lnTo>
                    <a:lnTo>
                      <a:pt x="976" y="932"/>
                    </a:lnTo>
                    <a:lnTo>
                      <a:pt x="952" y="957"/>
                    </a:lnTo>
                    <a:lnTo>
                      <a:pt x="927" y="980"/>
                    </a:lnTo>
                    <a:lnTo>
                      <a:pt x="901" y="1002"/>
                    </a:lnTo>
                    <a:lnTo>
                      <a:pt x="873" y="1022"/>
                    </a:lnTo>
                    <a:lnTo>
                      <a:pt x="844" y="1040"/>
                    </a:lnTo>
                    <a:lnTo>
                      <a:pt x="814" y="1056"/>
                    </a:lnTo>
                    <a:lnTo>
                      <a:pt x="783" y="1071"/>
                    </a:lnTo>
                    <a:lnTo>
                      <a:pt x="752" y="1083"/>
                    </a:lnTo>
                    <a:lnTo>
                      <a:pt x="720" y="1095"/>
                    </a:lnTo>
                    <a:lnTo>
                      <a:pt x="686" y="1103"/>
                    </a:lnTo>
                    <a:lnTo>
                      <a:pt x="653" y="1110"/>
                    </a:lnTo>
                    <a:lnTo>
                      <a:pt x="619" y="1115"/>
                    </a:lnTo>
                    <a:lnTo>
                      <a:pt x="585" y="1118"/>
                    </a:lnTo>
                    <a:lnTo>
                      <a:pt x="551" y="1118"/>
                    </a:lnTo>
                    <a:lnTo>
                      <a:pt x="517" y="1117"/>
                    </a:lnTo>
                    <a:lnTo>
                      <a:pt x="483" y="1113"/>
                    </a:lnTo>
                    <a:lnTo>
                      <a:pt x="449" y="1107"/>
                    </a:lnTo>
                    <a:lnTo>
                      <a:pt x="417" y="1099"/>
                    </a:lnTo>
                    <a:lnTo>
                      <a:pt x="383" y="1090"/>
                    </a:lnTo>
                    <a:lnTo>
                      <a:pt x="351" y="1078"/>
                    </a:lnTo>
                    <a:lnTo>
                      <a:pt x="320" y="1064"/>
                    </a:lnTo>
                    <a:lnTo>
                      <a:pt x="290" y="1049"/>
                    </a:lnTo>
                    <a:lnTo>
                      <a:pt x="261" y="1031"/>
                    </a:lnTo>
                    <a:lnTo>
                      <a:pt x="232" y="1013"/>
                    </a:lnTo>
                    <a:lnTo>
                      <a:pt x="205" y="992"/>
                    </a:lnTo>
                    <a:lnTo>
                      <a:pt x="179" y="969"/>
                    </a:lnTo>
                    <a:lnTo>
                      <a:pt x="155" y="945"/>
                    </a:lnTo>
                    <a:lnTo>
                      <a:pt x="133" y="920"/>
                    </a:lnTo>
                    <a:lnTo>
                      <a:pt x="112" y="893"/>
                    </a:lnTo>
                    <a:lnTo>
                      <a:pt x="92" y="865"/>
                    </a:lnTo>
                    <a:lnTo>
                      <a:pt x="74" y="836"/>
                    </a:lnTo>
                    <a:lnTo>
                      <a:pt x="58" y="805"/>
                    </a:lnTo>
                    <a:lnTo>
                      <a:pt x="44" y="774"/>
                    </a:lnTo>
                    <a:lnTo>
                      <a:pt x="32" y="743"/>
                    </a:lnTo>
                    <a:lnTo>
                      <a:pt x="21" y="711"/>
                    </a:lnTo>
                    <a:lnTo>
                      <a:pt x="13" y="677"/>
                    </a:lnTo>
                    <a:lnTo>
                      <a:pt x="7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7" y="473"/>
                    </a:lnTo>
                    <a:lnTo>
                      <a:pt x="13" y="440"/>
                    </a:lnTo>
                    <a:lnTo>
                      <a:pt x="21" y="407"/>
                    </a:lnTo>
                    <a:lnTo>
                      <a:pt x="32" y="374"/>
                    </a:lnTo>
                    <a:lnTo>
                      <a:pt x="44" y="343"/>
                    </a:lnTo>
                    <a:lnTo>
                      <a:pt x="58" y="312"/>
                    </a:lnTo>
                    <a:lnTo>
                      <a:pt x="74" y="282"/>
                    </a:lnTo>
                    <a:lnTo>
                      <a:pt x="92" y="253"/>
                    </a:lnTo>
                    <a:lnTo>
                      <a:pt x="112" y="225"/>
                    </a:lnTo>
                    <a:lnTo>
                      <a:pt x="133" y="198"/>
                    </a:lnTo>
                    <a:lnTo>
                      <a:pt x="155" y="173"/>
                    </a:lnTo>
                    <a:lnTo>
                      <a:pt x="179" y="149"/>
                    </a:lnTo>
                    <a:lnTo>
                      <a:pt x="205" y="127"/>
                    </a:lnTo>
                    <a:lnTo>
                      <a:pt x="232" y="106"/>
                    </a:lnTo>
                    <a:lnTo>
                      <a:pt x="261" y="86"/>
                    </a:lnTo>
                    <a:lnTo>
                      <a:pt x="290" y="69"/>
                    </a:lnTo>
                    <a:lnTo>
                      <a:pt x="320" y="54"/>
                    </a:lnTo>
                    <a:lnTo>
                      <a:pt x="351" y="40"/>
                    </a:lnTo>
                    <a:lnTo>
                      <a:pt x="383" y="28"/>
                    </a:lnTo>
                    <a:lnTo>
                      <a:pt x="417" y="18"/>
                    </a:lnTo>
                    <a:lnTo>
                      <a:pt x="449" y="10"/>
                    </a:lnTo>
                    <a:lnTo>
                      <a:pt x="483" y="5"/>
                    </a:lnTo>
                    <a:lnTo>
                      <a:pt x="517" y="2"/>
                    </a:lnTo>
                    <a:lnTo>
                      <a:pt x="551" y="0"/>
                    </a:lnTo>
                    <a:lnTo>
                      <a:pt x="585" y="1"/>
                    </a:lnTo>
                    <a:lnTo>
                      <a:pt x="619" y="3"/>
                    </a:lnTo>
                    <a:lnTo>
                      <a:pt x="653" y="7"/>
                    </a:lnTo>
                    <a:lnTo>
                      <a:pt x="686" y="14"/>
                    </a:lnTo>
                    <a:lnTo>
                      <a:pt x="720" y="23"/>
                    </a:lnTo>
                    <a:lnTo>
                      <a:pt x="752" y="34"/>
                    </a:lnTo>
                    <a:lnTo>
                      <a:pt x="783" y="47"/>
                    </a:lnTo>
                    <a:lnTo>
                      <a:pt x="814" y="61"/>
                    </a:lnTo>
                    <a:lnTo>
                      <a:pt x="844" y="78"/>
                    </a:lnTo>
                    <a:lnTo>
                      <a:pt x="873" y="96"/>
                    </a:lnTo>
                    <a:lnTo>
                      <a:pt x="901" y="115"/>
                    </a:lnTo>
                    <a:lnTo>
                      <a:pt x="927" y="137"/>
                    </a:lnTo>
                    <a:lnTo>
                      <a:pt x="952" y="160"/>
                    </a:lnTo>
                    <a:lnTo>
                      <a:pt x="976" y="185"/>
                    </a:lnTo>
                    <a:lnTo>
                      <a:pt x="998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4" y="296"/>
                    </a:lnTo>
                    <a:lnTo>
                      <a:pt x="1068" y="328"/>
                    </a:lnTo>
                    <a:lnTo>
                      <a:pt x="1082" y="359"/>
                    </a:lnTo>
                    <a:lnTo>
                      <a:pt x="1093" y="391"/>
                    </a:lnTo>
                    <a:lnTo>
                      <a:pt x="1102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354" name="Google Shape;354;p10"/>
              <p:cNvSpPr/>
              <p:nvPr/>
            </p:nvSpPr>
            <p:spPr>
              <a:xfrm>
                <a:off x="4098131" y="1615679"/>
                <a:ext cx="26670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118" extrusionOk="0">
                    <a:moveTo>
                      <a:pt x="1118" y="559"/>
                    </a:moveTo>
                    <a:lnTo>
                      <a:pt x="1117" y="593"/>
                    </a:lnTo>
                    <a:lnTo>
                      <a:pt x="1114" y="626"/>
                    </a:lnTo>
                    <a:lnTo>
                      <a:pt x="1109" y="661"/>
                    </a:lnTo>
                    <a:lnTo>
                      <a:pt x="1101" y="694"/>
                    </a:lnTo>
                    <a:lnTo>
                      <a:pt x="1092" y="726"/>
                    </a:lnTo>
                    <a:lnTo>
                      <a:pt x="1080" y="759"/>
                    </a:lnTo>
                    <a:lnTo>
                      <a:pt x="1067" y="790"/>
                    </a:lnTo>
                    <a:lnTo>
                      <a:pt x="1052" y="821"/>
                    </a:lnTo>
                    <a:lnTo>
                      <a:pt x="1036" y="850"/>
                    </a:lnTo>
                    <a:lnTo>
                      <a:pt x="1017" y="879"/>
                    </a:lnTo>
                    <a:lnTo>
                      <a:pt x="996" y="906"/>
                    </a:lnTo>
                    <a:lnTo>
                      <a:pt x="974" y="932"/>
                    </a:lnTo>
                    <a:lnTo>
                      <a:pt x="950" y="957"/>
                    </a:lnTo>
                    <a:lnTo>
                      <a:pt x="925" y="980"/>
                    </a:lnTo>
                    <a:lnTo>
                      <a:pt x="899" y="1002"/>
                    </a:lnTo>
                    <a:lnTo>
                      <a:pt x="871" y="1022"/>
                    </a:lnTo>
                    <a:lnTo>
                      <a:pt x="843" y="1040"/>
                    </a:lnTo>
                    <a:lnTo>
                      <a:pt x="813" y="1056"/>
                    </a:lnTo>
                    <a:lnTo>
                      <a:pt x="782" y="1071"/>
                    </a:lnTo>
                    <a:lnTo>
                      <a:pt x="750" y="1083"/>
                    </a:lnTo>
                    <a:lnTo>
                      <a:pt x="718" y="1095"/>
                    </a:lnTo>
                    <a:lnTo>
                      <a:pt x="685" y="1103"/>
                    </a:lnTo>
                    <a:lnTo>
                      <a:pt x="652" y="1110"/>
                    </a:lnTo>
                    <a:lnTo>
                      <a:pt x="618" y="1115"/>
                    </a:lnTo>
                    <a:lnTo>
                      <a:pt x="584" y="1118"/>
                    </a:lnTo>
                    <a:lnTo>
                      <a:pt x="549" y="1118"/>
                    </a:lnTo>
                    <a:lnTo>
                      <a:pt x="516" y="1117"/>
                    </a:lnTo>
                    <a:lnTo>
                      <a:pt x="482" y="1113"/>
                    </a:lnTo>
                    <a:lnTo>
                      <a:pt x="448" y="1107"/>
                    </a:lnTo>
                    <a:lnTo>
                      <a:pt x="415" y="1099"/>
                    </a:lnTo>
                    <a:lnTo>
                      <a:pt x="382" y="1090"/>
                    </a:lnTo>
                    <a:lnTo>
                      <a:pt x="351" y="1078"/>
                    </a:lnTo>
                    <a:lnTo>
                      <a:pt x="319" y="1064"/>
                    </a:lnTo>
                    <a:lnTo>
                      <a:pt x="288" y="1049"/>
                    </a:lnTo>
                    <a:lnTo>
                      <a:pt x="259" y="1031"/>
                    </a:lnTo>
                    <a:lnTo>
                      <a:pt x="231" y="1013"/>
                    </a:lnTo>
                    <a:lnTo>
                      <a:pt x="204" y="992"/>
                    </a:lnTo>
                    <a:lnTo>
                      <a:pt x="178" y="969"/>
                    </a:lnTo>
                    <a:lnTo>
                      <a:pt x="154" y="945"/>
                    </a:lnTo>
                    <a:lnTo>
                      <a:pt x="131" y="920"/>
                    </a:lnTo>
                    <a:lnTo>
                      <a:pt x="110" y="893"/>
                    </a:lnTo>
                    <a:lnTo>
                      <a:pt x="90" y="865"/>
                    </a:lnTo>
                    <a:lnTo>
                      <a:pt x="73" y="836"/>
                    </a:lnTo>
                    <a:lnTo>
                      <a:pt x="57" y="805"/>
                    </a:lnTo>
                    <a:lnTo>
                      <a:pt x="42" y="774"/>
                    </a:lnTo>
                    <a:lnTo>
                      <a:pt x="30" y="743"/>
                    </a:lnTo>
                    <a:lnTo>
                      <a:pt x="20" y="711"/>
                    </a:lnTo>
                    <a:lnTo>
                      <a:pt x="12" y="677"/>
                    </a:lnTo>
                    <a:lnTo>
                      <a:pt x="6" y="644"/>
                    </a:lnTo>
                    <a:lnTo>
                      <a:pt x="2" y="610"/>
                    </a:lnTo>
                    <a:lnTo>
                      <a:pt x="0" y="575"/>
                    </a:lnTo>
                    <a:lnTo>
                      <a:pt x="0" y="542"/>
                    </a:lnTo>
                    <a:lnTo>
                      <a:pt x="2" y="508"/>
                    </a:lnTo>
                    <a:lnTo>
                      <a:pt x="6" y="473"/>
                    </a:lnTo>
                    <a:lnTo>
                      <a:pt x="12" y="440"/>
                    </a:lnTo>
                    <a:lnTo>
                      <a:pt x="20" y="407"/>
                    </a:lnTo>
                    <a:lnTo>
                      <a:pt x="30" y="374"/>
                    </a:lnTo>
                    <a:lnTo>
                      <a:pt x="42" y="343"/>
                    </a:lnTo>
                    <a:lnTo>
                      <a:pt x="57" y="312"/>
                    </a:lnTo>
                    <a:lnTo>
                      <a:pt x="73" y="282"/>
                    </a:lnTo>
                    <a:lnTo>
                      <a:pt x="90" y="253"/>
                    </a:lnTo>
                    <a:lnTo>
                      <a:pt x="110" y="225"/>
                    </a:lnTo>
                    <a:lnTo>
                      <a:pt x="131" y="198"/>
                    </a:lnTo>
                    <a:lnTo>
                      <a:pt x="154" y="173"/>
                    </a:lnTo>
                    <a:lnTo>
                      <a:pt x="178" y="149"/>
                    </a:lnTo>
                    <a:lnTo>
                      <a:pt x="204" y="127"/>
                    </a:lnTo>
                    <a:lnTo>
                      <a:pt x="231" y="106"/>
                    </a:lnTo>
                    <a:lnTo>
                      <a:pt x="259" y="86"/>
                    </a:lnTo>
                    <a:lnTo>
                      <a:pt x="288" y="69"/>
                    </a:lnTo>
                    <a:lnTo>
                      <a:pt x="319" y="54"/>
                    </a:lnTo>
                    <a:lnTo>
                      <a:pt x="351" y="40"/>
                    </a:lnTo>
                    <a:lnTo>
                      <a:pt x="382" y="28"/>
                    </a:lnTo>
                    <a:lnTo>
                      <a:pt x="415" y="18"/>
                    </a:lnTo>
                    <a:lnTo>
                      <a:pt x="448" y="10"/>
                    </a:lnTo>
                    <a:lnTo>
                      <a:pt x="482" y="5"/>
                    </a:lnTo>
                    <a:lnTo>
                      <a:pt x="516" y="2"/>
                    </a:lnTo>
                    <a:lnTo>
                      <a:pt x="549" y="0"/>
                    </a:lnTo>
                    <a:lnTo>
                      <a:pt x="584" y="1"/>
                    </a:lnTo>
                    <a:lnTo>
                      <a:pt x="618" y="3"/>
                    </a:lnTo>
                    <a:lnTo>
                      <a:pt x="652" y="7"/>
                    </a:lnTo>
                    <a:lnTo>
                      <a:pt x="685" y="14"/>
                    </a:lnTo>
                    <a:lnTo>
                      <a:pt x="718" y="23"/>
                    </a:lnTo>
                    <a:lnTo>
                      <a:pt x="750" y="34"/>
                    </a:lnTo>
                    <a:lnTo>
                      <a:pt x="782" y="47"/>
                    </a:lnTo>
                    <a:lnTo>
                      <a:pt x="813" y="61"/>
                    </a:lnTo>
                    <a:lnTo>
                      <a:pt x="843" y="78"/>
                    </a:lnTo>
                    <a:lnTo>
                      <a:pt x="871" y="96"/>
                    </a:lnTo>
                    <a:lnTo>
                      <a:pt x="899" y="115"/>
                    </a:lnTo>
                    <a:lnTo>
                      <a:pt x="925" y="137"/>
                    </a:lnTo>
                    <a:lnTo>
                      <a:pt x="950" y="160"/>
                    </a:lnTo>
                    <a:lnTo>
                      <a:pt x="974" y="185"/>
                    </a:lnTo>
                    <a:lnTo>
                      <a:pt x="996" y="211"/>
                    </a:lnTo>
                    <a:lnTo>
                      <a:pt x="1017" y="238"/>
                    </a:lnTo>
                    <a:lnTo>
                      <a:pt x="1036" y="267"/>
                    </a:lnTo>
                    <a:lnTo>
                      <a:pt x="1052" y="296"/>
                    </a:lnTo>
                    <a:lnTo>
                      <a:pt x="1067" y="328"/>
                    </a:lnTo>
                    <a:lnTo>
                      <a:pt x="1080" y="359"/>
                    </a:lnTo>
                    <a:lnTo>
                      <a:pt x="1092" y="391"/>
                    </a:lnTo>
                    <a:lnTo>
                      <a:pt x="1101" y="423"/>
                    </a:lnTo>
                    <a:lnTo>
                      <a:pt x="1109" y="457"/>
                    </a:lnTo>
                    <a:lnTo>
                      <a:pt x="1114" y="491"/>
                    </a:lnTo>
                    <a:lnTo>
                      <a:pt x="1117" y="524"/>
                    </a:lnTo>
                    <a:lnTo>
                      <a:pt x="1118" y="55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355" name="Google Shape;355;p10"/>
              <p:cNvCxnSpPr/>
              <p:nvPr/>
            </p:nvCxnSpPr>
            <p:spPr>
              <a:xfrm>
                <a:off x="4231481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56" name="Google Shape;356;p10"/>
              <p:cNvCxnSpPr/>
              <p:nvPr/>
            </p:nvCxnSpPr>
            <p:spPr>
              <a:xfrm>
                <a:off x="3402806" y="2039542"/>
                <a:ext cx="1191" cy="83344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57" name="Google Shape;357;p10"/>
              <p:cNvSpPr txBox="1"/>
              <p:nvPr/>
            </p:nvSpPr>
            <p:spPr>
              <a:xfrm>
                <a:off x="325755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8" name="Google Shape;358;p10"/>
              <p:cNvSpPr txBox="1"/>
              <p:nvPr/>
            </p:nvSpPr>
            <p:spPr>
              <a:xfrm>
                <a:off x="40005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9" name="Google Shape;359;p10"/>
              <p:cNvSpPr txBox="1"/>
              <p:nvPr/>
            </p:nvSpPr>
            <p:spPr>
              <a:xfrm>
                <a:off x="4457700" y="1885950"/>
                <a:ext cx="45720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0" name="Google Shape;360;p10"/>
            <p:cNvSpPr txBox="1"/>
            <p:nvPr/>
          </p:nvSpPr>
          <p:spPr>
            <a:xfrm>
              <a:off x="4171950" y="20574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1" name="Google Shape;361;p10"/>
          <p:cNvGrpSpPr/>
          <p:nvPr/>
        </p:nvGrpSpPr>
        <p:grpSpPr>
          <a:xfrm>
            <a:off x="2155031" y="3680387"/>
            <a:ext cx="2933700" cy="1112089"/>
            <a:chOff x="2152650" y="3359944"/>
            <a:chExt cx="2933700" cy="1112089"/>
          </a:xfrm>
        </p:grpSpPr>
        <p:sp>
          <p:nvSpPr>
            <p:cNvPr id="362" name="Google Shape;362;p10"/>
            <p:cNvSpPr txBox="1"/>
            <p:nvPr/>
          </p:nvSpPr>
          <p:spPr>
            <a:xfrm>
              <a:off x="36576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9.1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0"/>
            <p:cNvSpPr txBox="1"/>
            <p:nvPr/>
          </p:nvSpPr>
          <p:spPr>
            <a:xfrm>
              <a:off x="24574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0"/>
            <p:cNvSpPr/>
            <p:nvPr/>
          </p:nvSpPr>
          <p:spPr>
            <a:xfrm>
              <a:off x="2238375" y="3732610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8" y="593"/>
                  </a:lnTo>
                  <a:lnTo>
                    <a:pt x="1114" y="627"/>
                  </a:lnTo>
                  <a:lnTo>
                    <a:pt x="1109" y="661"/>
                  </a:lnTo>
                  <a:lnTo>
                    <a:pt x="1102" y="694"/>
                  </a:lnTo>
                  <a:lnTo>
                    <a:pt x="1093" y="727"/>
                  </a:lnTo>
                  <a:lnTo>
                    <a:pt x="1081" y="759"/>
                  </a:lnTo>
                  <a:lnTo>
                    <a:pt x="1069" y="790"/>
                  </a:lnTo>
                  <a:lnTo>
                    <a:pt x="1053" y="821"/>
                  </a:lnTo>
                  <a:lnTo>
                    <a:pt x="1036" y="850"/>
                  </a:lnTo>
                  <a:lnTo>
                    <a:pt x="1018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2" y="958"/>
                  </a:lnTo>
                  <a:lnTo>
                    <a:pt x="927" y="981"/>
                  </a:lnTo>
                  <a:lnTo>
                    <a:pt x="900" y="1002"/>
                  </a:lnTo>
                  <a:lnTo>
                    <a:pt x="873" y="1022"/>
                  </a:lnTo>
                  <a:lnTo>
                    <a:pt x="844" y="1040"/>
                  </a:lnTo>
                  <a:lnTo>
                    <a:pt x="813" y="1057"/>
                  </a:lnTo>
                  <a:lnTo>
                    <a:pt x="783" y="1071"/>
                  </a:lnTo>
                  <a:lnTo>
                    <a:pt x="751" y="1084"/>
                  </a:lnTo>
                  <a:lnTo>
                    <a:pt x="719" y="1095"/>
                  </a:lnTo>
                  <a:lnTo>
                    <a:pt x="686" y="1103"/>
                  </a:lnTo>
                  <a:lnTo>
                    <a:pt x="652" y="1110"/>
                  </a:lnTo>
                  <a:lnTo>
                    <a:pt x="619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2" y="1113"/>
                  </a:lnTo>
                  <a:lnTo>
                    <a:pt x="449" y="1107"/>
                  </a:lnTo>
                  <a:lnTo>
                    <a:pt x="416" y="1099"/>
                  </a:lnTo>
                  <a:lnTo>
                    <a:pt x="384" y="1090"/>
                  </a:lnTo>
                  <a:lnTo>
                    <a:pt x="351" y="1077"/>
                  </a:lnTo>
                  <a:lnTo>
                    <a:pt x="320" y="1064"/>
                  </a:lnTo>
                  <a:lnTo>
                    <a:pt x="290" y="1048"/>
                  </a:lnTo>
                  <a:lnTo>
                    <a:pt x="261" y="1032"/>
                  </a:lnTo>
                  <a:lnTo>
                    <a:pt x="232" y="1012"/>
                  </a:lnTo>
                  <a:lnTo>
                    <a:pt x="204" y="991"/>
                  </a:lnTo>
                  <a:lnTo>
                    <a:pt x="179" y="969"/>
                  </a:lnTo>
                  <a:lnTo>
                    <a:pt x="154" y="945"/>
                  </a:lnTo>
                  <a:lnTo>
                    <a:pt x="133" y="920"/>
                  </a:lnTo>
                  <a:lnTo>
                    <a:pt x="111" y="893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8" y="806"/>
                  </a:lnTo>
                  <a:lnTo>
                    <a:pt x="43" y="775"/>
                  </a:lnTo>
                  <a:lnTo>
                    <a:pt x="32" y="743"/>
                  </a:lnTo>
                  <a:lnTo>
                    <a:pt x="21" y="711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0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3" y="342"/>
                  </a:lnTo>
                  <a:lnTo>
                    <a:pt x="58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4" y="173"/>
                  </a:lnTo>
                  <a:lnTo>
                    <a:pt x="179" y="149"/>
                  </a:lnTo>
                  <a:lnTo>
                    <a:pt x="204" y="126"/>
                  </a:lnTo>
                  <a:lnTo>
                    <a:pt x="232" y="105"/>
                  </a:lnTo>
                  <a:lnTo>
                    <a:pt x="261" y="86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4" y="28"/>
                  </a:lnTo>
                  <a:lnTo>
                    <a:pt x="416" y="19"/>
                  </a:lnTo>
                  <a:lnTo>
                    <a:pt x="449" y="10"/>
                  </a:lnTo>
                  <a:lnTo>
                    <a:pt x="482" y="5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9" y="3"/>
                  </a:lnTo>
                  <a:lnTo>
                    <a:pt x="652" y="7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3" y="61"/>
                  </a:lnTo>
                  <a:lnTo>
                    <a:pt x="844" y="78"/>
                  </a:lnTo>
                  <a:lnTo>
                    <a:pt x="873" y="96"/>
                  </a:lnTo>
                  <a:lnTo>
                    <a:pt x="900" y="116"/>
                  </a:lnTo>
                  <a:lnTo>
                    <a:pt x="927" y="137"/>
                  </a:lnTo>
                  <a:lnTo>
                    <a:pt x="952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8" y="238"/>
                  </a:lnTo>
                  <a:lnTo>
                    <a:pt x="1036" y="268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1" y="359"/>
                  </a:lnTo>
                  <a:lnTo>
                    <a:pt x="1093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8" y="525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5" name="Google Shape;365;p10"/>
            <p:cNvSpPr/>
            <p:nvPr/>
          </p:nvSpPr>
          <p:spPr>
            <a:xfrm>
              <a:off x="2801541" y="3733801"/>
              <a:ext cx="266700" cy="26551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1"/>
                  </a:lnTo>
                  <a:lnTo>
                    <a:pt x="1101" y="694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2" y="821"/>
                  </a:lnTo>
                  <a:lnTo>
                    <a:pt x="1036" y="851"/>
                  </a:lnTo>
                  <a:lnTo>
                    <a:pt x="1017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3" y="1041"/>
                  </a:lnTo>
                  <a:lnTo>
                    <a:pt x="814" y="1057"/>
                  </a:lnTo>
                  <a:lnTo>
                    <a:pt x="783" y="1071"/>
                  </a:lnTo>
                  <a:lnTo>
                    <a:pt x="751" y="1085"/>
                  </a:lnTo>
                  <a:lnTo>
                    <a:pt x="718" y="1095"/>
                  </a:lnTo>
                  <a:lnTo>
                    <a:pt x="686" y="1104"/>
                  </a:lnTo>
                  <a:lnTo>
                    <a:pt x="653" y="1111"/>
                  </a:lnTo>
                  <a:lnTo>
                    <a:pt x="618" y="1115"/>
                  </a:lnTo>
                  <a:lnTo>
                    <a:pt x="585" y="1118"/>
                  </a:lnTo>
                  <a:lnTo>
                    <a:pt x="551" y="1118"/>
                  </a:lnTo>
                  <a:lnTo>
                    <a:pt x="516" y="1117"/>
                  </a:lnTo>
                  <a:lnTo>
                    <a:pt x="483" y="1113"/>
                  </a:lnTo>
                  <a:lnTo>
                    <a:pt x="448" y="1108"/>
                  </a:lnTo>
                  <a:lnTo>
                    <a:pt x="415" y="1099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19" y="1065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3"/>
                  </a:lnTo>
                  <a:lnTo>
                    <a:pt x="205" y="992"/>
                  </a:lnTo>
                  <a:lnTo>
                    <a:pt x="179" y="969"/>
                  </a:lnTo>
                  <a:lnTo>
                    <a:pt x="155" y="945"/>
                  </a:lnTo>
                  <a:lnTo>
                    <a:pt x="132" y="920"/>
                  </a:lnTo>
                  <a:lnTo>
                    <a:pt x="110" y="893"/>
                  </a:lnTo>
                  <a:lnTo>
                    <a:pt x="91" y="865"/>
                  </a:lnTo>
                  <a:lnTo>
                    <a:pt x="74" y="836"/>
                  </a:lnTo>
                  <a:lnTo>
                    <a:pt x="57" y="806"/>
                  </a:lnTo>
                  <a:lnTo>
                    <a:pt x="43" y="776"/>
                  </a:lnTo>
                  <a:lnTo>
                    <a:pt x="31" y="743"/>
                  </a:lnTo>
                  <a:lnTo>
                    <a:pt x="21" y="711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0"/>
                  </a:lnTo>
                  <a:lnTo>
                    <a:pt x="21" y="408"/>
                  </a:lnTo>
                  <a:lnTo>
                    <a:pt x="31" y="375"/>
                  </a:lnTo>
                  <a:lnTo>
                    <a:pt x="43" y="344"/>
                  </a:lnTo>
                  <a:lnTo>
                    <a:pt x="57" y="312"/>
                  </a:lnTo>
                  <a:lnTo>
                    <a:pt x="74" y="282"/>
                  </a:lnTo>
                  <a:lnTo>
                    <a:pt x="91" y="253"/>
                  </a:lnTo>
                  <a:lnTo>
                    <a:pt x="110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2" y="106"/>
                  </a:lnTo>
                  <a:lnTo>
                    <a:pt x="260" y="86"/>
                  </a:lnTo>
                  <a:lnTo>
                    <a:pt x="289" y="70"/>
                  </a:lnTo>
                  <a:lnTo>
                    <a:pt x="319" y="54"/>
                  </a:lnTo>
                  <a:lnTo>
                    <a:pt x="351" y="41"/>
                  </a:lnTo>
                  <a:lnTo>
                    <a:pt x="383" y="28"/>
                  </a:lnTo>
                  <a:lnTo>
                    <a:pt x="415" y="19"/>
                  </a:lnTo>
                  <a:lnTo>
                    <a:pt x="448" y="12"/>
                  </a:lnTo>
                  <a:lnTo>
                    <a:pt x="483" y="5"/>
                  </a:lnTo>
                  <a:lnTo>
                    <a:pt x="516" y="2"/>
                  </a:lnTo>
                  <a:lnTo>
                    <a:pt x="551" y="0"/>
                  </a:lnTo>
                  <a:lnTo>
                    <a:pt x="585" y="1"/>
                  </a:lnTo>
                  <a:lnTo>
                    <a:pt x="618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8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4" y="61"/>
                  </a:lnTo>
                  <a:lnTo>
                    <a:pt x="843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7"/>
                  </a:lnTo>
                  <a:lnTo>
                    <a:pt x="951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7" y="238"/>
                  </a:lnTo>
                  <a:lnTo>
                    <a:pt x="1036" y="268"/>
                  </a:lnTo>
                  <a:lnTo>
                    <a:pt x="1052" y="297"/>
                  </a:lnTo>
                  <a:lnTo>
                    <a:pt x="1068" y="328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1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66" name="Google Shape;366;p10"/>
            <p:cNvCxnSpPr/>
            <p:nvPr/>
          </p:nvCxnSpPr>
          <p:spPr>
            <a:xfrm rot="10800000" flipH="1">
              <a:off x="2152650" y="3582591"/>
              <a:ext cx="1191" cy="22264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7" name="Google Shape;367;p10"/>
            <p:cNvCxnSpPr/>
            <p:nvPr/>
          </p:nvCxnSpPr>
          <p:spPr>
            <a:xfrm rot="10800000" flipH="1">
              <a:off x="2152650" y="3546873"/>
              <a:ext cx="214313" cy="357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8" name="Google Shape;368;p10"/>
            <p:cNvCxnSpPr/>
            <p:nvPr/>
          </p:nvCxnSpPr>
          <p:spPr>
            <a:xfrm rot="10800000" flipH="1">
              <a:off x="2366962" y="3359944"/>
              <a:ext cx="82154" cy="18692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9" name="Google Shape;369;p10"/>
            <p:cNvCxnSpPr/>
            <p:nvPr/>
          </p:nvCxnSpPr>
          <p:spPr>
            <a:xfrm>
              <a:off x="2449116" y="3359944"/>
              <a:ext cx="17978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0" name="Google Shape;370;p10"/>
            <p:cNvCxnSpPr/>
            <p:nvPr/>
          </p:nvCxnSpPr>
          <p:spPr>
            <a:xfrm>
              <a:off x="2628900" y="3359945"/>
              <a:ext cx="1191" cy="3405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1" name="Google Shape;371;p10"/>
            <p:cNvCxnSpPr/>
            <p:nvPr/>
          </p:nvCxnSpPr>
          <p:spPr>
            <a:xfrm>
              <a:off x="2628900" y="3700463"/>
              <a:ext cx="795338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2" name="Google Shape;372;p10"/>
            <p:cNvCxnSpPr/>
            <p:nvPr/>
          </p:nvCxnSpPr>
          <p:spPr>
            <a:xfrm>
              <a:off x="2830117" y="3621881"/>
              <a:ext cx="64889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3" name="Google Shape;373;p10"/>
            <p:cNvCxnSpPr/>
            <p:nvPr/>
          </p:nvCxnSpPr>
          <p:spPr>
            <a:xfrm>
              <a:off x="2628901" y="3700463"/>
              <a:ext cx="850106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4" name="Google Shape;374;p10"/>
            <p:cNvCxnSpPr/>
            <p:nvPr/>
          </p:nvCxnSpPr>
          <p:spPr>
            <a:xfrm>
              <a:off x="2371725" y="4155283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5" name="Google Shape;375;p10"/>
            <p:cNvCxnSpPr/>
            <p:nvPr/>
          </p:nvCxnSpPr>
          <p:spPr>
            <a:xfrm>
              <a:off x="2934892" y="41552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6" name="Google Shape;376;p10"/>
            <p:cNvCxnSpPr/>
            <p:nvPr/>
          </p:nvCxnSpPr>
          <p:spPr>
            <a:xfrm>
              <a:off x="2371726" y="4192192"/>
              <a:ext cx="2355056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7" name="Google Shape;377;p10"/>
            <p:cNvCxnSpPr/>
            <p:nvPr/>
          </p:nvCxnSpPr>
          <p:spPr>
            <a:xfrm rot="10800000" flipH="1">
              <a:off x="2371725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8" name="Google Shape;378;p10"/>
            <p:cNvCxnSpPr/>
            <p:nvPr/>
          </p:nvCxnSpPr>
          <p:spPr>
            <a:xfrm>
              <a:off x="2371725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9" name="Google Shape;379;p10"/>
            <p:cNvCxnSpPr/>
            <p:nvPr/>
          </p:nvCxnSpPr>
          <p:spPr>
            <a:xfrm rot="10800000" flipH="1">
              <a:off x="2936081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0" name="Google Shape;380;p10"/>
            <p:cNvCxnSpPr/>
            <p:nvPr/>
          </p:nvCxnSpPr>
          <p:spPr>
            <a:xfrm>
              <a:off x="2936081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1" name="Google Shape;381;p10"/>
            <p:cNvCxnSpPr/>
            <p:nvPr/>
          </p:nvCxnSpPr>
          <p:spPr>
            <a:xfrm rot="10800000" flipH="1">
              <a:off x="3267075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2" name="Google Shape;382;p10"/>
            <p:cNvCxnSpPr/>
            <p:nvPr/>
          </p:nvCxnSpPr>
          <p:spPr>
            <a:xfrm>
              <a:off x="3267075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3" name="Google Shape;383;p10"/>
            <p:cNvCxnSpPr/>
            <p:nvPr/>
          </p:nvCxnSpPr>
          <p:spPr>
            <a:xfrm rot="10800000" flipH="1">
              <a:off x="3857625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4" name="Google Shape;384;p10"/>
            <p:cNvCxnSpPr/>
            <p:nvPr/>
          </p:nvCxnSpPr>
          <p:spPr>
            <a:xfrm>
              <a:off x="3857625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5" name="Google Shape;385;p10"/>
            <p:cNvCxnSpPr/>
            <p:nvPr/>
          </p:nvCxnSpPr>
          <p:spPr>
            <a:xfrm flipH="1">
              <a:off x="4622006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6" name="Google Shape;386;p10"/>
            <p:cNvCxnSpPr/>
            <p:nvPr/>
          </p:nvCxnSpPr>
          <p:spPr>
            <a:xfrm rot="10800000">
              <a:off x="4622006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7" name="Google Shape;387;p10"/>
            <p:cNvCxnSpPr/>
            <p:nvPr/>
          </p:nvCxnSpPr>
          <p:spPr>
            <a:xfrm flipH="1">
              <a:off x="3745706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8" name="Google Shape;388;p10"/>
            <p:cNvCxnSpPr/>
            <p:nvPr/>
          </p:nvCxnSpPr>
          <p:spPr>
            <a:xfrm rot="10800000">
              <a:off x="3745706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9" name="Google Shape;389;p10"/>
            <p:cNvCxnSpPr/>
            <p:nvPr/>
          </p:nvCxnSpPr>
          <p:spPr>
            <a:xfrm flipH="1">
              <a:off x="3157538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0" name="Google Shape;390;p10"/>
            <p:cNvCxnSpPr/>
            <p:nvPr/>
          </p:nvCxnSpPr>
          <p:spPr>
            <a:xfrm rot="10800000">
              <a:off x="3157538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1" name="Google Shape;391;p10"/>
            <p:cNvCxnSpPr/>
            <p:nvPr/>
          </p:nvCxnSpPr>
          <p:spPr>
            <a:xfrm flipH="1">
              <a:off x="2830116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2" name="Google Shape;392;p10"/>
            <p:cNvCxnSpPr/>
            <p:nvPr/>
          </p:nvCxnSpPr>
          <p:spPr>
            <a:xfrm rot="10800000">
              <a:off x="2830116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3" name="Google Shape;393;p10"/>
            <p:cNvCxnSpPr/>
            <p:nvPr/>
          </p:nvCxnSpPr>
          <p:spPr>
            <a:xfrm>
              <a:off x="4551760" y="3700463"/>
              <a:ext cx="34766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4" name="Google Shape;394;p10"/>
            <p:cNvCxnSpPr/>
            <p:nvPr/>
          </p:nvCxnSpPr>
          <p:spPr>
            <a:xfrm>
              <a:off x="4635105" y="3621881"/>
              <a:ext cx="34409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5" name="Google Shape;395;p10"/>
            <p:cNvCxnSpPr/>
            <p:nvPr/>
          </p:nvCxnSpPr>
          <p:spPr>
            <a:xfrm rot="10800000" flipH="1">
              <a:off x="3267075" y="4155283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96" name="Google Shape;396;p10"/>
            <p:cNvSpPr/>
            <p:nvPr/>
          </p:nvSpPr>
          <p:spPr>
            <a:xfrm>
              <a:off x="3151585" y="3733801"/>
              <a:ext cx="265509" cy="26551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1"/>
                  </a:lnTo>
                  <a:lnTo>
                    <a:pt x="1101" y="694"/>
                  </a:lnTo>
                  <a:lnTo>
                    <a:pt x="1093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3" y="821"/>
                  </a:lnTo>
                  <a:lnTo>
                    <a:pt x="1036" y="851"/>
                  </a:lnTo>
                  <a:lnTo>
                    <a:pt x="1017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4" y="1041"/>
                  </a:lnTo>
                  <a:lnTo>
                    <a:pt x="814" y="1057"/>
                  </a:lnTo>
                  <a:lnTo>
                    <a:pt x="783" y="1071"/>
                  </a:lnTo>
                  <a:lnTo>
                    <a:pt x="751" y="1085"/>
                  </a:lnTo>
                  <a:lnTo>
                    <a:pt x="719" y="1095"/>
                  </a:lnTo>
                  <a:lnTo>
                    <a:pt x="686" y="1104"/>
                  </a:lnTo>
                  <a:lnTo>
                    <a:pt x="653" y="1111"/>
                  </a:lnTo>
                  <a:lnTo>
                    <a:pt x="618" y="1115"/>
                  </a:lnTo>
                  <a:lnTo>
                    <a:pt x="585" y="1118"/>
                  </a:lnTo>
                  <a:lnTo>
                    <a:pt x="550" y="1118"/>
                  </a:lnTo>
                  <a:lnTo>
                    <a:pt x="516" y="1117"/>
                  </a:lnTo>
                  <a:lnTo>
                    <a:pt x="483" y="1113"/>
                  </a:lnTo>
                  <a:lnTo>
                    <a:pt x="448" y="1108"/>
                  </a:lnTo>
                  <a:lnTo>
                    <a:pt x="416" y="1099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19" y="1065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3"/>
                  </a:lnTo>
                  <a:lnTo>
                    <a:pt x="205" y="992"/>
                  </a:lnTo>
                  <a:lnTo>
                    <a:pt x="179" y="969"/>
                  </a:lnTo>
                  <a:lnTo>
                    <a:pt x="155" y="945"/>
                  </a:lnTo>
                  <a:lnTo>
                    <a:pt x="132" y="920"/>
                  </a:lnTo>
                  <a:lnTo>
                    <a:pt x="111" y="893"/>
                  </a:lnTo>
                  <a:lnTo>
                    <a:pt x="91" y="865"/>
                  </a:lnTo>
                  <a:lnTo>
                    <a:pt x="74" y="836"/>
                  </a:lnTo>
                  <a:lnTo>
                    <a:pt x="57" y="806"/>
                  </a:lnTo>
                  <a:lnTo>
                    <a:pt x="43" y="776"/>
                  </a:lnTo>
                  <a:lnTo>
                    <a:pt x="31" y="743"/>
                  </a:lnTo>
                  <a:lnTo>
                    <a:pt x="21" y="711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0"/>
                  </a:lnTo>
                  <a:lnTo>
                    <a:pt x="21" y="408"/>
                  </a:lnTo>
                  <a:lnTo>
                    <a:pt x="31" y="375"/>
                  </a:lnTo>
                  <a:lnTo>
                    <a:pt x="43" y="344"/>
                  </a:lnTo>
                  <a:lnTo>
                    <a:pt x="57" y="312"/>
                  </a:lnTo>
                  <a:lnTo>
                    <a:pt x="74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2" y="106"/>
                  </a:lnTo>
                  <a:lnTo>
                    <a:pt x="260" y="86"/>
                  </a:lnTo>
                  <a:lnTo>
                    <a:pt x="289" y="70"/>
                  </a:lnTo>
                  <a:lnTo>
                    <a:pt x="319" y="54"/>
                  </a:lnTo>
                  <a:lnTo>
                    <a:pt x="351" y="41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8" y="12"/>
                  </a:lnTo>
                  <a:lnTo>
                    <a:pt x="483" y="5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5" y="1"/>
                  </a:lnTo>
                  <a:lnTo>
                    <a:pt x="618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4" y="61"/>
                  </a:lnTo>
                  <a:lnTo>
                    <a:pt x="844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7"/>
                  </a:lnTo>
                  <a:lnTo>
                    <a:pt x="951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7" y="238"/>
                  </a:lnTo>
                  <a:lnTo>
                    <a:pt x="1036" y="268"/>
                  </a:lnTo>
                  <a:lnTo>
                    <a:pt x="1053" y="297"/>
                  </a:lnTo>
                  <a:lnTo>
                    <a:pt x="1068" y="328"/>
                  </a:lnTo>
                  <a:lnTo>
                    <a:pt x="1081" y="359"/>
                  </a:lnTo>
                  <a:lnTo>
                    <a:pt x="1093" y="391"/>
                  </a:lnTo>
                  <a:lnTo>
                    <a:pt x="1101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97" name="Google Shape;397;p10"/>
            <p:cNvCxnSpPr/>
            <p:nvPr/>
          </p:nvCxnSpPr>
          <p:spPr>
            <a:xfrm rot="10800000" flipH="1">
              <a:off x="4394599" y="41552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8" name="Google Shape;398;p10"/>
            <p:cNvCxnSpPr/>
            <p:nvPr/>
          </p:nvCxnSpPr>
          <p:spPr>
            <a:xfrm>
              <a:off x="4726781" y="4155283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99" name="Google Shape;399;p10"/>
            <p:cNvSpPr/>
            <p:nvPr/>
          </p:nvSpPr>
          <p:spPr>
            <a:xfrm>
              <a:off x="4601766" y="3734991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7" y="594"/>
                  </a:lnTo>
                  <a:lnTo>
                    <a:pt x="1114" y="628"/>
                  </a:lnTo>
                  <a:lnTo>
                    <a:pt x="1109" y="661"/>
                  </a:lnTo>
                  <a:lnTo>
                    <a:pt x="1102" y="695"/>
                  </a:lnTo>
                  <a:lnTo>
                    <a:pt x="1092" y="728"/>
                  </a:lnTo>
                  <a:lnTo>
                    <a:pt x="1082" y="760"/>
                  </a:lnTo>
                  <a:lnTo>
                    <a:pt x="1069" y="792"/>
                  </a:lnTo>
                  <a:lnTo>
                    <a:pt x="1053" y="822"/>
                  </a:lnTo>
                  <a:lnTo>
                    <a:pt x="1036" y="852"/>
                  </a:lnTo>
                  <a:lnTo>
                    <a:pt x="1018" y="880"/>
                  </a:lnTo>
                  <a:lnTo>
                    <a:pt x="998" y="907"/>
                  </a:lnTo>
                  <a:lnTo>
                    <a:pt x="976" y="933"/>
                  </a:lnTo>
                  <a:lnTo>
                    <a:pt x="952" y="958"/>
                  </a:lnTo>
                  <a:lnTo>
                    <a:pt x="927" y="981"/>
                  </a:lnTo>
                  <a:lnTo>
                    <a:pt x="901" y="1003"/>
                  </a:lnTo>
                  <a:lnTo>
                    <a:pt x="873" y="1023"/>
                  </a:lnTo>
                  <a:lnTo>
                    <a:pt x="844" y="1041"/>
                  </a:lnTo>
                  <a:lnTo>
                    <a:pt x="815" y="1058"/>
                  </a:lnTo>
                  <a:lnTo>
                    <a:pt x="783" y="1073"/>
                  </a:lnTo>
                  <a:lnTo>
                    <a:pt x="752" y="1085"/>
                  </a:lnTo>
                  <a:lnTo>
                    <a:pt x="719" y="1096"/>
                  </a:lnTo>
                  <a:lnTo>
                    <a:pt x="686" y="1104"/>
                  </a:lnTo>
                  <a:lnTo>
                    <a:pt x="653" y="1111"/>
                  </a:lnTo>
                  <a:lnTo>
                    <a:pt x="619" y="1115"/>
                  </a:lnTo>
                  <a:lnTo>
                    <a:pt x="585" y="1118"/>
                  </a:lnTo>
                  <a:lnTo>
                    <a:pt x="551" y="1118"/>
                  </a:lnTo>
                  <a:lnTo>
                    <a:pt x="517" y="1117"/>
                  </a:lnTo>
                  <a:lnTo>
                    <a:pt x="483" y="1113"/>
                  </a:lnTo>
                  <a:lnTo>
                    <a:pt x="449" y="1108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20" y="1065"/>
                  </a:lnTo>
                  <a:lnTo>
                    <a:pt x="290" y="1050"/>
                  </a:lnTo>
                  <a:lnTo>
                    <a:pt x="261" y="1032"/>
                  </a:lnTo>
                  <a:lnTo>
                    <a:pt x="233" y="1013"/>
                  </a:lnTo>
                  <a:lnTo>
                    <a:pt x="205" y="992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3" y="921"/>
                  </a:lnTo>
                  <a:lnTo>
                    <a:pt x="111" y="894"/>
                  </a:lnTo>
                  <a:lnTo>
                    <a:pt x="92" y="865"/>
                  </a:lnTo>
                  <a:lnTo>
                    <a:pt x="74" y="836"/>
                  </a:lnTo>
                  <a:lnTo>
                    <a:pt x="58" y="807"/>
                  </a:lnTo>
                  <a:lnTo>
                    <a:pt x="44" y="776"/>
                  </a:lnTo>
                  <a:lnTo>
                    <a:pt x="32" y="744"/>
                  </a:lnTo>
                  <a:lnTo>
                    <a:pt x="21" y="711"/>
                  </a:lnTo>
                  <a:lnTo>
                    <a:pt x="13" y="678"/>
                  </a:lnTo>
                  <a:lnTo>
                    <a:pt x="7" y="645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3"/>
                  </a:lnTo>
                  <a:lnTo>
                    <a:pt x="2" y="508"/>
                  </a:lnTo>
                  <a:lnTo>
                    <a:pt x="7" y="475"/>
                  </a:lnTo>
                  <a:lnTo>
                    <a:pt x="13" y="442"/>
                  </a:lnTo>
                  <a:lnTo>
                    <a:pt x="21" y="408"/>
                  </a:lnTo>
                  <a:lnTo>
                    <a:pt x="32" y="375"/>
                  </a:lnTo>
                  <a:lnTo>
                    <a:pt x="44" y="344"/>
                  </a:lnTo>
                  <a:lnTo>
                    <a:pt x="58" y="313"/>
                  </a:lnTo>
                  <a:lnTo>
                    <a:pt x="74" y="282"/>
                  </a:lnTo>
                  <a:lnTo>
                    <a:pt x="92" y="253"/>
                  </a:lnTo>
                  <a:lnTo>
                    <a:pt x="111" y="225"/>
                  </a:lnTo>
                  <a:lnTo>
                    <a:pt x="133" y="199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3" y="107"/>
                  </a:lnTo>
                  <a:lnTo>
                    <a:pt x="261" y="87"/>
                  </a:lnTo>
                  <a:lnTo>
                    <a:pt x="290" y="70"/>
                  </a:lnTo>
                  <a:lnTo>
                    <a:pt x="320" y="54"/>
                  </a:lnTo>
                  <a:lnTo>
                    <a:pt x="351" y="41"/>
                  </a:lnTo>
                  <a:lnTo>
                    <a:pt x="383" y="30"/>
                  </a:lnTo>
                  <a:lnTo>
                    <a:pt x="416" y="19"/>
                  </a:lnTo>
                  <a:lnTo>
                    <a:pt x="449" y="12"/>
                  </a:lnTo>
                  <a:lnTo>
                    <a:pt x="483" y="6"/>
                  </a:lnTo>
                  <a:lnTo>
                    <a:pt x="517" y="2"/>
                  </a:lnTo>
                  <a:lnTo>
                    <a:pt x="551" y="0"/>
                  </a:lnTo>
                  <a:lnTo>
                    <a:pt x="585" y="1"/>
                  </a:lnTo>
                  <a:lnTo>
                    <a:pt x="619" y="3"/>
                  </a:lnTo>
                  <a:lnTo>
                    <a:pt x="653" y="9"/>
                  </a:lnTo>
                  <a:lnTo>
                    <a:pt x="686" y="15"/>
                  </a:lnTo>
                  <a:lnTo>
                    <a:pt x="719" y="24"/>
                  </a:lnTo>
                  <a:lnTo>
                    <a:pt x="752" y="35"/>
                  </a:lnTo>
                  <a:lnTo>
                    <a:pt x="783" y="47"/>
                  </a:lnTo>
                  <a:lnTo>
                    <a:pt x="815" y="62"/>
                  </a:lnTo>
                  <a:lnTo>
                    <a:pt x="844" y="78"/>
                  </a:lnTo>
                  <a:lnTo>
                    <a:pt x="873" y="96"/>
                  </a:lnTo>
                  <a:lnTo>
                    <a:pt x="901" y="117"/>
                  </a:lnTo>
                  <a:lnTo>
                    <a:pt x="927" y="138"/>
                  </a:lnTo>
                  <a:lnTo>
                    <a:pt x="952" y="162"/>
                  </a:lnTo>
                  <a:lnTo>
                    <a:pt x="976" y="186"/>
                  </a:lnTo>
                  <a:lnTo>
                    <a:pt x="998" y="212"/>
                  </a:lnTo>
                  <a:lnTo>
                    <a:pt x="1018" y="240"/>
                  </a:lnTo>
                  <a:lnTo>
                    <a:pt x="1036" y="268"/>
                  </a:lnTo>
                  <a:lnTo>
                    <a:pt x="1053" y="297"/>
                  </a:lnTo>
                  <a:lnTo>
                    <a:pt x="1069" y="328"/>
                  </a:lnTo>
                  <a:lnTo>
                    <a:pt x="1082" y="360"/>
                  </a:lnTo>
                  <a:lnTo>
                    <a:pt x="1092" y="392"/>
                  </a:lnTo>
                  <a:lnTo>
                    <a:pt x="1102" y="425"/>
                  </a:lnTo>
                  <a:lnTo>
                    <a:pt x="1109" y="458"/>
                  </a:lnTo>
                  <a:lnTo>
                    <a:pt x="1114" y="492"/>
                  </a:lnTo>
                  <a:lnTo>
                    <a:pt x="1117" y="526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00" name="Google Shape;400;p10"/>
            <p:cNvSpPr/>
            <p:nvPr/>
          </p:nvSpPr>
          <p:spPr>
            <a:xfrm>
              <a:off x="4271964" y="3733801"/>
              <a:ext cx="265510" cy="26551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8" y="661"/>
                  </a:lnTo>
                  <a:lnTo>
                    <a:pt x="1102" y="694"/>
                  </a:lnTo>
                  <a:lnTo>
                    <a:pt x="1093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3" y="821"/>
                  </a:lnTo>
                  <a:lnTo>
                    <a:pt x="1037" y="851"/>
                  </a:lnTo>
                  <a:lnTo>
                    <a:pt x="1018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4" y="1041"/>
                  </a:lnTo>
                  <a:lnTo>
                    <a:pt x="814" y="1057"/>
                  </a:lnTo>
                  <a:lnTo>
                    <a:pt x="782" y="1071"/>
                  </a:lnTo>
                  <a:lnTo>
                    <a:pt x="751" y="1085"/>
                  </a:lnTo>
                  <a:lnTo>
                    <a:pt x="719" y="1095"/>
                  </a:lnTo>
                  <a:lnTo>
                    <a:pt x="686" y="1104"/>
                  </a:lnTo>
                  <a:lnTo>
                    <a:pt x="652" y="1111"/>
                  </a:lnTo>
                  <a:lnTo>
                    <a:pt x="619" y="1115"/>
                  </a:lnTo>
                  <a:lnTo>
                    <a:pt x="585" y="1118"/>
                  </a:lnTo>
                  <a:lnTo>
                    <a:pt x="550" y="1118"/>
                  </a:lnTo>
                  <a:lnTo>
                    <a:pt x="516" y="1117"/>
                  </a:lnTo>
                  <a:lnTo>
                    <a:pt x="483" y="1113"/>
                  </a:lnTo>
                  <a:lnTo>
                    <a:pt x="449" y="1108"/>
                  </a:lnTo>
                  <a:lnTo>
                    <a:pt x="416" y="1099"/>
                  </a:lnTo>
                  <a:lnTo>
                    <a:pt x="383" y="1090"/>
                  </a:lnTo>
                  <a:lnTo>
                    <a:pt x="350" y="1079"/>
                  </a:lnTo>
                  <a:lnTo>
                    <a:pt x="319" y="1065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3"/>
                  </a:lnTo>
                  <a:lnTo>
                    <a:pt x="205" y="992"/>
                  </a:lnTo>
                  <a:lnTo>
                    <a:pt x="179" y="969"/>
                  </a:lnTo>
                  <a:lnTo>
                    <a:pt x="155" y="945"/>
                  </a:lnTo>
                  <a:lnTo>
                    <a:pt x="132" y="920"/>
                  </a:lnTo>
                  <a:lnTo>
                    <a:pt x="111" y="893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7" y="806"/>
                  </a:lnTo>
                  <a:lnTo>
                    <a:pt x="43" y="776"/>
                  </a:lnTo>
                  <a:lnTo>
                    <a:pt x="31" y="743"/>
                  </a:lnTo>
                  <a:lnTo>
                    <a:pt x="20" y="711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7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0"/>
                  </a:lnTo>
                  <a:lnTo>
                    <a:pt x="20" y="408"/>
                  </a:lnTo>
                  <a:lnTo>
                    <a:pt x="31" y="375"/>
                  </a:lnTo>
                  <a:lnTo>
                    <a:pt x="43" y="344"/>
                  </a:lnTo>
                  <a:lnTo>
                    <a:pt x="57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7"/>
                  </a:lnTo>
                  <a:lnTo>
                    <a:pt x="232" y="106"/>
                  </a:lnTo>
                  <a:lnTo>
                    <a:pt x="260" y="86"/>
                  </a:lnTo>
                  <a:lnTo>
                    <a:pt x="289" y="70"/>
                  </a:lnTo>
                  <a:lnTo>
                    <a:pt x="319" y="54"/>
                  </a:lnTo>
                  <a:lnTo>
                    <a:pt x="350" y="41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2"/>
                  </a:lnTo>
                  <a:lnTo>
                    <a:pt x="483" y="5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5" y="1"/>
                  </a:lnTo>
                  <a:lnTo>
                    <a:pt x="619" y="3"/>
                  </a:lnTo>
                  <a:lnTo>
                    <a:pt x="652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2" y="47"/>
                  </a:lnTo>
                  <a:lnTo>
                    <a:pt x="814" y="61"/>
                  </a:lnTo>
                  <a:lnTo>
                    <a:pt x="844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7"/>
                  </a:lnTo>
                  <a:lnTo>
                    <a:pt x="951" y="160"/>
                  </a:lnTo>
                  <a:lnTo>
                    <a:pt x="975" y="185"/>
                  </a:lnTo>
                  <a:lnTo>
                    <a:pt x="997" y="211"/>
                  </a:lnTo>
                  <a:lnTo>
                    <a:pt x="1018" y="238"/>
                  </a:lnTo>
                  <a:lnTo>
                    <a:pt x="1037" y="268"/>
                  </a:lnTo>
                  <a:lnTo>
                    <a:pt x="1053" y="297"/>
                  </a:lnTo>
                  <a:lnTo>
                    <a:pt x="1068" y="328"/>
                  </a:lnTo>
                  <a:lnTo>
                    <a:pt x="1081" y="359"/>
                  </a:lnTo>
                  <a:lnTo>
                    <a:pt x="1093" y="391"/>
                  </a:lnTo>
                  <a:lnTo>
                    <a:pt x="1102" y="424"/>
                  </a:lnTo>
                  <a:lnTo>
                    <a:pt x="1108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01" name="Google Shape;401;p10"/>
            <p:cNvCxnSpPr/>
            <p:nvPr/>
          </p:nvCxnSpPr>
          <p:spPr>
            <a:xfrm rot="10800000" flipH="1">
              <a:off x="4399360" y="4182666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2" name="Google Shape;402;p10"/>
            <p:cNvCxnSpPr/>
            <p:nvPr/>
          </p:nvCxnSpPr>
          <p:spPr>
            <a:xfrm>
              <a:off x="4399360" y="4192191"/>
              <a:ext cx="104775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3" name="Google Shape;403;p10"/>
            <p:cNvCxnSpPr/>
            <p:nvPr/>
          </p:nvCxnSpPr>
          <p:spPr>
            <a:xfrm flipH="1">
              <a:off x="4286250" y="4192191"/>
              <a:ext cx="105966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4" name="Google Shape;404;p10"/>
            <p:cNvCxnSpPr/>
            <p:nvPr/>
          </p:nvCxnSpPr>
          <p:spPr>
            <a:xfrm rot="10800000">
              <a:off x="4286250" y="4182666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05" name="Google Shape;405;p10"/>
            <p:cNvSpPr/>
            <p:nvPr/>
          </p:nvSpPr>
          <p:spPr>
            <a:xfrm>
              <a:off x="3723085" y="3736182"/>
              <a:ext cx="266700" cy="265510"/>
            </a:xfrm>
            <a:custGeom>
              <a:avLst/>
              <a:gdLst/>
              <a:ahLst/>
              <a:cxnLst/>
              <a:rect l="l" t="t" r="r" b="b"/>
              <a:pathLst>
                <a:path w="1118" h="1119" extrusionOk="0">
                  <a:moveTo>
                    <a:pt x="1118" y="560"/>
                  </a:moveTo>
                  <a:lnTo>
                    <a:pt x="1117" y="594"/>
                  </a:lnTo>
                  <a:lnTo>
                    <a:pt x="1114" y="627"/>
                  </a:lnTo>
                  <a:lnTo>
                    <a:pt x="1108" y="662"/>
                  </a:lnTo>
                  <a:lnTo>
                    <a:pt x="1101" y="695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8" y="791"/>
                  </a:lnTo>
                  <a:lnTo>
                    <a:pt x="1053" y="822"/>
                  </a:lnTo>
                  <a:lnTo>
                    <a:pt x="1035" y="851"/>
                  </a:lnTo>
                  <a:lnTo>
                    <a:pt x="1017" y="880"/>
                  </a:lnTo>
                  <a:lnTo>
                    <a:pt x="997" y="907"/>
                  </a:lnTo>
                  <a:lnTo>
                    <a:pt x="975" y="933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3"/>
                  </a:lnTo>
                  <a:lnTo>
                    <a:pt x="843" y="1040"/>
                  </a:lnTo>
                  <a:lnTo>
                    <a:pt x="814" y="1057"/>
                  </a:lnTo>
                  <a:lnTo>
                    <a:pt x="782" y="1072"/>
                  </a:lnTo>
                  <a:lnTo>
                    <a:pt x="751" y="1084"/>
                  </a:lnTo>
                  <a:lnTo>
                    <a:pt x="719" y="1096"/>
                  </a:lnTo>
                  <a:lnTo>
                    <a:pt x="686" y="1104"/>
                  </a:lnTo>
                  <a:lnTo>
                    <a:pt x="652" y="1110"/>
                  </a:lnTo>
                  <a:lnTo>
                    <a:pt x="618" y="1115"/>
                  </a:lnTo>
                  <a:lnTo>
                    <a:pt x="585" y="1117"/>
                  </a:lnTo>
                  <a:lnTo>
                    <a:pt x="550" y="1119"/>
                  </a:lnTo>
                  <a:lnTo>
                    <a:pt x="516" y="1116"/>
                  </a:lnTo>
                  <a:lnTo>
                    <a:pt x="483" y="1113"/>
                  </a:lnTo>
                  <a:lnTo>
                    <a:pt x="448" y="1107"/>
                  </a:lnTo>
                  <a:lnTo>
                    <a:pt x="415" y="1100"/>
                  </a:lnTo>
                  <a:lnTo>
                    <a:pt x="383" y="1090"/>
                  </a:lnTo>
                  <a:lnTo>
                    <a:pt x="350" y="1078"/>
                  </a:lnTo>
                  <a:lnTo>
                    <a:pt x="319" y="1064"/>
                  </a:lnTo>
                  <a:lnTo>
                    <a:pt x="289" y="1049"/>
                  </a:lnTo>
                  <a:lnTo>
                    <a:pt x="260" y="1032"/>
                  </a:lnTo>
                  <a:lnTo>
                    <a:pt x="232" y="1012"/>
                  </a:lnTo>
                  <a:lnTo>
                    <a:pt x="205" y="992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2" y="920"/>
                  </a:lnTo>
                  <a:lnTo>
                    <a:pt x="111" y="894"/>
                  </a:lnTo>
                  <a:lnTo>
                    <a:pt x="91" y="866"/>
                  </a:lnTo>
                  <a:lnTo>
                    <a:pt x="73" y="836"/>
                  </a:lnTo>
                  <a:lnTo>
                    <a:pt x="57" y="806"/>
                  </a:lnTo>
                  <a:lnTo>
                    <a:pt x="43" y="775"/>
                  </a:lnTo>
                  <a:lnTo>
                    <a:pt x="31" y="744"/>
                  </a:lnTo>
                  <a:lnTo>
                    <a:pt x="20" y="710"/>
                  </a:lnTo>
                  <a:lnTo>
                    <a:pt x="12" y="678"/>
                  </a:lnTo>
                  <a:lnTo>
                    <a:pt x="6" y="644"/>
                  </a:lnTo>
                  <a:lnTo>
                    <a:pt x="2" y="611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4"/>
                  </a:lnTo>
                  <a:lnTo>
                    <a:pt x="12" y="441"/>
                  </a:lnTo>
                  <a:lnTo>
                    <a:pt x="20" y="408"/>
                  </a:lnTo>
                  <a:lnTo>
                    <a:pt x="31" y="375"/>
                  </a:lnTo>
                  <a:lnTo>
                    <a:pt x="43" y="343"/>
                  </a:lnTo>
                  <a:lnTo>
                    <a:pt x="57" y="313"/>
                  </a:lnTo>
                  <a:lnTo>
                    <a:pt x="73" y="283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2" y="106"/>
                  </a:lnTo>
                  <a:lnTo>
                    <a:pt x="260" y="87"/>
                  </a:lnTo>
                  <a:lnTo>
                    <a:pt x="289" y="69"/>
                  </a:lnTo>
                  <a:lnTo>
                    <a:pt x="319" y="54"/>
                  </a:lnTo>
                  <a:lnTo>
                    <a:pt x="350" y="40"/>
                  </a:lnTo>
                  <a:lnTo>
                    <a:pt x="383" y="29"/>
                  </a:lnTo>
                  <a:lnTo>
                    <a:pt x="415" y="19"/>
                  </a:lnTo>
                  <a:lnTo>
                    <a:pt x="448" y="11"/>
                  </a:lnTo>
                  <a:lnTo>
                    <a:pt x="483" y="6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5" y="0"/>
                  </a:lnTo>
                  <a:lnTo>
                    <a:pt x="618" y="4"/>
                  </a:lnTo>
                  <a:lnTo>
                    <a:pt x="652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2" y="47"/>
                  </a:lnTo>
                  <a:lnTo>
                    <a:pt x="814" y="62"/>
                  </a:lnTo>
                  <a:lnTo>
                    <a:pt x="843" y="78"/>
                  </a:lnTo>
                  <a:lnTo>
                    <a:pt x="872" y="96"/>
                  </a:lnTo>
                  <a:lnTo>
                    <a:pt x="900" y="116"/>
                  </a:lnTo>
                  <a:lnTo>
                    <a:pt x="926" y="138"/>
                  </a:lnTo>
                  <a:lnTo>
                    <a:pt x="951" y="161"/>
                  </a:lnTo>
                  <a:lnTo>
                    <a:pt x="975" y="186"/>
                  </a:lnTo>
                  <a:lnTo>
                    <a:pt x="997" y="212"/>
                  </a:lnTo>
                  <a:lnTo>
                    <a:pt x="1017" y="239"/>
                  </a:lnTo>
                  <a:lnTo>
                    <a:pt x="1035" y="268"/>
                  </a:lnTo>
                  <a:lnTo>
                    <a:pt x="1053" y="297"/>
                  </a:lnTo>
                  <a:lnTo>
                    <a:pt x="1068" y="327"/>
                  </a:lnTo>
                  <a:lnTo>
                    <a:pt x="1081" y="360"/>
                  </a:lnTo>
                  <a:lnTo>
                    <a:pt x="1092" y="392"/>
                  </a:lnTo>
                  <a:lnTo>
                    <a:pt x="1101" y="424"/>
                  </a:lnTo>
                  <a:lnTo>
                    <a:pt x="1108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6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06" name="Google Shape;406;p10"/>
            <p:cNvCxnSpPr/>
            <p:nvPr/>
          </p:nvCxnSpPr>
          <p:spPr>
            <a:xfrm>
              <a:off x="3856436" y="41552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7" name="Google Shape;407;p10"/>
            <p:cNvCxnSpPr/>
            <p:nvPr/>
          </p:nvCxnSpPr>
          <p:spPr>
            <a:xfrm>
              <a:off x="3432574" y="3789761"/>
              <a:ext cx="26789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8" name="Google Shape;408;p10"/>
            <p:cNvCxnSpPr/>
            <p:nvPr/>
          </p:nvCxnSpPr>
          <p:spPr>
            <a:xfrm rot="10800000" flipH="1">
              <a:off x="3856436" y="3621883"/>
              <a:ext cx="1190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9" name="Google Shape;409;p10"/>
            <p:cNvCxnSpPr/>
            <p:nvPr/>
          </p:nvCxnSpPr>
          <p:spPr>
            <a:xfrm>
              <a:off x="4271964" y="3700463"/>
              <a:ext cx="279797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0" name="Google Shape;410;p10"/>
            <p:cNvCxnSpPr/>
            <p:nvPr/>
          </p:nvCxnSpPr>
          <p:spPr>
            <a:xfrm>
              <a:off x="3724275" y="3621881"/>
              <a:ext cx="91082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1" name="Google Shape;411;p10"/>
            <p:cNvCxnSpPr/>
            <p:nvPr/>
          </p:nvCxnSpPr>
          <p:spPr>
            <a:xfrm>
              <a:off x="3856436" y="3700463"/>
              <a:ext cx="107156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2" name="Google Shape;412;p10"/>
            <p:cNvCxnSpPr/>
            <p:nvPr/>
          </p:nvCxnSpPr>
          <p:spPr>
            <a:xfrm>
              <a:off x="3723085" y="3700463"/>
              <a:ext cx="13335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13" name="Google Shape;413;p10"/>
            <p:cNvSpPr txBox="1"/>
            <p:nvPr/>
          </p:nvSpPr>
          <p:spPr>
            <a:xfrm>
              <a:off x="21717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7.3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"/>
            <p:cNvSpPr txBox="1"/>
            <p:nvPr/>
          </p:nvSpPr>
          <p:spPr>
            <a:xfrm>
              <a:off x="268605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"/>
            <p:cNvSpPr txBox="1"/>
            <p:nvPr/>
          </p:nvSpPr>
          <p:spPr>
            <a:xfrm>
              <a:off x="30861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"/>
            <p:cNvSpPr txBox="1"/>
            <p:nvPr/>
          </p:nvSpPr>
          <p:spPr>
            <a:xfrm>
              <a:off x="422910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10"/>
            <p:cNvSpPr txBox="1"/>
            <p:nvPr/>
          </p:nvSpPr>
          <p:spPr>
            <a:xfrm>
              <a:off x="4629150" y="40005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10"/>
            <p:cNvSpPr txBox="1"/>
            <p:nvPr/>
          </p:nvSpPr>
          <p:spPr>
            <a:xfrm>
              <a:off x="29146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10"/>
            <p:cNvSpPr txBox="1"/>
            <p:nvPr/>
          </p:nvSpPr>
          <p:spPr>
            <a:xfrm>
              <a:off x="434340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10"/>
            <p:cNvSpPr txBox="1"/>
            <p:nvPr/>
          </p:nvSpPr>
          <p:spPr>
            <a:xfrm>
              <a:off x="39433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10"/>
            <p:cNvSpPr txBox="1"/>
            <p:nvPr/>
          </p:nvSpPr>
          <p:spPr>
            <a:xfrm>
              <a:off x="3371850" y="41719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2" name="Google Shape;422;p10"/>
          <p:cNvGrpSpPr/>
          <p:nvPr/>
        </p:nvGrpSpPr>
        <p:grpSpPr>
          <a:xfrm>
            <a:off x="2188368" y="2418471"/>
            <a:ext cx="2900363" cy="1083514"/>
            <a:chOff x="2185987" y="2302669"/>
            <a:chExt cx="2900363" cy="1083514"/>
          </a:xfrm>
        </p:grpSpPr>
        <p:sp>
          <p:nvSpPr>
            <p:cNvPr id="423" name="Google Shape;423;p10"/>
            <p:cNvSpPr txBox="1"/>
            <p:nvPr/>
          </p:nvSpPr>
          <p:spPr>
            <a:xfrm>
              <a:off x="388620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"/>
            <p:cNvSpPr txBox="1"/>
            <p:nvPr/>
          </p:nvSpPr>
          <p:spPr>
            <a:xfrm>
              <a:off x="348615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10"/>
            <p:cNvSpPr txBox="1"/>
            <p:nvPr/>
          </p:nvSpPr>
          <p:spPr>
            <a:xfrm>
              <a:off x="440055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1.8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10"/>
            <p:cNvSpPr/>
            <p:nvPr/>
          </p:nvSpPr>
          <p:spPr>
            <a:xfrm>
              <a:off x="2272904" y="2676525"/>
              <a:ext cx="265509" cy="266700"/>
            </a:xfrm>
            <a:custGeom>
              <a:avLst/>
              <a:gdLst/>
              <a:ahLst/>
              <a:cxnLst/>
              <a:rect l="l" t="t" r="r" b="b"/>
              <a:pathLst>
                <a:path w="1118" h="1119" extrusionOk="0">
                  <a:moveTo>
                    <a:pt x="1118" y="560"/>
                  </a:moveTo>
                  <a:lnTo>
                    <a:pt x="1117" y="594"/>
                  </a:lnTo>
                  <a:lnTo>
                    <a:pt x="1114" y="628"/>
                  </a:lnTo>
                  <a:lnTo>
                    <a:pt x="1109" y="661"/>
                  </a:lnTo>
                  <a:lnTo>
                    <a:pt x="1101" y="695"/>
                  </a:lnTo>
                  <a:lnTo>
                    <a:pt x="1092" y="728"/>
                  </a:lnTo>
                  <a:lnTo>
                    <a:pt x="1081" y="760"/>
                  </a:lnTo>
                  <a:lnTo>
                    <a:pt x="1067" y="791"/>
                  </a:lnTo>
                  <a:lnTo>
                    <a:pt x="1053" y="822"/>
                  </a:lnTo>
                  <a:lnTo>
                    <a:pt x="1036" y="852"/>
                  </a:lnTo>
                  <a:lnTo>
                    <a:pt x="1017" y="880"/>
                  </a:lnTo>
                  <a:lnTo>
                    <a:pt x="996" y="907"/>
                  </a:lnTo>
                  <a:lnTo>
                    <a:pt x="974" y="934"/>
                  </a:lnTo>
                  <a:lnTo>
                    <a:pt x="951" y="958"/>
                  </a:lnTo>
                  <a:lnTo>
                    <a:pt x="926" y="981"/>
                  </a:lnTo>
                  <a:lnTo>
                    <a:pt x="900" y="1003"/>
                  </a:lnTo>
                  <a:lnTo>
                    <a:pt x="872" y="1022"/>
                  </a:lnTo>
                  <a:lnTo>
                    <a:pt x="843" y="1041"/>
                  </a:lnTo>
                  <a:lnTo>
                    <a:pt x="813" y="1058"/>
                  </a:lnTo>
                  <a:lnTo>
                    <a:pt x="783" y="1072"/>
                  </a:lnTo>
                  <a:lnTo>
                    <a:pt x="751" y="1085"/>
                  </a:lnTo>
                  <a:lnTo>
                    <a:pt x="718" y="1095"/>
                  </a:lnTo>
                  <a:lnTo>
                    <a:pt x="685" y="1105"/>
                  </a:lnTo>
                  <a:lnTo>
                    <a:pt x="652" y="1111"/>
                  </a:lnTo>
                  <a:lnTo>
                    <a:pt x="618" y="1116"/>
                  </a:lnTo>
                  <a:lnTo>
                    <a:pt x="584" y="1118"/>
                  </a:lnTo>
                  <a:lnTo>
                    <a:pt x="550" y="1119"/>
                  </a:lnTo>
                  <a:lnTo>
                    <a:pt x="516" y="1117"/>
                  </a:lnTo>
                  <a:lnTo>
                    <a:pt x="482" y="1114"/>
                  </a:lnTo>
                  <a:lnTo>
                    <a:pt x="449" y="1108"/>
                  </a:lnTo>
                  <a:lnTo>
                    <a:pt x="415" y="1101"/>
                  </a:lnTo>
                  <a:lnTo>
                    <a:pt x="383" y="1090"/>
                  </a:lnTo>
                  <a:lnTo>
                    <a:pt x="351" y="1079"/>
                  </a:lnTo>
                  <a:lnTo>
                    <a:pt x="320" y="1065"/>
                  </a:lnTo>
                  <a:lnTo>
                    <a:pt x="289" y="1050"/>
                  </a:lnTo>
                  <a:lnTo>
                    <a:pt x="259" y="1032"/>
                  </a:lnTo>
                  <a:lnTo>
                    <a:pt x="231" y="1013"/>
                  </a:lnTo>
                  <a:lnTo>
                    <a:pt x="204" y="992"/>
                  </a:lnTo>
                  <a:lnTo>
                    <a:pt x="179" y="970"/>
                  </a:lnTo>
                  <a:lnTo>
                    <a:pt x="154" y="946"/>
                  </a:lnTo>
                  <a:lnTo>
                    <a:pt x="131" y="920"/>
                  </a:lnTo>
                  <a:lnTo>
                    <a:pt x="110" y="894"/>
                  </a:lnTo>
                  <a:lnTo>
                    <a:pt x="91" y="866"/>
                  </a:lnTo>
                  <a:lnTo>
                    <a:pt x="73" y="837"/>
                  </a:lnTo>
                  <a:lnTo>
                    <a:pt x="57" y="807"/>
                  </a:lnTo>
                  <a:lnTo>
                    <a:pt x="43" y="776"/>
                  </a:lnTo>
                  <a:lnTo>
                    <a:pt x="30" y="743"/>
                  </a:lnTo>
                  <a:lnTo>
                    <a:pt x="21" y="711"/>
                  </a:lnTo>
                  <a:lnTo>
                    <a:pt x="12" y="678"/>
                  </a:lnTo>
                  <a:lnTo>
                    <a:pt x="6" y="645"/>
                  </a:lnTo>
                  <a:lnTo>
                    <a:pt x="2" y="611"/>
                  </a:lnTo>
                  <a:lnTo>
                    <a:pt x="0" y="577"/>
                  </a:lnTo>
                  <a:lnTo>
                    <a:pt x="0" y="543"/>
                  </a:lnTo>
                  <a:lnTo>
                    <a:pt x="2" y="508"/>
                  </a:lnTo>
                  <a:lnTo>
                    <a:pt x="6" y="475"/>
                  </a:lnTo>
                  <a:lnTo>
                    <a:pt x="12" y="442"/>
                  </a:lnTo>
                  <a:lnTo>
                    <a:pt x="21" y="408"/>
                  </a:lnTo>
                  <a:lnTo>
                    <a:pt x="30" y="376"/>
                  </a:lnTo>
                  <a:lnTo>
                    <a:pt x="43" y="344"/>
                  </a:lnTo>
                  <a:lnTo>
                    <a:pt x="57" y="313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0" y="226"/>
                  </a:lnTo>
                  <a:lnTo>
                    <a:pt x="131" y="199"/>
                  </a:lnTo>
                  <a:lnTo>
                    <a:pt x="154" y="174"/>
                  </a:lnTo>
                  <a:lnTo>
                    <a:pt x="179" y="150"/>
                  </a:lnTo>
                  <a:lnTo>
                    <a:pt x="204" y="127"/>
                  </a:lnTo>
                  <a:lnTo>
                    <a:pt x="231" y="106"/>
                  </a:lnTo>
                  <a:lnTo>
                    <a:pt x="259" y="88"/>
                  </a:lnTo>
                  <a:lnTo>
                    <a:pt x="289" y="70"/>
                  </a:lnTo>
                  <a:lnTo>
                    <a:pt x="320" y="54"/>
                  </a:lnTo>
                  <a:lnTo>
                    <a:pt x="351" y="41"/>
                  </a:lnTo>
                  <a:lnTo>
                    <a:pt x="383" y="29"/>
                  </a:lnTo>
                  <a:lnTo>
                    <a:pt x="415" y="19"/>
                  </a:lnTo>
                  <a:lnTo>
                    <a:pt x="449" y="12"/>
                  </a:lnTo>
                  <a:lnTo>
                    <a:pt x="482" y="5"/>
                  </a:lnTo>
                  <a:lnTo>
                    <a:pt x="516" y="2"/>
                  </a:lnTo>
                  <a:lnTo>
                    <a:pt x="550" y="0"/>
                  </a:lnTo>
                  <a:lnTo>
                    <a:pt x="584" y="1"/>
                  </a:lnTo>
                  <a:lnTo>
                    <a:pt x="618" y="3"/>
                  </a:lnTo>
                  <a:lnTo>
                    <a:pt x="652" y="9"/>
                  </a:lnTo>
                  <a:lnTo>
                    <a:pt x="685" y="15"/>
                  </a:lnTo>
                  <a:lnTo>
                    <a:pt x="718" y="24"/>
                  </a:lnTo>
                  <a:lnTo>
                    <a:pt x="751" y="35"/>
                  </a:lnTo>
                  <a:lnTo>
                    <a:pt x="783" y="47"/>
                  </a:lnTo>
                  <a:lnTo>
                    <a:pt x="813" y="62"/>
                  </a:lnTo>
                  <a:lnTo>
                    <a:pt x="843" y="78"/>
                  </a:lnTo>
                  <a:lnTo>
                    <a:pt x="872" y="97"/>
                  </a:lnTo>
                  <a:lnTo>
                    <a:pt x="900" y="117"/>
                  </a:lnTo>
                  <a:lnTo>
                    <a:pt x="926" y="139"/>
                  </a:lnTo>
                  <a:lnTo>
                    <a:pt x="951" y="162"/>
                  </a:lnTo>
                  <a:lnTo>
                    <a:pt x="974" y="187"/>
                  </a:lnTo>
                  <a:lnTo>
                    <a:pt x="996" y="213"/>
                  </a:lnTo>
                  <a:lnTo>
                    <a:pt x="1017" y="240"/>
                  </a:lnTo>
                  <a:lnTo>
                    <a:pt x="1036" y="268"/>
                  </a:lnTo>
                  <a:lnTo>
                    <a:pt x="1053" y="298"/>
                  </a:lnTo>
                  <a:lnTo>
                    <a:pt x="1067" y="328"/>
                  </a:lnTo>
                  <a:lnTo>
                    <a:pt x="1081" y="359"/>
                  </a:lnTo>
                  <a:lnTo>
                    <a:pt x="1092" y="392"/>
                  </a:lnTo>
                  <a:lnTo>
                    <a:pt x="1101" y="425"/>
                  </a:lnTo>
                  <a:lnTo>
                    <a:pt x="1109" y="458"/>
                  </a:lnTo>
                  <a:lnTo>
                    <a:pt x="1114" y="492"/>
                  </a:lnTo>
                  <a:lnTo>
                    <a:pt x="1117" y="526"/>
                  </a:lnTo>
                  <a:lnTo>
                    <a:pt x="1118" y="56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7" name="Google Shape;427;p10"/>
            <p:cNvSpPr/>
            <p:nvPr/>
          </p:nvSpPr>
          <p:spPr>
            <a:xfrm>
              <a:off x="2834879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9" y="790"/>
                  </a:lnTo>
                  <a:lnTo>
                    <a:pt x="1053" y="822"/>
                  </a:lnTo>
                  <a:lnTo>
                    <a:pt x="1036" y="851"/>
                  </a:lnTo>
                  <a:lnTo>
                    <a:pt x="1018" y="879"/>
                  </a:lnTo>
                  <a:lnTo>
                    <a:pt x="998" y="907"/>
                  </a:lnTo>
                  <a:lnTo>
                    <a:pt x="975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0" y="1002"/>
                  </a:lnTo>
                  <a:lnTo>
                    <a:pt x="873" y="1023"/>
                  </a:lnTo>
                  <a:lnTo>
                    <a:pt x="844" y="1040"/>
                  </a:lnTo>
                  <a:lnTo>
                    <a:pt x="813" y="1057"/>
                  </a:lnTo>
                  <a:lnTo>
                    <a:pt x="783" y="1072"/>
                  </a:lnTo>
                  <a:lnTo>
                    <a:pt x="751" y="1084"/>
                  </a:lnTo>
                  <a:lnTo>
                    <a:pt x="719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2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1" y="1032"/>
                  </a:lnTo>
                  <a:lnTo>
                    <a:pt x="231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4" y="946"/>
                  </a:lnTo>
                  <a:lnTo>
                    <a:pt x="133" y="920"/>
                  </a:lnTo>
                  <a:lnTo>
                    <a:pt x="111" y="894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8" y="806"/>
                  </a:lnTo>
                  <a:lnTo>
                    <a:pt x="43" y="775"/>
                  </a:lnTo>
                  <a:lnTo>
                    <a:pt x="32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3" y="343"/>
                  </a:lnTo>
                  <a:lnTo>
                    <a:pt x="58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4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1" y="105"/>
                  </a:lnTo>
                  <a:lnTo>
                    <a:pt x="261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2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3" y="62"/>
                  </a:lnTo>
                  <a:lnTo>
                    <a:pt x="844" y="77"/>
                  </a:lnTo>
                  <a:lnTo>
                    <a:pt x="873" y="96"/>
                  </a:lnTo>
                  <a:lnTo>
                    <a:pt x="900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5" y="186"/>
                  </a:lnTo>
                  <a:lnTo>
                    <a:pt x="998" y="212"/>
                  </a:lnTo>
                  <a:lnTo>
                    <a:pt x="1018" y="239"/>
                  </a:lnTo>
                  <a:lnTo>
                    <a:pt x="1036" y="267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8" name="Google Shape;428;p10"/>
            <p:cNvSpPr/>
            <p:nvPr/>
          </p:nvSpPr>
          <p:spPr>
            <a:xfrm>
              <a:off x="3962400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9" h="1118" extrusionOk="0">
                  <a:moveTo>
                    <a:pt x="1119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1" y="759"/>
                  </a:lnTo>
                  <a:lnTo>
                    <a:pt x="1069" y="790"/>
                  </a:lnTo>
                  <a:lnTo>
                    <a:pt x="1053" y="822"/>
                  </a:lnTo>
                  <a:lnTo>
                    <a:pt x="1036" y="851"/>
                  </a:lnTo>
                  <a:lnTo>
                    <a:pt x="1018" y="879"/>
                  </a:lnTo>
                  <a:lnTo>
                    <a:pt x="998" y="907"/>
                  </a:lnTo>
                  <a:lnTo>
                    <a:pt x="975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0" y="1002"/>
                  </a:lnTo>
                  <a:lnTo>
                    <a:pt x="873" y="1023"/>
                  </a:lnTo>
                  <a:lnTo>
                    <a:pt x="844" y="1040"/>
                  </a:lnTo>
                  <a:lnTo>
                    <a:pt x="813" y="1057"/>
                  </a:lnTo>
                  <a:lnTo>
                    <a:pt x="783" y="1072"/>
                  </a:lnTo>
                  <a:lnTo>
                    <a:pt x="751" y="1084"/>
                  </a:lnTo>
                  <a:lnTo>
                    <a:pt x="719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2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1" y="1032"/>
                  </a:lnTo>
                  <a:lnTo>
                    <a:pt x="231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4" y="946"/>
                  </a:lnTo>
                  <a:lnTo>
                    <a:pt x="133" y="920"/>
                  </a:lnTo>
                  <a:lnTo>
                    <a:pt x="111" y="894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8" y="806"/>
                  </a:lnTo>
                  <a:lnTo>
                    <a:pt x="43" y="775"/>
                  </a:lnTo>
                  <a:lnTo>
                    <a:pt x="32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3" y="343"/>
                  </a:lnTo>
                  <a:lnTo>
                    <a:pt x="58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4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1" y="105"/>
                  </a:lnTo>
                  <a:lnTo>
                    <a:pt x="261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2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19" y="23"/>
                  </a:lnTo>
                  <a:lnTo>
                    <a:pt x="751" y="34"/>
                  </a:lnTo>
                  <a:lnTo>
                    <a:pt x="783" y="47"/>
                  </a:lnTo>
                  <a:lnTo>
                    <a:pt x="813" y="62"/>
                  </a:lnTo>
                  <a:lnTo>
                    <a:pt x="844" y="77"/>
                  </a:lnTo>
                  <a:lnTo>
                    <a:pt x="873" y="96"/>
                  </a:lnTo>
                  <a:lnTo>
                    <a:pt x="900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5" y="186"/>
                  </a:lnTo>
                  <a:lnTo>
                    <a:pt x="998" y="212"/>
                  </a:lnTo>
                  <a:lnTo>
                    <a:pt x="1018" y="239"/>
                  </a:lnTo>
                  <a:lnTo>
                    <a:pt x="1036" y="267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9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29" name="Google Shape;429;p10"/>
            <p:cNvCxnSpPr/>
            <p:nvPr/>
          </p:nvCxnSpPr>
          <p:spPr>
            <a:xfrm rot="10800000" flipH="1">
              <a:off x="2185988" y="2526508"/>
              <a:ext cx="1191" cy="22264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0" name="Google Shape;430;p10"/>
            <p:cNvCxnSpPr/>
            <p:nvPr/>
          </p:nvCxnSpPr>
          <p:spPr>
            <a:xfrm rot="10800000" flipH="1">
              <a:off x="2185987" y="2490789"/>
              <a:ext cx="214313" cy="357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1" name="Google Shape;431;p10"/>
            <p:cNvCxnSpPr/>
            <p:nvPr/>
          </p:nvCxnSpPr>
          <p:spPr>
            <a:xfrm rot="10800000" flipH="1">
              <a:off x="2400301" y="2302670"/>
              <a:ext cx="83344" cy="18811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2" name="Google Shape;432;p10"/>
            <p:cNvCxnSpPr/>
            <p:nvPr/>
          </p:nvCxnSpPr>
          <p:spPr>
            <a:xfrm>
              <a:off x="2483645" y="2302669"/>
              <a:ext cx="17859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3" name="Google Shape;433;p10"/>
            <p:cNvCxnSpPr/>
            <p:nvPr/>
          </p:nvCxnSpPr>
          <p:spPr>
            <a:xfrm>
              <a:off x="2662238" y="2302670"/>
              <a:ext cx="1191" cy="34171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4" name="Google Shape;434;p10"/>
            <p:cNvCxnSpPr/>
            <p:nvPr/>
          </p:nvCxnSpPr>
          <p:spPr>
            <a:xfrm>
              <a:off x="2662237" y="2644380"/>
              <a:ext cx="795338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5" name="Google Shape;435;p10"/>
            <p:cNvCxnSpPr/>
            <p:nvPr/>
          </p:nvCxnSpPr>
          <p:spPr>
            <a:xfrm rot="10800000" flipH="1">
              <a:off x="3143250" y="2565799"/>
              <a:ext cx="1191" cy="7858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6" name="Google Shape;436;p10"/>
            <p:cNvCxnSpPr/>
            <p:nvPr/>
          </p:nvCxnSpPr>
          <p:spPr>
            <a:xfrm>
              <a:off x="2863453" y="2565799"/>
              <a:ext cx="1804988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7" name="Google Shape;437;p10"/>
            <p:cNvCxnSpPr/>
            <p:nvPr/>
          </p:nvCxnSpPr>
          <p:spPr>
            <a:xfrm>
              <a:off x="3963592" y="2644380"/>
              <a:ext cx="621506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8" name="Google Shape;438;p10"/>
            <p:cNvCxnSpPr/>
            <p:nvPr/>
          </p:nvCxnSpPr>
          <p:spPr>
            <a:xfrm>
              <a:off x="2405063" y="3099197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9" name="Google Shape;439;p10"/>
            <p:cNvCxnSpPr/>
            <p:nvPr/>
          </p:nvCxnSpPr>
          <p:spPr>
            <a:xfrm>
              <a:off x="2968230" y="3099197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0" name="Google Shape;440;p10"/>
            <p:cNvCxnSpPr/>
            <p:nvPr/>
          </p:nvCxnSpPr>
          <p:spPr>
            <a:xfrm>
              <a:off x="4095750" y="3099197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1" name="Google Shape;441;p10"/>
            <p:cNvCxnSpPr/>
            <p:nvPr/>
          </p:nvCxnSpPr>
          <p:spPr>
            <a:xfrm>
              <a:off x="2405064" y="3136106"/>
              <a:ext cx="2356247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2" name="Google Shape;442;p10"/>
            <p:cNvCxnSpPr/>
            <p:nvPr/>
          </p:nvCxnSpPr>
          <p:spPr>
            <a:xfrm rot="10800000" flipH="1">
              <a:off x="2405063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3" name="Google Shape;443;p10"/>
            <p:cNvCxnSpPr/>
            <p:nvPr/>
          </p:nvCxnSpPr>
          <p:spPr>
            <a:xfrm>
              <a:off x="2405063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4" name="Google Shape;444;p10"/>
            <p:cNvCxnSpPr/>
            <p:nvPr/>
          </p:nvCxnSpPr>
          <p:spPr>
            <a:xfrm rot="10800000" flipH="1">
              <a:off x="2970610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5" name="Google Shape;445;p10"/>
            <p:cNvCxnSpPr/>
            <p:nvPr/>
          </p:nvCxnSpPr>
          <p:spPr>
            <a:xfrm>
              <a:off x="2970610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6" name="Google Shape;446;p10"/>
            <p:cNvCxnSpPr/>
            <p:nvPr/>
          </p:nvCxnSpPr>
          <p:spPr>
            <a:xfrm rot="10800000" flipH="1">
              <a:off x="3301604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7" name="Google Shape;447;p10"/>
            <p:cNvCxnSpPr/>
            <p:nvPr/>
          </p:nvCxnSpPr>
          <p:spPr>
            <a:xfrm>
              <a:off x="3301604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8" name="Google Shape;448;p10"/>
            <p:cNvCxnSpPr/>
            <p:nvPr/>
          </p:nvCxnSpPr>
          <p:spPr>
            <a:xfrm rot="10800000" flipH="1">
              <a:off x="4095750" y="3126581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9" name="Google Shape;449;p10"/>
            <p:cNvCxnSpPr/>
            <p:nvPr/>
          </p:nvCxnSpPr>
          <p:spPr>
            <a:xfrm>
              <a:off x="4095750" y="3136107"/>
              <a:ext cx="105966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0" name="Google Shape;450;p10"/>
            <p:cNvCxnSpPr/>
            <p:nvPr/>
          </p:nvCxnSpPr>
          <p:spPr>
            <a:xfrm flipH="1">
              <a:off x="4655344" y="3136107"/>
              <a:ext cx="105966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1" name="Google Shape;451;p10"/>
            <p:cNvCxnSpPr/>
            <p:nvPr/>
          </p:nvCxnSpPr>
          <p:spPr>
            <a:xfrm rot="10800000">
              <a:off x="4655344" y="3126581"/>
              <a:ext cx="105966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2" name="Google Shape;452;p10"/>
            <p:cNvCxnSpPr/>
            <p:nvPr/>
          </p:nvCxnSpPr>
          <p:spPr>
            <a:xfrm flipH="1">
              <a:off x="3983831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3" name="Google Shape;453;p10"/>
            <p:cNvCxnSpPr/>
            <p:nvPr/>
          </p:nvCxnSpPr>
          <p:spPr>
            <a:xfrm rot="10800000">
              <a:off x="3983831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4" name="Google Shape;454;p10"/>
            <p:cNvCxnSpPr/>
            <p:nvPr/>
          </p:nvCxnSpPr>
          <p:spPr>
            <a:xfrm flipH="1">
              <a:off x="3192066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5" name="Google Shape;455;p10"/>
            <p:cNvCxnSpPr/>
            <p:nvPr/>
          </p:nvCxnSpPr>
          <p:spPr>
            <a:xfrm rot="10800000">
              <a:off x="3192066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6" name="Google Shape;456;p10"/>
            <p:cNvCxnSpPr/>
            <p:nvPr/>
          </p:nvCxnSpPr>
          <p:spPr>
            <a:xfrm flipH="1">
              <a:off x="2863454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7" name="Google Shape;457;p10"/>
            <p:cNvCxnSpPr/>
            <p:nvPr/>
          </p:nvCxnSpPr>
          <p:spPr>
            <a:xfrm rot="10800000">
              <a:off x="2863454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8" name="Google Shape;458;p10"/>
            <p:cNvCxnSpPr/>
            <p:nvPr/>
          </p:nvCxnSpPr>
          <p:spPr>
            <a:xfrm>
              <a:off x="4585098" y="2644380"/>
              <a:ext cx="348853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9" name="Google Shape;459;p10"/>
            <p:cNvCxnSpPr/>
            <p:nvPr/>
          </p:nvCxnSpPr>
          <p:spPr>
            <a:xfrm>
              <a:off x="4668442" y="2565799"/>
              <a:ext cx="34409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0" name="Google Shape;460;p10"/>
            <p:cNvCxnSpPr/>
            <p:nvPr/>
          </p:nvCxnSpPr>
          <p:spPr>
            <a:xfrm rot="10800000" flipH="1">
              <a:off x="3301605" y="3099197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61" name="Google Shape;461;p10"/>
            <p:cNvSpPr/>
            <p:nvPr/>
          </p:nvSpPr>
          <p:spPr>
            <a:xfrm>
              <a:off x="3184922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2" y="759"/>
                  </a:lnTo>
                  <a:lnTo>
                    <a:pt x="1069" y="790"/>
                  </a:lnTo>
                  <a:lnTo>
                    <a:pt x="1053" y="822"/>
                  </a:lnTo>
                  <a:lnTo>
                    <a:pt x="1036" y="851"/>
                  </a:lnTo>
                  <a:lnTo>
                    <a:pt x="1018" y="879"/>
                  </a:lnTo>
                  <a:lnTo>
                    <a:pt x="998" y="907"/>
                  </a:lnTo>
                  <a:lnTo>
                    <a:pt x="976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1" y="1002"/>
                  </a:lnTo>
                  <a:lnTo>
                    <a:pt x="873" y="1023"/>
                  </a:lnTo>
                  <a:lnTo>
                    <a:pt x="844" y="1040"/>
                  </a:lnTo>
                  <a:lnTo>
                    <a:pt x="814" y="1057"/>
                  </a:lnTo>
                  <a:lnTo>
                    <a:pt x="783" y="1072"/>
                  </a:lnTo>
                  <a:lnTo>
                    <a:pt x="752" y="1084"/>
                  </a:lnTo>
                  <a:lnTo>
                    <a:pt x="720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5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3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1" y="1032"/>
                  </a:lnTo>
                  <a:lnTo>
                    <a:pt x="233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3" y="920"/>
                  </a:lnTo>
                  <a:lnTo>
                    <a:pt x="111" y="894"/>
                  </a:lnTo>
                  <a:lnTo>
                    <a:pt x="92" y="865"/>
                  </a:lnTo>
                  <a:lnTo>
                    <a:pt x="74" y="836"/>
                  </a:lnTo>
                  <a:lnTo>
                    <a:pt x="58" y="806"/>
                  </a:lnTo>
                  <a:lnTo>
                    <a:pt x="44" y="775"/>
                  </a:lnTo>
                  <a:lnTo>
                    <a:pt x="32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7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7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2" y="375"/>
                  </a:lnTo>
                  <a:lnTo>
                    <a:pt x="44" y="343"/>
                  </a:lnTo>
                  <a:lnTo>
                    <a:pt x="58" y="312"/>
                  </a:lnTo>
                  <a:lnTo>
                    <a:pt x="74" y="282"/>
                  </a:lnTo>
                  <a:lnTo>
                    <a:pt x="92" y="253"/>
                  </a:lnTo>
                  <a:lnTo>
                    <a:pt x="111" y="225"/>
                  </a:lnTo>
                  <a:lnTo>
                    <a:pt x="133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3" y="105"/>
                  </a:lnTo>
                  <a:lnTo>
                    <a:pt x="261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3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5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20" y="23"/>
                  </a:lnTo>
                  <a:lnTo>
                    <a:pt x="752" y="34"/>
                  </a:lnTo>
                  <a:lnTo>
                    <a:pt x="783" y="47"/>
                  </a:lnTo>
                  <a:lnTo>
                    <a:pt x="814" y="62"/>
                  </a:lnTo>
                  <a:lnTo>
                    <a:pt x="844" y="77"/>
                  </a:lnTo>
                  <a:lnTo>
                    <a:pt x="873" y="96"/>
                  </a:lnTo>
                  <a:lnTo>
                    <a:pt x="901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6" y="186"/>
                  </a:lnTo>
                  <a:lnTo>
                    <a:pt x="998" y="212"/>
                  </a:lnTo>
                  <a:lnTo>
                    <a:pt x="1018" y="239"/>
                  </a:lnTo>
                  <a:lnTo>
                    <a:pt x="1036" y="267"/>
                  </a:lnTo>
                  <a:lnTo>
                    <a:pt x="1053" y="297"/>
                  </a:lnTo>
                  <a:lnTo>
                    <a:pt x="1069" y="327"/>
                  </a:lnTo>
                  <a:lnTo>
                    <a:pt x="1082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62" name="Google Shape;462;p10"/>
            <p:cNvCxnSpPr/>
            <p:nvPr/>
          </p:nvCxnSpPr>
          <p:spPr>
            <a:xfrm rot="10800000" flipH="1">
              <a:off x="4429125" y="3099197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3" name="Google Shape;463;p10"/>
            <p:cNvCxnSpPr/>
            <p:nvPr/>
          </p:nvCxnSpPr>
          <p:spPr>
            <a:xfrm>
              <a:off x="4761311" y="3099197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64" name="Google Shape;464;p10"/>
            <p:cNvSpPr/>
            <p:nvPr/>
          </p:nvSpPr>
          <p:spPr>
            <a:xfrm>
              <a:off x="4636295" y="2678906"/>
              <a:ext cx="265510" cy="26670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6"/>
                  </a:lnTo>
                  <a:lnTo>
                    <a:pt x="1109" y="661"/>
                  </a:lnTo>
                  <a:lnTo>
                    <a:pt x="1101" y="694"/>
                  </a:lnTo>
                  <a:lnTo>
                    <a:pt x="1092" y="726"/>
                  </a:lnTo>
                  <a:lnTo>
                    <a:pt x="1081" y="759"/>
                  </a:lnTo>
                  <a:lnTo>
                    <a:pt x="1068" y="790"/>
                  </a:lnTo>
                  <a:lnTo>
                    <a:pt x="1053" y="821"/>
                  </a:lnTo>
                  <a:lnTo>
                    <a:pt x="1036" y="850"/>
                  </a:lnTo>
                  <a:lnTo>
                    <a:pt x="1017" y="879"/>
                  </a:lnTo>
                  <a:lnTo>
                    <a:pt x="997" y="906"/>
                  </a:lnTo>
                  <a:lnTo>
                    <a:pt x="974" y="932"/>
                  </a:lnTo>
                  <a:lnTo>
                    <a:pt x="952" y="957"/>
                  </a:lnTo>
                  <a:lnTo>
                    <a:pt x="927" y="980"/>
                  </a:lnTo>
                  <a:lnTo>
                    <a:pt x="899" y="1002"/>
                  </a:lnTo>
                  <a:lnTo>
                    <a:pt x="872" y="1022"/>
                  </a:lnTo>
                  <a:lnTo>
                    <a:pt x="843" y="1040"/>
                  </a:lnTo>
                  <a:lnTo>
                    <a:pt x="813" y="1056"/>
                  </a:lnTo>
                  <a:lnTo>
                    <a:pt x="783" y="1071"/>
                  </a:lnTo>
                  <a:lnTo>
                    <a:pt x="751" y="1083"/>
                  </a:lnTo>
                  <a:lnTo>
                    <a:pt x="718" y="1095"/>
                  </a:lnTo>
                  <a:lnTo>
                    <a:pt x="686" y="1103"/>
                  </a:lnTo>
                  <a:lnTo>
                    <a:pt x="653" y="1109"/>
                  </a:lnTo>
                  <a:lnTo>
                    <a:pt x="618" y="1115"/>
                  </a:lnTo>
                  <a:lnTo>
                    <a:pt x="584" y="1117"/>
                  </a:lnTo>
                  <a:lnTo>
                    <a:pt x="551" y="1118"/>
                  </a:lnTo>
                  <a:lnTo>
                    <a:pt x="516" y="1116"/>
                  </a:lnTo>
                  <a:lnTo>
                    <a:pt x="482" y="1112"/>
                  </a:lnTo>
                  <a:lnTo>
                    <a:pt x="449" y="1107"/>
                  </a:lnTo>
                  <a:lnTo>
                    <a:pt x="415" y="1099"/>
                  </a:lnTo>
                  <a:lnTo>
                    <a:pt x="383" y="1090"/>
                  </a:lnTo>
                  <a:lnTo>
                    <a:pt x="351" y="1077"/>
                  </a:lnTo>
                  <a:lnTo>
                    <a:pt x="320" y="1064"/>
                  </a:lnTo>
                  <a:lnTo>
                    <a:pt x="289" y="1048"/>
                  </a:lnTo>
                  <a:lnTo>
                    <a:pt x="260" y="1031"/>
                  </a:lnTo>
                  <a:lnTo>
                    <a:pt x="231" y="1011"/>
                  </a:lnTo>
                  <a:lnTo>
                    <a:pt x="205" y="991"/>
                  </a:lnTo>
                  <a:lnTo>
                    <a:pt x="179" y="969"/>
                  </a:lnTo>
                  <a:lnTo>
                    <a:pt x="154" y="945"/>
                  </a:lnTo>
                  <a:lnTo>
                    <a:pt x="132" y="920"/>
                  </a:lnTo>
                  <a:lnTo>
                    <a:pt x="110" y="893"/>
                  </a:lnTo>
                  <a:lnTo>
                    <a:pt x="91" y="865"/>
                  </a:lnTo>
                  <a:lnTo>
                    <a:pt x="73" y="836"/>
                  </a:lnTo>
                  <a:lnTo>
                    <a:pt x="57" y="805"/>
                  </a:lnTo>
                  <a:lnTo>
                    <a:pt x="43" y="774"/>
                  </a:lnTo>
                  <a:lnTo>
                    <a:pt x="31" y="743"/>
                  </a:lnTo>
                  <a:lnTo>
                    <a:pt x="21" y="711"/>
                  </a:lnTo>
                  <a:lnTo>
                    <a:pt x="12" y="677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5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3"/>
                  </a:lnTo>
                  <a:lnTo>
                    <a:pt x="12" y="440"/>
                  </a:lnTo>
                  <a:lnTo>
                    <a:pt x="21" y="407"/>
                  </a:lnTo>
                  <a:lnTo>
                    <a:pt x="31" y="374"/>
                  </a:lnTo>
                  <a:lnTo>
                    <a:pt x="43" y="342"/>
                  </a:lnTo>
                  <a:lnTo>
                    <a:pt x="57" y="312"/>
                  </a:lnTo>
                  <a:lnTo>
                    <a:pt x="73" y="282"/>
                  </a:lnTo>
                  <a:lnTo>
                    <a:pt x="91" y="253"/>
                  </a:lnTo>
                  <a:lnTo>
                    <a:pt x="110" y="224"/>
                  </a:lnTo>
                  <a:lnTo>
                    <a:pt x="132" y="197"/>
                  </a:lnTo>
                  <a:lnTo>
                    <a:pt x="154" y="172"/>
                  </a:lnTo>
                  <a:lnTo>
                    <a:pt x="179" y="148"/>
                  </a:lnTo>
                  <a:lnTo>
                    <a:pt x="205" y="126"/>
                  </a:lnTo>
                  <a:lnTo>
                    <a:pt x="231" y="105"/>
                  </a:lnTo>
                  <a:lnTo>
                    <a:pt x="260" y="86"/>
                  </a:lnTo>
                  <a:lnTo>
                    <a:pt x="289" y="68"/>
                  </a:lnTo>
                  <a:lnTo>
                    <a:pt x="320" y="54"/>
                  </a:lnTo>
                  <a:lnTo>
                    <a:pt x="351" y="39"/>
                  </a:lnTo>
                  <a:lnTo>
                    <a:pt x="383" y="28"/>
                  </a:lnTo>
                  <a:lnTo>
                    <a:pt x="415" y="18"/>
                  </a:lnTo>
                  <a:lnTo>
                    <a:pt x="449" y="10"/>
                  </a:lnTo>
                  <a:lnTo>
                    <a:pt x="482" y="5"/>
                  </a:lnTo>
                  <a:lnTo>
                    <a:pt x="516" y="1"/>
                  </a:lnTo>
                  <a:lnTo>
                    <a:pt x="551" y="0"/>
                  </a:lnTo>
                  <a:lnTo>
                    <a:pt x="584" y="0"/>
                  </a:lnTo>
                  <a:lnTo>
                    <a:pt x="618" y="3"/>
                  </a:lnTo>
                  <a:lnTo>
                    <a:pt x="653" y="7"/>
                  </a:lnTo>
                  <a:lnTo>
                    <a:pt x="686" y="14"/>
                  </a:lnTo>
                  <a:lnTo>
                    <a:pt x="718" y="23"/>
                  </a:lnTo>
                  <a:lnTo>
                    <a:pt x="751" y="34"/>
                  </a:lnTo>
                  <a:lnTo>
                    <a:pt x="783" y="46"/>
                  </a:lnTo>
                  <a:lnTo>
                    <a:pt x="813" y="61"/>
                  </a:lnTo>
                  <a:lnTo>
                    <a:pt x="843" y="78"/>
                  </a:lnTo>
                  <a:lnTo>
                    <a:pt x="872" y="95"/>
                  </a:lnTo>
                  <a:lnTo>
                    <a:pt x="899" y="115"/>
                  </a:lnTo>
                  <a:lnTo>
                    <a:pt x="927" y="137"/>
                  </a:lnTo>
                  <a:lnTo>
                    <a:pt x="952" y="160"/>
                  </a:lnTo>
                  <a:lnTo>
                    <a:pt x="974" y="185"/>
                  </a:lnTo>
                  <a:lnTo>
                    <a:pt x="997" y="211"/>
                  </a:lnTo>
                  <a:lnTo>
                    <a:pt x="1017" y="238"/>
                  </a:lnTo>
                  <a:lnTo>
                    <a:pt x="1036" y="267"/>
                  </a:lnTo>
                  <a:lnTo>
                    <a:pt x="1053" y="296"/>
                  </a:lnTo>
                  <a:lnTo>
                    <a:pt x="1068" y="326"/>
                  </a:lnTo>
                  <a:lnTo>
                    <a:pt x="1081" y="359"/>
                  </a:lnTo>
                  <a:lnTo>
                    <a:pt x="1092" y="391"/>
                  </a:lnTo>
                  <a:lnTo>
                    <a:pt x="1101" y="423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4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5" name="Google Shape;465;p10"/>
            <p:cNvSpPr/>
            <p:nvPr/>
          </p:nvSpPr>
          <p:spPr>
            <a:xfrm>
              <a:off x="4305300" y="2676525"/>
              <a:ext cx="266700" cy="266700"/>
            </a:xfrm>
            <a:custGeom>
              <a:avLst/>
              <a:gdLst/>
              <a:ahLst/>
              <a:cxnLst/>
              <a:rect l="l" t="t" r="r" b="b"/>
              <a:pathLst>
                <a:path w="1118" h="1118" extrusionOk="0">
                  <a:moveTo>
                    <a:pt x="1118" y="559"/>
                  </a:moveTo>
                  <a:lnTo>
                    <a:pt x="1117" y="593"/>
                  </a:lnTo>
                  <a:lnTo>
                    <a:pt x="1114" y="627"/>
                  </a:lnTo>
                  <a:lnTo>
                    <a:pt x="1109" y="660"/>
                  </a:lnTo>
                  <a:lnTo>
                    <a:pt x="1102" y="694"/>
                  </a:lnTo>
                  <a:lnTo>
                    <a:pt x="1092" y="727"/>
                  </a:lnTo>
                  <a:lnTo>
                    <a:pt x="1082" y="759"/>
                  </a:lnTo>
                  <a:lnTo>
                    <a:pt x="1068" y="790"/>
                  </a:lnTo>
                  <a:lnTo>
                    <a:pt x="1054" y="822"/>
                  </a:lnTo>
                  <a:lnTo>
                    <a:pt x="1036" y="851"/>
                  </a:lnTo>
                  <a:lnTo>
                    <a:pt x="1017" y="879"/>
                  </a:lnTo>
                  <a:lnTo>
                    <a:pt x="998" y="907"/>
                  </a:lnTo>
                  <a:lnTo>
                    <a:pt x="976" y="933"/>
                  </a:lnTo>
                  <a:lnTo>
                    <a:pt x="952" y="957"/>
                  </a:lnTo>
                  <a:lnTo>
                    <a:pt x="927" y="981"/>
                  </a:lnTo>
                  <a:lnTo>
                    <a:pt x="901" y="1002"/>
                  </a:lnTo>
                  <a:lnTo>
                    <a:pt x="873" y="1023"/>
                  </a:lnTo>
                  <a:lnTo>
                    <a:pt x="843" y="1040"/>
                  </a:lnTo>
                  <a:lnTo>
                    <a:pt x="814" y="1057"/>
                  </a:lnTo>
                  <a:lnTo>
                    <a:pt x="783" y="1072"/>
                  </a:lnTo>
                  <a:lnTo>
                    <a:pt x="752" y="1084"/>
                  </a:lnTo>
                  <a:lnTo>
                    <a:pt x="720" y="1094"/>
                  </a:lnTo>
                  <a:lnTo>
                    <a:pt x="686" y="1104"/>
                  </a:lnTo>
                  <a:lnTo>
                    <a:pt x="653" y="1110"/>
                  </a:lnTo>
                  <a:lnTo>
                    <a:pt x="619" y="1115"/>
                  </a:lnTo>
                  <a:lnTo>
                    <a:pt x="585" y="1117"/>
                  </a:lnTo>
                  <a:lnTo>
                    <a:pt x="551" y="1118"/>
                  </a:lnTo>
                  <a:lnTo>
                    <a:pt x="517" y="1116"/>
                  </a:lnTo>
                  <a:lnTo>
                    <a:pt x="483" y="1113"/>
                  </a:lnTo>
                  <a:lnTo>
                    <a:pt x="449" y="1107"/>
                  </a:lnTo>
                  <a:lnTo>
                    <a:pt x="416" y="1100"/>
                  </a:lnTo>
                  <a:lnTo>
                    <a:pt x="383" y="1090"/>
                  </a:lnTo>
                  <a:lnTo>
                    <a:pt x="351" y="1078"/>
                  </a:lnTo>
                  <a:lnTo>
                    <a:pt x="320" y="1064"/>
                  </a:lnTo>
                  <a:lnTo>
                    <a:pt x="290" y="1049"/>
                  </a:lnTo>
                  <a:lnTo>
                    <a:pt x="260" y="1032"/>
                  </a:lnTo>
                  <a:lnTo>
                    <a:pt x="232" y="1012"/>
                  </a:lnTo>
                  <a:lnTo>
                    <a:pt x="205" y="991"/>
                  </a:lnTo>
                  <a:lnTo>
                    <a:pt x="179" y="970"/>
                  </a:lnTo>
                  <a:lnTo>
                    <a:pt x="155" y="946"/>
                  </a:lnTo>
                  <a:lnTo>
                    <a:pt x="132" y="920"/>
                  </a:lnTo>
                  <a:lnTo>
                    <a:pt x="112" y="894"/>
                  </a:lnTo>
                  <a:lnTo>
                    <a:pt x="92" y="865"/>
                  </a:lnTo>
                  <a:lnTo>
                    <a:pt x="74" y="836"/>
                  </a:lnTo>
                  <a:lnTo>
                    <a:pt x="57" y="806"/>
                  </a:lnTo>
                  <a:lnTo>
                    <a:pt x="44" y="775"/>
                  </a:lnTo>
                  <a:lnTo>
                    <a:pt x="31" y="744"/>
                  </a:lnTo>
                  <a:lnTo>
                    <a:pt x="21" y="710"/>
                  </a:lnTo>
                  <a:lnTo>
                    <a:pt x="13" y="678"/>
                  </a:lnTo>
                  <a:lnTo>
                    <a:pt x="6" y="644"/>
                  </a:lnTo>
                  <a:lnTo>
                    <a:pt x="2" y="610"/>
                  </a:lnTo>
                  <a:lnTo>
                    <a:pt x="0" y="576"/>
                  </a:lnTo>
                  <a:lnTo>
                    <a:pt x="0" y="542"/>
                  </a:lnTo>
                  <a:lnTo>
                    <a:pt x="2" y="508"/>
                  </a:lnTo>
                  <a:lnTo>
                    <a:pt x="6" y="474"/>
                  </a:lnTo>
                  <a:lnTo>
                    <a:pt x="13" y="441"/>
                  </a:lnTo>
                  <a:lnTo>
                    <a:pt x="21" y="407"/>
                  </a:lnTo>
                  <a:lnTo>
                    <a:pt x="31" y="375"/>
                  </a:lnTo>
                  <a:lnTo>
                    <a:pt x="44" y="343"/>
                  </a:lnTo>
                  <a:lnTo>
                    <a:pt x="57" y="312"/>
                  </a:lnTo>
                  <a:lnTo>
                    <a:pt x="74" y="282"/>
                  </a:lnTo>
                  <a:lnTo>
                    <a:pt x="92" y="253"/>
                  </a:lnTo>
                  <a:lnTo>
                    <a:pt x="112" y="225"/>
                  </a:lnTo>
                  <a:lnTo>
                    <a:pt x="132" y="198"/>
                  </a:lnTo>
                  <a:lnTo>
                    <a:pt x="155" y="173"/>
                  </a:lnTo>
                  <a:lnTo>
                    <a:pt x="179" y="149"/>
                  </a:lnTo>
                  <a:lnTo>
                    <a:pt x="205" y="126"/>
                  </a:lnTo>
                  <a:lnTo>
                    <a:pt x="232" y="105"/>
                  </a:lnTo>
                  <a:lnTo>
                    <a:pt x="260" y="87"/>
                  </a:lnTo>
                  <a:lnTo>
                    <a:pt x="290" y="69"/>
                  </a:lnTo>
                  <a:lnTo>
                    <a:pt x="320" y="53"/>
                  </a:lnTo>
                  <a:lnTo>
                    <a:pt x="351" y="40"/>
                  </a:lnTo>
                  <a:lnTo>
                    <a:pt x="383" y="28"/>
                  </a:lnTo>
                  <a:lnTo>
                    <a:pt x="416" y="19"/>
                  </a:lnTo>
                  <a:lnTo>
                    <a:pt x="449" y="11"/>
                  </a:lnTo>
                  <a:lnTo>
                    <a:pt x="483" y="6"/>
                  </a:lnTo>
                  <a:lnTo>
                    <a:pt x="517" y="1"/>
                  </a:lnTo>
                  <a:lnTo>
                    <a:pt x="551" y="0"/>
                  </a:lnTo>
                  <a:lnTo>
                    <a:pt x="585" y="0"/>
                  </a:lnTo>
                  <a:lnTo>
                    <a:pt x="619" y="3"/>
                  </a:lnTo>
                  <a:lnTo>
                    <a:pt x="653" y="8"/>
                  </a:lnTo>
                  <a:lnTo>
                    <a:pt x="686" y="15"/>
                  </a:lnTo>
                  <a:lnTo>
                    <a:pt x="720" y="23"/>
                  </a:lnTo>
                  <a:lnTo>
                    <a:pt x="752" y="34"/>
                  </a:lnTo>
                  <a:lnTo>
                    <a:pt x="783" y="47"/>
                  </a:lnTo>
                  <a:lnTo>
                    <a:pt x="814" y="62"/>
                  </a:lnTo>
                  <a:lnTo>
                    <a:pt x="843" y="77"/>
                  </a:lnTo>
                  <a:lnTo>
                    <a:pt x="873" y="96"/>
                  </a:lnTo>
                  <a:lnTo>
                    <a:pt x="901" y="116"/>
                  </a:lnTo>
                  <a:lnTo>
                    <a:pt x="927" y="138"/>
                  </a:lnTo>
                  <a:lnTo>
                    <a:pt x="952" y="161"/>
                  </a:lnTo>
                  <a:lnTo>
                    <a:pt x="976" y="186"/>
                  </a:lnTo>
                  <a:lnTo>
                    <a:pt x="998" y="212"/>
                  </a:lnTo>
                  <a:lnTo>
                    <a:pt x="1017" y="239"/>
                  </a:lnTo>
                  <a:lnTo>
                    <a:pt x="1036" y="267"/>
                  </a:lnTo>
                  <a:lnTo>
                    <a:pt x="1054" y="297"/>
                  </a:lnTo>
                  <a:lnTo>
                    <a:pt x="1068" y="327"/>
                  </a:lnTo>
                  <a:lnTo>
                    <a:pt x="1082" y="359"/>
                  </a:lnTo>
                  <a:lnTo>
                    <a:pt x="1092" y="391"/>
                  </a:lnTo>
                  <a:lnTo>
                    <a:pt x="1102" y="424"/>
                  </a:lnTo>
                  <a:lnTo>
                    <a:pt x="1109" y="457"/>
                  </a:lnTo>
                  <a:lnTo>
                    <a:pt x="1114" y="491"/>
                  </a:lnTo>
                  <a:lnTo>
                    <a:pt x="1117" y="525"/>
                  </a:lnTo>
                  <a:lnTo>
                    <a:pt x="1118" y="559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66" name="Google Shape;466;p10"/>
            <p:cNvCxnSpPr/>
            <p:nvPr/>
          </p:nvCxnSpPr>
          <p:spPr>
            <a:xfrm rot="10800000" flipH="1">
              <a:off x="4432697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10"/>
            <p:cNvCxnSpPr/>
            <p:nvPr/>
          </p:nvCxnSpPr>
          <p:spPr>
            <a:xfrm>
              <a:off x="4432697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10"/>
            <p:cNvCxnSpPr/>
            <p:nvPr/>
          </p:nvCxnSpPr>
          <p:spPr>
            <a:xfrm flipH="1">
              <a:off x="4320779" y="3136107"/>
              <a:ext cx="104775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9" name="Google Shape;469;p10"/>
            <p:cNvCxnSpPr/>
            <p:nvPr/>
          </p:nvCxnSpPr>
          <p:spPr>
            <a:xfrm rot="10800000">
              <a:off x="4320779" y="3126581"/>
              <a:ext cx="104775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470" name="Google Shape;470;p10"/>
            <p:cNvSpPr txBox="1"/>
            <p:nvPr/>
          </p:nvSpPr>
          <p:spPr>
            <a:xfrm>
              <a:off x="22288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10"/>
            <p:cNvSpPr txBox="1"/>
            <p:nvPr/>
          </p:nvSpPr>
          <p:spPr>
            <a:xfrm>
              <a:off x="26860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10"/>
            <p:cNvSpPr txBox="1"/>
            <p:nvPr/>
          </p:nvSpPr>
          <p:spPr>
            <a:xfrm>
              <a:off x="31432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10"/>
            <p:cNvSpPr txBox="1"/>
            <p:nvPr/>
          </p:nvSpPr>
          <p:spPr>
            <a:xfrm>
              <a:off x="422910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10"/>
            <p:cNvSpPr txBox="1"/>
            <p:nvPr/>
          </p:nvSpPr>
          <p:spPr>
            <a:xfrm>
              <a:off x="4629150" y="291465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10"/>
            <p:cNvSpPr txBox="1"/>
            <p:nvPr/>
          </p:nvSpPr>
          <p:spPr>
            <a:xfrm>
              <a:off x="2514599" y="3086101"/>
              <a:ext cx="446547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0"/>
            <p:cNvSpPr txBox="1"/>
            <p:nvPr/>
          </p:nvSpPr>
          <p:spPr>
            <a:xfrm>
              <a:off x="297180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0"/>
            <p:cNvSpPr txBox="1"/>
            <p:nvPr/>
          </p:nvSpPr>
          <p:spPr>
            <a:xfrm>
              <a:off x="4057650" y="308610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1.8</a:t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0"/>
          <p:cNvSpPr txBox="1"/>
          <p:nvPr/>
        </p:nvSpPr>
        <p:spPr>
          <a:xfrm>
            <a:off x="5829300" y="1322897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39.5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10"/>
          <p:cNvSpPr txBox="1"/>
          <p:nvPr/>
        </p:nvSpPr>
        <p:spPr>
          <a:xfrm>
            <a:off x="5829300" y="2553673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46.5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0" name="Google Shape;480;p10"/>
          <p:cNvSpPr txBox="1"/>
          <p:nvPr/>
        </p:nvSpPr>
        <p:spPr>
          <a:xfrm>
            <a:off x="5829300" y="3820033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50.4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1" name="Google Shape;481;p10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1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Typical Legal Truck Trains</a:t>
            </a:r>
            <a:endParaRPr/>
          </a:p>
        </p:txBody>
      </p:sp>
      <p:sp>
        <p:nvSpPr>
          <p:cNvPr id="487" name="Google Shape;487;p11"/>
          <p:cNvSpPr/>
          <p:nvPr/>
        </p:nvSpPr>
        <p:spPr>
          <a:xfrm>
            <a:off x="2286000" y="1200151"/>
            <a:ext cx="3486150" cy="3150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8" name="Google Shape;488;p11"/>
          <p:cNvSpPr txBox="1"/>
          <p:nvPr/>
        </p:nvSpPr>
        <p:spPr>
          <a:xfrm>
            <a:off x="5086350" y="1828800"/>
            <a:ext cx="4572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8.5 t</a:t>
            </a:r>
            <a:endParaRPr sz="9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11"/>
          <p:cNvSpPr txBox="1"/>
          <p:nvPr/>
        </p:nvSpPr>
        <p:spPr>
          <a:xfrm>
            <a:off x="5257800" y="2914650"/>
            <a:ext cx="457200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7.5 t</a:t>
            </a:r>
            <a:endParaRPr sz="9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90" name="Google Shape;490;p11"/>
          <p:cNvGrpSpPr/>
          <p:nvPr/>
        </p:nvGrpSpPr>
        <p:grpSpPr>
          <a:xfrm>
            <a:off x="2441974" y="1110635"/>
            <a:ext cx="3032523" cy="1065922"/>
            <a:chOff x="2457450" y="1245394"/>
            <a:chExt cx="3032523" cy="1065922"/>
          </a:xfrm>
        </p:grpSpPr>
        <p:sp>
          <p:nvSpPr>
            <p:cNvPr id="491" name="Google Shape;491;p11"/>
            <p:cNvSpPr/>
            <p:nvPr/>
          </p:nvSpPr>
          <p:spPr>
            <a:xfrm>
              <a:off x="2571751" y="1614489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3" h="972" extrusionOk="0">
                  <a:moveTo>
                    <a:pt x="973" y="485"/>
                  </a:moveTo>
                  <a:lnTo>
                    <a:pt x="972" y="519"/>
                  </a:lnTo>
                  <a:lnTo>
                    <a:pt x="968" y="553"/>
                  </a:lnTo>
                  <a:lnTo>
                    <a:pt x="962" y="587"/>
                  </a:lnTo>
                  <a:lnTo>
                    <a:pt x="954" y="620"/>
                  </a:lnTo>
                  <a:lnTo>
                    <a:pt x="943" y="652"/>
                  </a:lnTo>
                  <a:lnTo>
                    <a:pt x="932" y="684"/>
                  </a:lnTo>
                  <a:lnTo>
                    <a:pt x="916" y="714"/>
                  </a:lnTo>
                  <a:lnTo>
                    <a:pt x="899" y="743"/>
                  </a:lnTo>
                  <a:lnTo>
                    <a:pt x="880" y="771"/>
                  </a:lnTo>
                  <a:lnTo>
                    <a:pt x="859" y="798"/>
                  </a:lnTo>
                  <a:lnTo>
                    <a:pt x="837" y="823"/>
                  </a:lnTo>
                  <a:lnTo>
                    <a:pt x="812" y="847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6"/>
                  </a:lnTo>
                  <a:lnTo>
                    <a:pt x="701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2" y="965"/>
                  </a:lnTo>
                  <a:lnTo>
                    <a:pt x="538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3" y="965"/>
                  </a:lnTo>
                  <a:lnTo>
                    <a:pt x="370" y="958"/>
                  </a:lnTo>
                  <a:lnTo>
                    <a:pt x="337" y="949"/>
                  </a:lnTo>
                  <a:lnTo>
                    <a:pt x="304" y="937"/>
                  </a:lnTo>
                  <a:lnTo>
                    <a:pt x="274" y="923"/>
                  </a:lnTo>
                  <a:lnTo>
                    <a:pt x="243" y="906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1" y="847"/>
                  </a:lnTo>
                  <a:lnTo>
                    <a:pt x="137" y="823"/>
                  </a:lnTo>
                  <a:lnTo>
                    <a:pt x="114" y="798"/>
                  </a:lnTo>
                  <a:lnTo>
                    <a:pt x="93" y="771"/>
                  </a:lnTo>
                  <a:lnTo>
                    <a:pt x="74" y="743"/>
                  </a:lnTo>
                  <a:lnTo>
                    <a:pt x="58" y="714"/>
                  </a:lnTo>
                  <a:lnTo>
                    <a:pt x="42" y="684"/>
                  </a:lnTo>
                  <a:lnTo>
                    <a:pt x="30" y="652"/>
                  </a:lnTo>
                  <a:lnTo>
                    <a:pt x="19" y="620"/>
                  </a:lnTo>
                  <a:lnTo>
                    <a:pt x="11" y="587"/>
                  </a:lnTo>
                  <a:lnTo>
                    <a:pt x="5" y="553"/>
                  </a:lnTo>
                  <a:lnTo>
                    <a:pt x="1" y="519"/>
                  </a:lnTo>
                  <a:lnTo>
                    <a:pt x="0" y="485"/>
                  </a:lnTo>
                  <a:lnTo>
                    <a:pt x="1" y="451"/>
                  </a:lnTo>
                  <a:lnTo>
                    <a:pt x="5" y="418"/>
                  </a:lnTo>
                  <a:lnTo>
                    <a:pt x="11" y="384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2" y="288"/>
                  </a:lnTo>
                  <a:lnTo>
                    <a:pt x="58" y="258"/>
                  </a:lnTo>
                  <a:lnTo>
                    <a:pt x="74" y="228"/>
                  </a:lnTo>
                  <a:lnTo>
                    <a:pt x="93" y="200"/>
                  </a:lnTo>
                  <a:lnTo>
                    <a:pt x="114" y="173"/>
                  </a:lnTo>
                  <a:lnTo>
                    <a:pt x="137" y="147"/>
                  </a:lnTo>
                  <a:lnTo>
                    <a:pt x="161" y="124"/>
                  </a:lnTo>
                  <a:lnTo>
                    <a:pt x="188" y="103"/>
                  </a:lnTo>
                  <a:lnTo>
                    <a:pt x="215" y="83"/>
                  </a:lnTo>
                  <a:lnTo>
                    <a:pt x="243" y="64"/>
                  </a:lnTo>
                  <a:lnTo>
                    <a:pt x="274" y="49"/>
                  </a:lnTo>
                  <a:lnTo>
                    <a:pt x="304" y="35"/>
                  </a:lnTo>
                  <a:lnTo>
                    <a:pt x="337" y="23"/>
                  </a:lnTo>
                  <a:lnTo>
                    <a:pt x="370" y="14"/>
                  </a:lnTo>
                  <a:lnTo>
                    <a:pt x="403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8" y="2"/>
                  </a:lnTo>
                  <a:lnTo>
                    <a:pt x="572" y="7"/>
                  </a:lnTo>
                  <a:lnTo>
                    <a:pt x="604" y="14"/>
                  </a:lnTo>
                  <a:lnTo>
                    <a:pt x="637" y="23"/>
                  </a:lnTo>
                  <a:lnTo>
                    <a:pt x="669" y="35"/>
                  </a:lnTo>
                  <a:lnTo>
                    <a:pt x="701" y="49"/>
                  </a:lnTo>
                  <a:lnTo>
                    <a:pt x="730" y="64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4"/>
                  </a:lnTo>
                  <a:lnTo>
                    <a:pt x="837" y="147"/>
                  </a:lnTo>
                  <a:lnTo>
                    <a:pt x="859" y="173"/>
                  </a:lnTo>
                  <a:lnTo>
                    <a:pt x="880" y="200"/>
                  </a:lnTo>
                  <a:lnTo>
                    <a:pt x="899" y="228"/>
                  </a:lnTo>
                  <a:lnTo>
                    <a:pt x="916" y="258"/>
                  </a:lnTo>
                  <a:lnTo>
                    <a:pt x="932" y="288"/>
                  </a:lnTo>
                  <a:lnTo>
                    <a:pt x="943" y="319"/>
                  </a:lnTo>
                  <a:lnTo>
                    <a:pt x="954" y="352"/>
                  </a:lnTo>
                  <a:lnTo>
                    <a:pt x="962" y="384"/>
                  </a:lnTo>
                  <a:lnTo>
                    <a:pt x="968" y="418"/>
                  </a:lnTo>
                  <a:lnTo>
                    <a:pt x="972" y="451"/>
                  </a:lnTo>
                  <a:lnTo>
                    <a:pt x="973" y="48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2" name="Google Shape;492;p11"/>
            <p:cNvSpPr/>
            <p:nvPr/>
          </p:nvSpPr>
          <p:spPr>
            <a:xfrm>
              <a:off x="3112295" y="1615680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2" h="972" extrusionOk="0">
                  <a:moveTo>
                    <a:pt x="972" y="486"/>
                  </a:moveTo>
                  <a:lnTo>
                    <a:pt x="971" y="520"/>
                  </a:lnTo>
                  <a:lnTo>
                    <a:pt x="967" y="554"/>
                  </a:lnTo>
                  <a:lnTo>
                    <a:pt x="962" y="586"/>
                  </a:lnTo>
                  <a:lnTo>
                    <a:pt x="953" y="619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8" y="744"/>
                  </a:lnTo>
                  <a:lnTo>
                    <a:pt x="879" y="772"/>
                  </a:lnTo>
                  <a:lnTo>
                    <a:pt x="858" y="799"/>
                  </a:lnTo>
                  <a:lnTo>
                    <a:pt x="836" y="823"/>
                  </a:lnTo>
                  <a:lnTo>
                    <a:pt x="811" y="847"/>
                  </a:lnTo>
                  <a:lnTo>
                    <a:pt x="786" y="869"/>
                  </a:lnTo>
                  <a:lnTo>
                    <a:pt x="757" y="889"/>
                  </a:lnTo>
                  <a:lnTo>
                    <a:pt x="729" y="907"/>
                  </a:lnTo>
                  <a:lnTo>
                    <a:pt x="699" y="923"/>
                  </a:lnTo>
                  <a:lnTo>
                    <a:pt x="668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5" y="949"/>
                  </a:lnTo>
                  <a:lnTo>
                    <a:pt x="303" y="937"/>
                  </a:lnTo>
                  <a:lnTo>
                    <a:pt x="273" y="923"/>
                  </a:lnTo>
                  <a:lnTo>
                    <a:pt x="242" y="907"/>
                  </a:lnTo>
                  <a:lnTo>
                    <a:pt x="214" y="889"/>
                  </a:lnTo>
                  <a:lnTo>
                    <a:pt x="186" y="869"/>
                  </a:lnTo>
                  <a:lnTo>
                    <a:pt x="160" y="847"/>
                  </a:lnTo>
                  <a:lnTo>
                    <a:pt x="136" y="823"/>
                  </a:lnTo>
                  <a:lnTo>
                    <a:pt x="113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6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8" y="619"/>
                  </a:lnTo>
                  <a:lnTo>
                    <a:pt x="10" y="586"/>
                  </a:lnTo>
                  <a:lnTo>
                    <a:pt x="4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4" y="418"/>
                  </a:lnTo>
                  <a:lnTo>
                    <a:pt x="10" y="385"/>
                  </a:lnTo>
                  <a:lnTo>
                    <a:pt x="18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8"/>
                  </a:lnTo>
                  <a:lnTo>
                    <a:pt x="92" y="199"/>
                  </a:lnTo>
                  <a:lnTo>
                    <a:pt x="113" y="174"/>
                  </a:lnTo>
                  <a:lnTo>
                    <a:pt x="136" y="148"/>
                  </a:lnTo>
                  <a:lnTo>
                    <a:pt x="160" y="124"/>
                  </a:lnTo>
                  <a:lnTo>
                    <a:pt x="186" y="102"/>
                  </a:lnTo>
                  <a:lnTo>
                    <a:pt x="214" y="82"/>
                  </a:lnTo>
                  <a:lnTo>
                    <a:pt x="242" y="65"/>
                  </a:lnTo>
                  <a:lnTo>
                    <a:pt x="273" y="48"/>
                  </a:lnTo>
                  <a:lnTo>
                    <a:pt x="303" y="35"/>
                  </a:lnTo>
                  <a:lnTo>
                    <a:pt x="335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8" y="35"/>
                  </a:lnTo>
                  <a:lnTo>
                    <a:pt x="699" y="48"/>
                  </a:lnTo>
                  <a:lnTo>
                    <a:pt x="729" y="65"/>
                  </a:lnTo>
                  <a:lnTo>
                    <a:pt x="757" y="82"/>
                  </a:lnTo>
                  <a:lnTo>
                    <a:pt x="786" y="102"/>
                  </a:lnTo>
                  <a:lnTo>
                    <a:pt x="811" y="124"/>
                  </a:lnTo>
                  <a:lnTo>
                    <a:pt x="836" y="148"/>
                  </a:lnTo>
                  <a:lnTo>
                    <a:pt x="858" y="174"/>
                  </a:lnTo>
                  <a:lnTo>
                    <a:pt x="879" y="199"/>
                  </a:lnTo>
                  <a:lnTo>
                    <a:pt x="898" y="228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19"/>
                  </a:lnTo>
                  <a:lnTo>
                    <a:pt x="953" y="352"/>
                  </a:lnTo>
                  <a:lnTo>
                    <a:pt x="962" y="385"/>
                  </a:lnTo>
                  <a:lnTo>
                    <a:pt x="967" y="418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3" name="Google Shape;493;p11"/>
            <p:cNvSpPr/>
            <p:nvPr/>
          </p:nvSpPr>
          <p:spPr>
            <a:xfrm>
              <a:off x="4256485" y="1615680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2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4"/>
                  </a:lnTo>
                  <a:lnTo>
                    <a:pt x="963" y="586"/>
                  </a:lnTo>
                  <a:lnTo>
                    <a:pt x="955" y="619"/>
                  </a:lnTo>
                  <a:lnTo>
                    <a:pt x="944" y="652"/>
                  </a:lnTo>
                  <a:lnTo>
                    <a:pt x="931" y="684"/>
                  </a:lnTo>
                  <a:lnTo>
                    <a:pt x="916" y="714"/>
                  </a:lnTo>
                  <a:lnTo>
                    <a:pt x="900" y="744"/>
                  </a:lnTo>
                  <a:lnTo>
                    <a:pt x="881" y="772"/>
                  </a:lnTo>
                  <a:lnTo>
                    <a:pt x="860" y="799"/>
                  </a:lnTo>
                  <a:lnTo>
                    <a:pt x="836" y="823"/>
                  </a:lnTo>
                  <a:lnTo>
                    <a:pt x="813" y="847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0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4" y="972"/>
                  </a:lnTo>
                  <a:lnTo>
                    <a:pt x="470" y="972"/>
                  </a:lnTo>
                  <a:lnTo>
                    <a:pt x="436" y="970"/>
                  </a:lnTo>
                  <a:lnTo>
                    <a:pt x="402" y="965"/>
                  </a:lnTo>
                  <a:lnTo>
                    <a:pt x="370" y="958"/>
                  </a:lnTo>
                  <a:lnTo>
                    <a:pt x="337" y="949"/>
                  </a:lnTo>
                  <a:lnTo>
                    <a:pt x="305" y="937"/>
                  </a:lnTo>
                  <a:lnTo>
                    <a:pt x="273" y="923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2" y="847"/>
                  </a:lnTo>
                  <a:lnTo>
                    <a:pt x="137" y="823"/>
                  </a:lnTo>
                  <a:lnTo>
                    <a:pt x="114" y="799"/>
                  </a:lnTo>
                  <a:lnTo>
                    <a:pt x="94" y="772"/>
                  </a:lnTo>
                  <a:lnTo>
                    <a:pt x="74" y="744"/>
                  </a:lnTo>
                  <a:lnTo>
                    <a:pt x="58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8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8"/>
                  </a:lnTo>
                  <a:lnTo>
                    <a:pt x="94" y="199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2" y="124"/>
                  </a:lnTo>
                  <a:lnTo>
                    <a:pt x="188" y="102"/>
                  </a:lnTo>
                  <a:lnTo>
                    <a:pt x="215" y="82"/>
                  </a:lnTo>
                  <a:lnTo>
                    <a:pt x="244" y="65"/>
                  </a:lnTo>
                  <a:lnTo>
                    <a:pt x="273" y="48"/>
                  </a:lnTo>
                  <a:lnTo>
                    <a:pt x="305" y="35"/>
                  </a:lnTo>
                  <a:lnTo>
                    <a:pt x="337" y="24"/>
                  </a:lnTo>
                  <a:lnTo>
                    <a:pt x="370" y="14"/>
                  </a:lnTo>
                  <a:lnTo>
                    <a:pt x="402" y="7"/>
                  </a:lnTo>
                  <a:lnTo>
                    <a:pt x="436" y="2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700" y="48"/>
                  </a:lnTo>
                  <a:lnTo>
                    <a:pt x="730" y="65"/>
                  </a:lnTo>
                  <a:lnTo>
                    <a:pt x="759" y="82"/>
                  </a:lnTo>
                  <a:lnTo>
                    <a:pt x="786" y="102"/>
                  </a:lnTo>
                  <a:lnTo>
                    <a:pt x="813" y="124"/>
                  </a:lnTo>
                  <a:lnTo>
                    <a:pt x="836" y="148"/>
                  </a:lnTo>
                  <a:lnTo>
                    <a:pt x="860" y="174"/>
                  </a:lnTo>
                  <a:lnTo>
                    <a:pt x="881" y="199"/>
                  </a:lnTo>
                  <a:lnTo>
                    <a:pt x="900" y="228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8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94" name="Google Shape;494;p11"/>
            <p:cNvCxnSpPr/>
            <p:nvPr/>
          </p:nvCxnSpPr>
          <p:spPr>
            <a:xfrm rot="10800000" flipH="1">
              <a:off x="2477692" y="1458516"/>
              <a:ext cx="1190" cy="21431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5" name="Google Shape;495;p11"/>
            <p:cNvCxnSpPr/>
            <p:nvPr/>
          </p:nvCxnSpPr>
          <p:spPr>
            <a:xfrm rot="10800000" flipH="1">
              <a:off x="2477691" y="1425178"/>
              <a:ext cx="204788" cy="3333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6" name="Google Shape;496;p11"/>
            <p:cNvCxnSpPr/>
            <p:nvPr/>
          </p:nvCxnSpPr>
          <p:spPr>
            <a:xfrm rot="10800000" flipH="1">
              <a:off x="2682478" y="1245395"/>
              <a:ext cx="79772" cy="17978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7" name="Google Shape;497;p11"/>
            <p:cNvCxnSpPr/>
            <p:nvPr/>
          </p:nvCxnSpPr>
          <p:spPr>
            <a:xfrm>
              <a:off x="2762250" y="1245394"/>
              <a:ext cx="172641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8" name="Google Shape;498;p11"/>
            <p:cNvCxnSpPr/>
            <p:nvPr/>
          </p:nvCxnSpPr>
          <p:spPr>
            <a:xfrm>
              <a:off x="2934892" y="1245395"/>
              <a:ext cx="1190" cy="32623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9" name="Google Shape;499;p11"/>
            <p:cNvCxnSpPr/>
            <p:nvPr/>
          </p:nvCxnSpPr>
          <p:spPr>
            <a:xfrm>
              <a:off x="2934891" y="1571625"/>
              <a:ext cx="76200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0" name="Google Shape;500;p11"/>
            <p:cNvCxnSpPr/>
            <p:nvPr/>
          </p:nvCxnSpPr>
          <p:spPr>
            <a:xfrm rot="10800000" flipH="1">
              <a:off x="3394474" y="1496616"/>
              <a:ext cx="119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1" name="Google Shape;501;p11"/>
            <p:cNvCxnSpPr/>
            <p:nvPr/>
          </p:nvCxnSpPr>
          <p:spPr>
            <a:xfrm>
              <a:off x="3126582" y="1496617"/>
              <a:ext cx="865585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2" name="Google Shape;502;p11"/>
            <p:cNvCxnSpPr/>
            <p:nvPr/>
          </p:nvCxnSpPr>
          <p:spPr>
            <a:xfrm>
              <a:off x="3911203" y="1571625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3" name="Google Shape;503;p11"/>
            <p:cNvCxnSpPr/>
            <p:nvPr/>
          </p:nvCxnSpPr>
          <p:spPr>
            <a:xfrm>
              <a:off x="2688431" y="2009776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4" name="Google Shape;504;p11"/>
            <p:cNvCxnSpPr/>
            <p:nvPr/>
          </p:nvCxnSpPr>
          <p:spPr>
            <a:xfrm>
              <a:off x="3227786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5" name="Google Shape;505;p11"/>
            <p:cNvCxnSpPr/>
            <p:nvPr/>
          </p:nvCxnSpPr>
          <p:spPr>
            <a:xfrm>
              <a:off x="2688431" y="2043113"/>
              <a:ext cx="254912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6" name="Google Shape;506;p11"/>
            <p:cNvCxnSpPr/>
            <p:nvPr/>
          </p:nvCxnSpPr>
          <p:spPr>
            <a:xfrm rot="10800000" flipH="1">
              <a:off x="2688431" y="20347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7" name="Google Shape;507;p11"/>
            <p:cNvCxnSpPr/>
            <p:nvPr/>
          </p:nvCxnSpPr>
          <p:spPr>
            <a:xfrm>
              <a:off x="2688431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8" name="Google Shape;508;p11"/>
            <p:cNvCxnSpPr/>
            <p:nvPr/>
          </p:nvCxnSpPr>
          <p:spPr>
            <a:xfrm rot="10800000" flipH="1">
              <a:off x="3228975" y="2034779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9" name="Google Shape;509;p11"/>
            <p:cNvCxnSpPr/>
            <p:nvPr/>
          </p:nvCxnSpPr>
          <p:spPr>
            <a:xfrm>
              <a:off x="3228975" y="2043114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0" name="Google Shape;510;p11"/>
            <p:cNvCxnSpPr/>
            <p:nvPr/>
          </p:nvCxnSpPr>
          <p:spPr>
            <a:xfrm rot="10800000" flipH="1">
              <a:off x="3546873" y="20347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1" name="Google Shape;511;p11"/>
            <p:cNvCxnSpPr/>
            <p:nvPr/>
          </p:nvCxnSpPr>
          <p:spPr>
            <a:xfrm>
              <a:off x="3546873" y="2043114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2" name="Google Shape;512;p11"/>
            <p:cNvCxnSpPr/>
            <p:nvPr/>
          </p:nvCxnSpPr>
          <p:spPr>
            <a:xfrm rot="10800000" flipH="1">
              <a:off x="4373166" y="2032397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3" name="Google Shape;513;p11"/>
            <p:cNvCxnSpPr/>
            <p:nvPr/>
          </p:nvCxnSpPr>
          <p:spPr>
            <a:xfrm>
              <a:off x="4373166" y="2041922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4" name="Google Shape;514;p11"/>
            <p:cNvCxnSpPr/>
            <p:nvPr/>
          </p:nvCxnSpPr>
          <p:spPr>
            <a:xfrm flipH="1">
              <a:off x="5137547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5" name="Google Shape;515;p11"/>
            <p:cNvCxnSpPr/>
            <p:nvPr/>
          </p:nvCxnSpPr>
          <p:spPr>
            <a:xfrm rot="10800000">
              <a:off x="5137547" y="20347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6" name="Google Shape;516;p11"/>
            <p:cNvCxnSpPr/>
            <p:nvPr/>
          </p:nvCxnSpPr>
          <p:spPr>
            <a:xfrm flipH="1">
              <a:off x="4264819" y="2041922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7" name="Google Shape;517;p11"/>
            <p:cNvCxnSpPr/>
            <p:nvPr/>
          </p:nvCxnSpPr>
          <p:spPr>
            <a:xfrm rot="10800000">
              <a:off x="4264819" y="2032397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8" name="Google Shape;518;p11"/>
            <p:cNvCxnSpPr/>
            <p:nvPr/>
          </p:nvCxnSpPr>
          <p:spPr>
            <a:xfrm flipH="1">
              <a:off x="3442098" y="2043114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9" name="Google Shape;519;p11"/>
            <p:cNvCxnSpPr/>
            <p:nvPr/>
          </p:nvCxnSpPr>
          <p:spPr>
            <a:xfrm rot="10800000">
              <a:off x="3442098" y="20347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0" name="Google Shape;520;p11"/>
            <p:cNvCxnSpPr/>
            <p:nvPr/>
          </p:nvCxnSpPr>
          <p:spPr>
            <a:xfrm flipH="1">
              <a:off x="3126581" y="2043114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1" name="Google Shape;521;p11"/>
            <p:cNvCxnSpPr/>
            <p:nvPr/>
          </p:nvCxnSpPr>
          <p:spPr>
            <a:xfrm rot="10800000">
              <a:off x="3126581" y="2034779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22" name="Google Shape;522;p11"/>
            <p:cNvSpPr/>
            <p:nvPr/>
          </p:nvSpPr>
          <p:spPr>
            <a:xfrm>
              <a:off x="3431383" y="1615680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2" h="972" extrusionOk="0">
                  <a:moveTo>
                    <a:pt x="972" y="486"/>
                  </a:moveTo>
                  <a:lnTo>
                    <a:pt x="971" y="520"/>
                  </a:lnTo>
                  <a:lnTo>
                    <a:pt x="968" y="554"/>
                  </a:lnTo>
                  <a:lnTo>
                    <a:pt x="962" y="586"/>
                  </a:lnTo>
                  <a:lnTo>
                    <a:pt x="954" y="619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3"/>
                  </a:lnTo>
                  <a:lnTo>
                    <a:pt x="812" y="847"/>
                  </a:lnTo>
                  <a:lnTo>
                    <a:pt x="786" y="869"/>
                  </a:lnTo>
                  <a:lnTo>
                    <a:pt x="758" y="889"/>
                  </a:lnTo>
                  <a:lnTo>
                    <a:pt x="730" y="907"/>
                  </a:lnTo>
                  <a:lnTo>
                    <a:pt x="699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5" y="949"/>
                  </a:lnTo>
                  <a:lnTo>
                    <a:pt x="304" y="937"/>
                  </a:lnTo>
                  <a:lnTo>
                    <a:pt x="273" y="923"/>
                  </a:lnTo>
                  <a:lnTo>
                    <a:pt x="243" y="907"/>
                  </a:lnTo>
                  <a:lnTo>
                    <a:pt x="215" y="889"/>
                  </a:lnTo>
                  <a:lnTo>
                    <a:pt x="186" y="869"/>
                  </a:lnTo>
                  <a:lnTo>
                    <a:pt x="161" y="847"/>
                  </a:lnTo>
                  <a:lnTo>
                    <a:pt x="136" y="823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6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8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8"/>
                  </a:lnTo>
                  <a:lnTo>
                    <a:pt x="93" y="199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4"/>
                  </a:lnTo>
                  <a:lnTo>
                    <a:pt x="186" y="102"/>
                  </a:lnTo>
                  <a:lnTo>
                    <a:pt x="215" y="82"/>
                  </a:lnTo>
                  <a:lnTo>
                    <a:pt x="243" y="65"/>
                  </a:lnTo>
                  <a:lnTo>
                    <a:pt x="273" y="48"/>
                  </a:lnTo>
                  <a:lnTo>
                    <a:pt x="304" y="35"/>
                  </a:lnTo>
                  <a:lnTo>
                    <a:pt x="335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699" y="48"/>
                  </a:lnTo>
                  <a:lnTo>
                    <a:pt x="730" y="65"/>
                  </a:lnTo>
                  <a:lnTo>
                    <a:pt x="758" y="82"/>
                  </a:lnTo>
                  <a:lnTo>
                    <a:pt x="786" y="102"/>
                  </a:lnTo>
                  <a:lnTo>
                    <a:pt x="812" y="124"/>
                  </a:lnTo>
                  <a:lnTo>
                    <a:pt x="836" y="148"/>
                  </a:lnTo>
                  <a:lnTo>
                    <a:pt x="859" y="174"/>
                  </a:lnTo>
                  <a:lnTo>
                    <a:pt x="880" y="199"/>
                  </a:lnTo>
                  <a:lnTo>
                    <a:pt x="899" y="228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8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3" name="Google Shape;523;p11"/>
            <p:cNvSpPr/>
            <p:nvPr/>
          </p:nvSpPr>
          <p:spPr>
            <a:xfrm>
              <a:off x="3955258" y="1615680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2" extrusionOk="0">
                  <a:moveTo>
                    <a:pt x="973" y="486"/>
                  </a:moveTo>
                  <a:lnTo>
                    <a:pt x="972" y="520"/>
                  </a:lnTo>
                  <a:lnTo>
                    <a:pt x="968" y="554"/>
                  </a:lnTo>
                  <a:lnTo>
                    <a:pt x="962" y="586"/>
                  </a:lnTo>
                  <a:lnTo>
                    <a:pt x="954" y="619"/>
                  </a:lnTo>
                  <a:lnTo>
                    <a:pt x="944" y="652"/>
                  </a:lnTo>
                  <a:lnTo>
                    <a:pt x="931" y="684"/>
                  </a:lnTo>
                  <a:lnTo>
                    <a:pt x="915" y="714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3"/>
                  </a:lnTo>
                  <a:lnTo>
                    <a:pt x="812" y="847"/>
                  </a:lnTo>
                  <a:lnTo>
                    <a:pt x="785" y="869"/>
                  </a:lnTo>
                  <a:lnTo>
                    <a:pt x="758" y="889"/>
                  </a:lnTo>
                  <a:lnTo>
                    <a:pt x="730" y="907"/>
                  </a:lnTo>
                  <a:lnTo>
                    <a:pt x="700" y="923"/>
                  </a:lnTo>
                  <a:lnTo>
                    <a:pt x="669" y="937"/>
                  </a:lnTo>
                  <a:lnTo>
                    <a:pt x="636" y="949"/>
                  </a:lnTo>
                  <a:lnTo>
                    <a:pt x="605" y="958"/>
                  </a:lnTo>
                  <a:lnTo>
                    <a:pt x="571" y="965"/>
                  </a:lnTo>
                  <a:lnTo>
                    <a:pt x="538" y="970"/>
                  </a:lnTo>
                  <a:lnTo>
                    <a:pt x="504" y="972"/>
                  </a:lnTo>
                  <a:lnTo>
                    <a:pt x="470" y="972"/>
                  </a:lnTo>
                  <a:lnTo>
                    <a:pt x="436" y="970"/>
                  </a:lnTo>
                  <a:lnTo>
                    <a:pt x="402" y="965"/>
                  </a:lnTo>
                  <a:lnTo>
                    <a:pt x="369" y="958"/>
                  </a:lnTo>
                  <a:lnTo>
                    <a:pt x="336" y="949"/>
                  </a:lnTo>
                  <a:lnTo>
                    <a:pt x="304" y="937"/>
                  </a:lnTo>
                  <a:lnTo>
                    <a:pt x="273" y="923"/>
                  </a:lnTo>
                  <a:lnTo>
                    <a:pt x="243" y="907"/>
                  </a:lnTo>
                  <a:lnTo>
                    <a:pt x="214" y="889"/>
                  </a:lnTo>
                  <a:lnTo>
                    <a:pt x="187" y="869"/>
                  </a:lnTo>
                  <a:lnTo>
                    <a:pt x="161" y="847"/>
                  </a:lnTo>
                  <a:lnTo>
                    <a:pt x="137" y="823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4"/>
                  </a:lnTo>
                  <a:lnTo>
                    <a:pt x="42" y="684"/>
                  </a:lnTo>
                  <a:lnTo>
                    <a:pt x="30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4"/>
                  </a:lnTo>
                  <a:lnTo>
                    <a:pt x="2" y="520"/>
                  </a:lnTo>
                  <a:lnTo>
                    <a:pt x="0" y="486"/>
                  </a:lnTo>
                  <a:lnTo>
                    <a:pt x="2" y="452"/>
                  </a:lnTo>
                  <a:lnTo>
                    <a:pt x="5" y="418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4" y="228"/>
                  </a:lnTo>
                  <a:lnTo>
                    <a:pt x="93" y="199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1" y="124"/>
                  </a:lnTo>
                  <a:lnTo>
                    <a:pt x="187" y="102"/>
                  </a:lnTo>
                  <a:lnTo>
                    <a:pt x="214" y="82"/>
                  </a:lnTo>
                  <a:lnTo>
                    <a:pt x="243" y="65"/>
                  </a:lnTo>
                  <a:lnTo>
                    <a:pt x="273" y="48"/>
                  </a:lnTo>
                  <a:lnTo>
                    <a:pt x="304" y="35"/>
                  </a:lnTo>
                  <a:lnTo>
                    <a:pt x="336" y="24"/>
                  </a:lnTo>
                  <a:lnTo>
                    <a:pt x="369" y="14"/>
                  </a:lnTo>
                  <a:lnTo>
                    <a:pt x="402" y="7"/>
                  </a:lnTo>
                  <a:lnTo>
                    <a:pt x="436" y="2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2"/>
                  </a:lnTo>
                  <a:lnTo>
                    <a:pt x="571" y="7"/>
                  </a:lnTo>
                  <a:lnTo>
                    <a:pt x="605" y="14"/>
                  </a:lnTo>
                  <a:lnTo>
                    <a:pt x="636" y="24"/>
                  </a:lnTo>
                  <a:lnTo>
                    <a:pt x="669" y="35"/>
                  </a:lnTo>
                  <a:lnTo>
                    <a:pt x="700" y="48"/>
                  </a:lnTo>
                  <a:lnTo>
                    <a:pt x="730" y="65"/>
                  </a:lnTo>
                  <a:lnTo>
                    <a:pt x="758" y="82"/>
                  </a:lnTo>
                  <a:lnTo>
                    <a:pt x="785" y="102"/>
                  </a:lnTo>
                  <a:lnTo>
                    <a:pt x="812" y="124"/>
                  </a:lnTo>
                  <a:lnTo>
                    <a:pt x="836" y="148"/>
                  </a:lnTo>
                  <a:lnTo>
                    <a:pt x="859" y="174"/>
                  </a:lnTo>
                  <a:lnTo>
                    <a:pt x="880" y="199"/>
                  </a:lnTo>
                  <a:lnTo>
                    <a:pt x="899" y="228"/>
                  </a:lnTo>
                  <a:lnTo>
                    <a:pt x="915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8"/>
                  </a:lnTo>
                  <a:lnTo>
                    <a:pt x="972" y="452"/>
                  </a:lnTo>
                  <a:lnTo>
                    <a:pt x="973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24" name="Google Shape;524;p11"/>
            <p:cNvCxnSpPr/>
            <p:nvPr/>
          </p:nvCxnSpPr>
          <p:spPr>
            <a:xfrm>
              <a:off x="3548063" y="2009776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25" name="Google Shape;525;p11"/>
            <p:cNvSpPr/>
            <p:nvPr/>
          </p:nvSpPr>
          <p:spPr>
            <a:xfrm>
              <a:off x="5122070" y="1607345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2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2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699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2" y="965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3" y="965"/>
                  </a:lnTo>
                  <a:lnTo>
                    <a:pt x="369" y="958"/>
                  </a:lnTo>
                  <a:lnTo>
                    <a:pt x="337" y="949"/>
                  </a:lnTo>
                  <a:lnTo>
                    <a:pt x="304" y="937"/>
                  </a:lnTo>
                  <a:lnTo>
                    <a:pt x="274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7" y="869"/>
                  </a:lnTo>
                  <a:lnTo>
                    <a:pt x="161" y="848"/>
                  </a:lnTo>
                  <a:lnTo>
                    <a:pt x="136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30" y="652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20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5"/>
                  </a:lnTo>
                  <a:lnTo>
                    <a:pt x="187" y="103"/>
                  </a:lnTo>
                  <a:lnTo>
                    <a:pt x="215" y="83"/>
                  </a:lnTo>
                  <a:lnTo>
                    <a:pt x="243" y="65"/>
                  </a:lnTo>
                  <a:lnTo>
                    <a:pt x="274" y="49"/>
                  </a:lnTo>
                  <a:lnTo>
                    <a:pt x="304" y="35"/>
                  </a:lnTo>
                  <a:lnTo>
                    <a:pt x="337" y="24"/>
                  </a:lnTo>
                  <a:lnTo>
                    <a:pt x="369" y="14"/>
                  </a:lnTo>
                  <a:lnTo>
                    <a:pt x="403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2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699" y="49"/>
                  </a:lnTo>
                  <a:lnTo>
                    <a:pt x="730" y="65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5"/>
                  </a:lnTo>
                  <a:lnTo>
                    <a:pt x="837" y="148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0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2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26" name="Google Shape;526;p11"/>
            <p:cNvCxnSpPr/>
            <p:nvPr/>
          </p:nvCxnSpPr>
          <p:spPr>
            <a:xfrm>
              <a:off x="4776787" y="1564481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27" name="Google Shape;527;p11"/>
            <p:cNvSpPr/>
            <p:nvPr/>
          </p:nvSpPr>
          <p:spPr>
            <a:xfrm>
              <a:off x="4820842" y="1607345"/>
              <a:ext cx="230981" cy="232172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7"/>
                  </a:moveTo>
                  <a:lnTo>
                    <a:pt x="971" y="520"/>
                  </a:lnTo>
                  <a:lnTo>
                    <a:pt x="967" y="554"/>
                  </a:lnTo>
                  <a:lnTo>
                    <a:pt x="961" y="588"/>
                  </a:lnTo>
                  <a:lnTo>
                    <a:pt x="953" y="621"/>
                  </a:lnTo>
                  <a:lnTo>
                    <a:pt x="943" y="652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79" y="772"/>
                  </a:lnTo>
                  <a:lnTo>
                    <a:pt x="858" y="799"/>
                  </a:lnTo>
                  <a:lnTo>
                    <a:pt x="836" y="825"/>
                  </a:lnTo>
                  <a:lnTo>
                    <a:pt x="811" y="848"/>
                  </a:lnTo>
                  <a:lnTo>
                    <a:pt x="785" y="869"/>
                  </a:lnTo>
                  <a:lnTo>
                    <a:pt x="758" y="889"/>
                  </a:lnTo>
                  <a:lnTo>
                    <a:pt x="729" y="908"/>
                  </a:lnTo>
                  <a:lnTo>
                    <a:pt x="700" y="923"/>
                  </a:lnTo>
                  <a:lnTo>
                    <a:pt x="668" y="937"/>
                  </a:lnTo>
                  <a:lnTo>
                    <a:pt x="636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6" y="949"/>
                  </a:lnTo>
                  <a:lnTo>
                    <a:pt x="303" y="937"/>
                  </a:lnTo>
                  <a:lnTo>
                    <a:pt x="273" y="923"/>
                  </a:lnTo>
                  <a:lnTo>
                    <a:pt x="242" y="908"/>
                  </a:lnTo>
                  <a:lnTo>
                    <a:pt x="214" y="889"/>
                  </a:lnTo>
                  <a:lnTo>
                    <a:pt x="187" y="869"/>
                  </a:lnTo>
                  <a:lnTo>
                    <a:pt x="160" y="848"/>
                  </a:lnTo>
                  <a:lnTo>
                    <a:pt x="137" y="825"/>
                  </a:lnTo>
                  <a:lnTo>
                    <a:pt x="113" y="799"/>
                  </a:lnTo>
                  <a:lnTo>
                    <a:pt x="92" y="772"/>
                  </a:lnTo>
                  <a:lnTo>
                    <a:pt x="73" y="744"/>
                  </a:lnTo>
                  <a:lnTo>
                    <a:pt x="57" y="715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8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0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8" y="352"/>
                  </a:lnTo>
                  <a:lnTo>
                    <a:pt x="29" y="320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3" y="229"/>
                  </a:lnTo>
                  <a:lnTo>
                    <a:pt x="92" y="201"/>
                  </a:lnTo>
                  <a:lnTo>
                    <a:pt x="113" y="174"/>
                  </a:lnTo>
                  <a:lnTo>
                    <a:pt x="137" y="148"/>
                  </a:lnTo>
                  <a:lnTo>
                    <a:pt x="160" y="125"/>
                  </a:lnTo>
                  <a:lnTo>
                    <a:pt x="187" y="103"/>
                  </a:lnTo>
                  <a:lnTo>
                    <a:pt x="214" y="83"/>
                  </a:lnTo>
                  <a:lnTo>
                    <a:pt x="242" y="65"/>
                  </a:lnTo>
                  <a:lnTo>
                    <a:pt x="273" y="49"/>
                  </a:lnTo>
                  <a:lnTo>
                    <a:pt x="303" y="35"/>
                  </a:lnTo>
                  <a:lnTo>
                    <a:pt x="336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6" y="24"/>
                  </a:lnTo>
                  <a:lnTo>
                    <a:pt x="668" y="35"/>
                  </a:lnTo>
                  <a:lnTo>
                    <a:pt x="700" y="49"/>
                  </a:lnTo>
                  <a:lnTo>
                    <a:pt x="729" y="65"/>
                  </a:lnTo>
                  <a:lnTo>
                    <a:pt x="758" y="83"/>
                  </a:lnTo>
                  <a:lnTo>
                    <a:pt x="785" y="103"/>
                  </a:lnTo>
                  <a:lnTo>
                    <a:pt x="811" y="125"/>
                  </a:lnTo>
                  <a:lnTo>
                    <a:pt x="836" y="148"/>
                  </a:lnTo>
                  <a:lnTo>
                    <a:pt x="858" y="174"/>
                  </a:lnTo>
                  <a:lnTo>
                    <a:pt x="879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0"/>
                  </a:lnTo>
                  <a:lnTo>
                    <a:pt x="953" y="352"/>
                  </a:lnTo>
                  <a:lnTo>
                    <a:pt x="961" y="385"/>
                  </a:lnTo>
                  <a:lnTo>
                    <a:pt x="967" y="419"/>
                  </a:lnTo>
                  <a:lnTo>
                    <a:pt x="971" y="453"/>
                  </a:lnTo>
                  <a:lnTo>
                    <a:pt x="972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28" name="Google Shape;528;p11"/>
            <p:cNvCxnSpPr/>
            <p:nvPr/>
          </p:nvCxnSpPr>
          <p:spPr>
            <a:xfrm>
              <a:off x="4856560" y="1496617"/>
              <a:ext cx="633413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9" name="Google Shape;529;p11"/>
            <p:cNvCxnSpPr/>
            <p:nvPr/>
          </p:nvCxnSpPr>
          <p:spPr>
            <a:xfrm rot="10800000" flipH="1">
              <a:off x="4208861" y="1496616"/>
              <a:ext cx="119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0" name="Google Shape;530;p11"/>
            <p:cNvCxnSpPr/>
            <p:nvPr/>
          </p:nvCxnSpPr>
          <p:spPr>
            <a:xfrm rot="10800000">
              <a:off x="3798095" y="1496616"/>
              <a:ext cx="11311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1" name="Google Shape;531;p11"/>
            <p:cNvCxnSpPr/>
            <p:nvPr/>
          </p:nvCxnSpPr>
          <p:spPr>
            <a:xfrm rot="10800000">
              <a:off x="3992166" y="1496616"/>
              <a:ext cx="113109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2" name="Google Shape;532;p11"/>
            <p:cNvCxnSpPr/>
            <p:nvPr/>
          </p:nvCxnSpPr>
          <p:spPr>
            <a:xfrm>
              <a:off x="4208860" y="1496617"/>
              <a:ext cx="64770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3" name="Google Shape;533;p11"/>
            <p:cNvCxnSpPr/>
            <p:nvPr/>
          </p:nvCxnSpPr>
          <p:spPr>
            <a:xfrm>
              <a:off x="4070749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4" name="Google Shape;534;p11"/>
            <p:cNvCxnSpPr/>
            <p:nvPr/>
          </p:nvCxnSpPr>
          <p:spPr>
            <a:xfrm>
              <a:off x="4373167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5" name="Google Shape;535;p11"/>
            <p:cNvCxnSpPr/>
            <p:nvPr/>
          </p:nvCxnSpPr>
          <p:spPr>
            <a:xfrm>
              <a:off x="4936331" y="2009776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6" name="Google Shape;536;p11"/>
            <p:cNvCxnSpPr/>
            <p:nvPr/>
          </p:nvCxnSpPr>
          <p:spPr>
            <a:xfrm>
              <a:off x="5237561" y="2009776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7" name="Google Shape;537;p11"/>
            <p:cNvCxnSpPr/>
            <p:nvPr/>
          </p:nvCxnSpPr>
          <p:spPr>
            <a:xfrm rot="10800000" flipH="1">
              <a:off x="4075511" y="20347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8" name="Google Shape;538;p11"/>
            <p:cNvCxnSpPr/>
            <p:nvPr/>
          </p:nvCxnSpPr>
          <p:spPr>
            <a:xfrm>
              <a:off x="4075511" y="2043114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9" name="Google Shape;539;p11"/>
            <p:cNvCxnSpPr/>
            <p:nvPr/>
          </p:nvCxnSpPr>
          <p:spPr>
            <a:xfrm flipH="1">
              <a:off x="3968353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0" name="Google Shape;540;p11"/>
            <p:cNvCxnSpPr/>
            <p:nvPr/>
          </p:nvCxnSpPr>
          <p:spPr>
            <a:xfrm rot="10800000">
              <a:off x="3968353" y="20347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1" name="Google Shape;541;p11"/>
            <p:cNvCxnSpPr/>
            <p:nvPr/>
          </p:nvCxnSpPr>
          <p:spPr>
            <a:xfrm rot="10800000" flipH="1">
              <a:off x="4936331" y="2033588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2" name="Google Shape;542;p11"/>
            <p:cNvCxnSpPr/>
            <p:nvPr/>
          </p:nvCxnSpPr>
          <p:spPr>
            <a:xfrm>
              <a:off x="4936331" y="2043114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3" name="Google Shape;543;p11"/>
            <p:cNvCxnSpPr/>
            <p:nvPr/>
          </p:nvCxnSpPr>
          <p:spPr>
            <a:xfrm flipH="1">
              <a:off x="4829175" y="2043114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4" name="Google Shape;544;p11"/>
            <p:cNvCxnSpPr/>
            <p:nvPr/>
          </p:nvCxnSpPr>
          <p:spPr>
            <a:xfrm rot="10800000">
              <a:off x="4829175" y="2033588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45" name="Google Shape;545;p11"/>
            <p:cNvSpPr txBox="1"/>
            <p:nvPr/>
          </p:nvSpPr>
          <p:spPr>
            <a:xfrm>
              <a:off x="44577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11"/>
            <p:cNvSpPr txBox="1"/>
            <p:nvPr/>
          </p:nvSpPr>
          <p:spPr>
            <a:xfrm>
              <a:off x="32004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11"/>
            <p:cNvSpPr txBox="1"/>
            <p:nvPr/>
          </p:nvSpPr>
          <p:spPr>
            <a:xfrm>
              <a:off x="297180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11"/>
            <p:cNvSpPr txBox="1"/>
            <p:nvPr/>
          </p:nvSpPr>
          <p:spPr>
            <a:xfrm>
              <a:off x="24574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11"/>
            <p:cNvSpPr txBox="1"/>
            <p:nvPr/>
          </p:nvSpPr>
          <p:spPr>
            <a:xfrm>
              <a:off x="280035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11"/>
            <p:cNvSpPr txBox="1"/>
            <p:nvPr/>
          </p:nvSpPr>
          <p:spPr>
            <a:xfrm>
              <a:off x="33718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11"/>
            <p:cNvSpPr txBox="1"/>
            <p:nvPr/>
          </p:nvSpPr>
          <p:spPr>
            <a:xfrm>
              <a:off x="38290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11"/>
            <p:cNvSpPr txBox="1"/>
            <p:nvPr/>
          </p:nvSpPr>
          <p:spPr>
            <a:xfrm>
              <a:off x="417195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11"/>
            <p:cNvSpPr txBox="1"/>
            <p:nvPr/>
          </p:nvSpPr>
          <p:spPr>
            <a:xfrm>
              <a:off x="4686300" y="182880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4" name="Google Shape;554;p11"/>
            <p:cNvSpPr txBox="1"/>
            <p:nvPr/>
          </p:nvSpPr>
          <p:spPr>
            <a:xfrm>
              <a:off x="49149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11"/>
            <p:cNvSpPr txBox="1"/>
            <p:nvPr/>
          </p:nvSpPr>
          <p:spPr>
            <a:xfrm>
              <a:off x="405765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6" name="Google Shape;556;p11"/>
            <p:cNvSpPr txBox="1"/>
            <p:nvPr/>
          </p:nvSpPr>
          <p:spPr>
            <a:xfrm>
              <a:off x="3657601" y="205740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7" name="Google Shape;557;p11"/>
          <p:cNvGrpSpPr/>
          <p:nvPr/>
        </p:nvGrpSpPr>
        <p:grpSpPr>
          <a:xfrm>
            <a:off x="2356248" y="3640619"/>
            <a:ext cx="3371850" cy="1040919"/>
            <a:chOff x="2343150" y="3384947"/>
            <a:chExt cx="3371850" cy="1040919"/>
          </a:xfrm>
        </p:grpSpPr>
        <p:sp>
          <p:nvSpPr>
            <p:cNvPr id="558" name="Google Shape;558;p11"/>
            <p:cNvSpPr/>
            <p:nvPr/>
          </p:nvSpPr>
          <p:spPr>
            <a:xfrm>
              <a:off x="2439591" y="3754041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4" h="972" extrusionOk="0">
                  <a:moveTo>
                    <a:pt x="974" y="487"/>
                  </a:moveTo>
                  <a:lnTo>
                    <a:pt x="973" y="521"/>
                  </a:lnTo>
                  <a:lnTo>
                    <a:pt x="969" y="554"/>
                  </a:lnTo>
                  <a:lnTo>
                    <a:pt x="963" y="588"/>
                  </a:lnTo>
                  <a:lnTo>
                    <a:pt x="955" y="621"/>
                  </a:lnTo>
                  <a:lnTo>
                    <a:pt x="945" y="653"/>
                  </a:lnTo>
                  <a:lnTo>
                    <a:pt x="932" y="684"/>
                  </a:lnTo>
                  <a:lnTo>
                    <a:pt x="917" y="714"/>
                  </a:lnTo>
                  <a:lnTo>
                    <a:pt x="900" y="744"/>
                  </a:lnTo>
                  <a:lnTo>
                    <a:pt x="880" y="772"/>
                  </a:lnTo>
                  <a:lnTo>
                    <a:pt x="860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701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5" y="958"/>
                  </a:lnTo>
                  <a:lnTo>
                    <a:pt x="572" y="965"/>
                  </a:lnTo>
                  <a:lnTo>
                    <a:pt x="538" y="970"/>
                  </a:lnTo>
                  <a:lnTo>
                    <a:pt x="505" y="972"/>
                  </a:lnTo>
                  <a:lnTo>
                    <a:pt x="471" y="972"/>
                  </a:lnTo>
                  <a:lnTo>
                    <a:pt x="437" y="970"/>
                  </a:lnTo>
                  <a:lnTo>
                    <a:pt x="403" y="965"/>
                  </a:lnTo>
                  <a:lnTo>
                    <a:pt x="370" y="958"/>
                  </a:lnTo>
                  <a:lnTo>
                    <a:pt x="337" y="949"/>
                  </a:lnTo>
                  <a:lnTo>
                    <a:pt x="305" y="937"/>
                  </a:lnTo>
                  <a:lnTo>
                    <a:pt x="274" y="923"/>
                  </a:lnTo>
                  <a:lnTo>
                    <a:pt x="244" y="908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2" y="848"/>
                  </a:lnTo>
                  <a:lnTo>
                    <a:pt x="138" y="825"/>
                  </a:lnTo>
                  <a:lnTo>
                    <a:pt x="114" y="799"/>
                  </a:lnTo>
                  <a:lnTo>
                    <a:pt x="94" y="772"/>
                  </a:lnTo>
                  <a:lnTo>
                    <a:pt x="74" y="744"/>
                  </a:lnTo>
                  <a:lnTo>
                    <a:pt x="58" y="714"/>
                  </a:lnTo>
                  <a:lnTo>
                    <a:pt x="43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1"/>
                  </a:lnTo>
                  <a:lnTo>
                    <a:pt x="0" y="487"/>
                  </a:lnTo>
                  <a:lnTo>
                    <a:pt x="2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20"/>
                  </a:lnTo>
                  <a:lnTo>
                    <a:pt x="43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4" y="201"/>
                  </a:lnTo>
                  <a:lnTo>
                    <a:pt x="114" y="174"/>
                  </a:lnTo>
                  <a:lnTo>
                    <a:pt x="138" y="149"/>
                  </a:lnTo>
                  <a:lnTo>
                    <a:pt x="162" y="126"/>
                  </a:lnTo>
                  <a:lnTo>
                    <a:pt x="188" y="103"/>
                  </a:lnTo>
                  <a:lnTo>
                    <a:pt x="215" y="83"/>
                  </a:lnTo>
                  <a:lnTo>
                    <a:pt x="244" y="66"/>
                  </a:lnTo>
                  <a:lnTo>
                    <a:pt x="274" y="49"/>
                  </a:lnTo>
                  <a:lnTo>
                    <a:pt x="305" y="35"/>
                  </a:lnTo>
                  <a:lnTo>
                    <a:pt x="337" y="24"/>
                  </a:lnTo>
                  <a:lnTo>
                    <a:pt x="370" y="14"/>
                  </a:lnTo>
                  <a:lnTo>
                    <a:pt x="403" y="7"/>
                  </a:lnTo>
                  <a:lnTo>
                    <a:pt x="437" y="2"/>
                  </a:lnTo>
                  <a:lnTo>
                    <a:pt x="471" y="0"/>
                  </a:lnTo>
                  <a:lnTo>
                    <a:pt x="505" y="0"/>
                  </a:lnTo>
                  <a:lnTo>
                    <a:pt x="538" y="2"/>
                  </a:lnTo>
                  <a:lnTo>
                    <a:pt x="572" y="7"/>
                  </a:lnTo>
                  <a:lnTo>
                    <a:pt x="605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701" y="49"/>
                  </a:lnTo>
                  <a:lnTo>
                    <a:pt x="730" y="66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6"/>
                  </a:lnTo>
                  <a:lnTo>
                    <a:pt x="837" y="149"/>
                  </a:lnTo>
                  <a:lnTo>
                    <a:pt x="860" y="174"/>
                  </a:lnTo>
                  <a:lnTo>
                    <a:pt x="880" y="201"/>
                  </a:lnTo>
                  <a:lnTo>
                    <a:pt x="900" y="229"/>
                  </a:lnTo>
                  <a:lnTo>
                    <a:pt x="917" y="258"/>
                  </a:lnTo>
                  <a:lnTo>
                    <a:pt x="932" y="289"/>
                  </a:lnTo>
                  <a:lnTo>
                    <a:pt x="945" y="320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9"/>
                  </a:lnTo>
                  <a:lnTo>
                    <a:pt x="973" y="453"/>
                  </a:lnTo>
                  <a:lnTo>
                    <a:pt x="974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9" name="Google Shape;559;p11"/>
            <p:cNvSpPr/>
            <p:nvPr/>
          </p:nvSpPr>
          <p:spPr>
            <a:xfrm>
              <a:off x="2980136" y="3755233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7"/>
                  </a:moveTo>
                  <a:lnTo>
                    <a:pt x="971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3" y="621"/>
                  </a:lnTo>
                  <a:lnTo>
                    <a:pt x="943" y="653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80" y="772"/>
                  </a:lnTo>
                  <a:lnTo>
                    <a:pt x="858" y="799"/>
                  </a:lnTo>
                  <a:lnTo>
                    <a:pt x="836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29" y="908"/>
                  </a:lnTo>
                  <a:lnTo>
                    <a:pt x="700" y="923"/>
                  </a:lnTo>
                  <a:lnTo>
                    <a:pt x="668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6"/>
                  </a:lnTo>
                  <a:lnTo>
                    <a:pt x="368" y="959"/>
                  </a:lnTo>
                  <a:lnTo>
                    <a:pt x="336" y="949"/>
                  </a:lnTo>
                  <a:lnTo>
                    <a:pt x="304" y="938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4" y="889"/>
                  </a:lnTo>
                  <a:lnTo>
                    <a:pt x="186" y="870"/>
                  </a:lnTo>
                  <a:lnTo>
                    <a:pt x="160" y="848"/>
                  </a:lnTo>
                  <a:lnTo>
                    <a:pt x="136" y="825"/>
                  </a:lnTo>
                  <a:lnTo>
                    <a:pt x="114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9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2" y="201"/>
                  </a:lnTo>
                  <a:lnTo>
                    <a:pt x="114" y="174"/>
                  </a:lnTo>
                  <a:lnTo>
                    <a:pt x="136" y="149"/>
                  </a:lnTo>
                  <a:lnTo>
                    <a:pt x="160" y="125"/>
                  </a:lnTo>
                  <a:lnTo>
                    <a:pt x="186" y="104"/>
                  </a:lnTo>
                  <a:lnTo>
                    <a:pt x="214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6" y="24"/>
                  </a:lnTo>
                  <a:lnTo>
                    <a:pt x="368" y="15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8" y="36"/>
                  </a:lnTo>
                  <a:lnTo>
                    <a:pt x="700" y="50"/>
                  </a:lnTo>
                  <a:lnTo>
                    <a:pt x="729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9"/>
                  </a:lnTo>
                  <a:lnTo>
                    <a:pt x="858" y="174"/>
                  </a:lnTo>
                  <a:lnTo>
                    <a:pt x="880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1"/>
                  </a:lnTo>
                  <a:lnTo>
                    <a:pt x="953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3"/>
                  </a:lnTo>
                  <a:lnTo>
                    <a:pt x="972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0" name="Google Shape;560;p11"/>
            <p:cNvSpPr/>
            <p:nvPr/>
          </p:nvSpPr>
          <p:spPr>
            <a:xfrm>
              <a:off x="4124326" y="3755233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2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4" y="653"/>
                  </a:lnTo>
                  <a:lnTo>
                    <a:pt x="931" y="684"/>
                  </a:lnTo>
                  <a:lnTo>
                    <a:pt x="915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8" y="889"/>
                  </a:lnTo>
                  <a:lnTo>
                    <a:pt x="730" y="908"/>
                  </a:lnTo>
                  <a:lnTo>
                    <a:pt x="700" y="923"/>
                  </a:lnTo>
                  <a:lnTo>
                    <a:pt x="669" y="938"/>
                  </a:lnTo>
                  <a:lnTo>
                    <a:pt x="636" y="949"/>
                  </a:lnTo>
                  <a:lnTo>
                    <a:pt x="605" y="959"/>
                  </a:lnTo>
                  <a:lnTo>
                    <a:pt x="570" y="966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70" y="973"/>
                  </a:lnTo>
                  <a:lnTo>
                    <a:pt x="436" y="970"/>
                  </a:lnTo>
                  <a:lnTo>
                    <a:pt x="402" y="966"/>
                  </a:lnTo>
                  <a:lnTo>
                    <a:pt x="369" y="959"/>
                  </a:lnTo>
                  <a:lnTo>
                    <a:pt x="336" y="949"/>
                  </a:lnTo>
                  <a:lnTo>
                    <a:pt x="304" y="938"/>
                  </a:lnTo>
                  <a:lnTo>
                    <a:pt x="274" y="923"/>
                  </a:lnTo>
                  <a:lnTo>
                    <a:pt x="243" y="908"/>
                  </a:lnTo>
                  <a:lnTo>
                    <a:pt x="214" y="889"/>
                  </a:lnTo>
                  <a:lnTo>
                    <a:pt x="187" y="870"/>
                  </a:lnTo>
                  <a:lnTo>
                    <a:pt x="161" y="848"/>
                  </a:lnTo>
                  <a:lnTo>
                    <a:pt x="136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1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1"/>
                  </a:lnTo>
                  <a:lnTo>
                    <a:pt x="0" y="487"/>
                  </a:lnTo>
                  <a:lnTo>
                    <a:pt x="2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21"/>
                  </a:lnTo>
                  <a:lnTo>
                    <a:pt x="41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6" y="149"/>
                  </a:lnTo>
                  <a:lnTo>
                    <a:pt x="161" y="125"/>
                  </a:lnTo>
                  <a:lnTo>
                    <a:pt x="187" y="104"/>
                  </a:lnTo>
                  <a:lnTo>
                    <a:pt x="214" y="84"/>
                  </a:lnTo>
                  <a:lnTo>
                    <a:pt x="243" y="65"/>
                  </a:lnTo>
                  <a:lnTo>
                    <a:pt x="274" y="50"/>
                  </a:lnTo>
                  <a:lnTo>
                    <a:pt x="304" y="36"/>
                  </a:lnTo>
                  <a:lnTo>
                    <a:pt x="336" y="24"/>
                  </a:lnTo>
                  <a:lnTo>
                    <a:pt x="369" y="15"/>
                  </a:lnTo>
                  <a:lnTo>
                    <a:pt x="402" y="7"/>
                  </a:lnTo>
                  <a:lnTo>
                    <a:pt x="436" y="3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0" y="7"/>
                  </a:lnTo>
                  <a:lnTo>
                    <a:pt x="605" y="15"/>
                  </a:lnTo>
                  <a:lnTo>
                    <a:pt x="636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8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9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5" y="258"/>
                  </a:lnTo>
                  <a:lnTo>
                    <a:pt x="931" y="289"/>
                  </a:lnTo>
                  <a:lnTo>
                    <a:pt x="944" y="321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2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61" name="Google Shape;561;p11"/>
            <p:cNvCxnSpPr/>
            <p:nvPr/>
          </p:nvCxnSpPr>
          <p:spPr>
            <a:xfrm rot="10800000" flipH="1">
              <a:off x="2345531" y="3599260"/>
              <a:ext cx="1191" cy="21312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2" name="Google Shape;562;p11"/>
            <p:cNvCxnSpPr/>
            <p:nvPr/>
          </p:nvCxnSpPr>
          <p:spPr>
            <a:xfrm rot="10800000" flipH="1">
              <a:off x="2345531" y="3564731"/>
              <a:ext cx="205979" cy="3452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3" name="Google Shape;563;p11"/>
            <p:cNvCxnSpPr/>
            <p:nvPr/>
          </p:nvCxnSpPr>
          <p:spPr>
            <a:xfrm rot="10800000" flipH="1">
              <a:off x="2551510" y="3384947"/>
              <a:ext cx="79772" cy="17978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4" name="Google Shape;564;p11"/>
            <p:cNvCxnSpPr/>
            <p:nvPr/>
          </p:nvCxnSpPr>
          <p:spPr>
            <a:xfrm>
              <a:off x="2631281" y="3384949"/>
              <a:ext cx="17145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5" name="Google Shape;565;p11"/>
            <p:cNvCxnSpPr/>
            <p:nvPr/>
          </p:nvCxnSpPr>
          <p:spPr>
            <a:xfrm>
              <a:off x="2802731" y="3384947"/>
              <a:ext cx="1191" cy="32742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6" name="Google Shape;566;p11"/>
            <p:cNvCxnSpPr/>
            <p:nvPr/>
          </p:nvCxnSpPr>
          <p:spPr>
            <a:xfrm>
              <a:off x="2802731" y="3712369"/>
              <a:ext cx="76200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7" name="Google Shape;567;p11"/>
            <p:cNvCxnSpPr/>
            <p:nvPr/>
          </p:nvCxnSpPr>
          <p:spPr>
            <a:xfrm rot="10800000" flipH="1">
              <a:off x="3262313" y="3636169"/>
              <a:ext cx="1191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8" name="Google Shape;568;p11"/>
            <p:cNvCxnSpPr/>
            <p:nvPr/>
          </p:nvCxnSpPr>
          <p:spPr>
            <a:xfrm>
              <a:off x="2994422" y="3636169"/>
              <a:ext cx="86558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9" name="Google Shape;569;p11"/>
            <p:cNvCxnSpPr/>
            <p:nvPr/>
          </p:nvCxnSpPr>
          <p:spPr>
            <a:xfrm>
              <a:off x="3779044" y="3712369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0" name="Google Shape;570;p11"/>
            <p:cNvCxnSpPr/>
            <p:nvPr/>
          </p:nvCxnSpPr>
          <p:spPr>
            <a:xfrm>
              <a:off x="2556274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1" name="Google Shape;571;p11"/>
            <p:cNvCxnSpPr/>
            <p:nvPr/>
          </p:nvCxnSpPr>
          <p:spPr>
            <a:xfrm>
              <a:off x="3095625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2" name="Google Shape;572;p11"/>
            <p:cNvCxnSpPr/>
            <p:nvPr/>
          </p:nvCxnSpPr>
          <p:spPr>
            <a:xfrm>
              <a:off x="2556272" y="4182667"/>
              <a:ext cx="2789634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3" name="Google Shape;573;p11"/>
            <p:cNvCxnSpPr/>
            <p:nvPr/>
          </p:nvCxnSpPr>
          <p:spPr>
            <a:xfrm rot="10800000" flipH="1">
              <a:off x="2556272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4" name="Google Shape;574;p11"/>
            <p:cNvCxnSpPr/>
            <p:nvPr/>
          </p:nvCxnSpPr>
          <p:spPr>
            <a:xfrm>
              <a:off x="2556272" y="4182666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5" name="Google Shape;575;p11"/>
            <p:cNvCxnSpPr/>
            <p:nvPr/>
          </p:nvCxnSpPr>
          <p:spPr>
            <a:xfrm rot="10800000" flipH="1">
              <a:off x="3096817" y="4174332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6" name="Google Shape;576;p11"/>
            <p:cNvCxnSpPr/>
            <p:nvPr/>
          </p:nvCxnSpPr>
          <p:spPr>
            <a:xfrm>
              <a:off x="3096817" y="4182666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7" name="Google Shape;577;p11"/>
            <p:cNvCxnSpPr/>
            <p:nvPr/>
          </p:nvCxnSpPr>
          <p:spPr>
            <a:xfrm rot="10800000" flipH="1">
              <a:off x="3414712" y="4174332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8" name="Google Shape;578;p11"/>
            <p:cNvCxnSpPr/>
            <p:nvPr/>
          </p:nvCxnSpPr>
          <p:spPr>
            <a:xfrm>
              <a:off x="3414712" y="4182666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9" name="Google Shape;579;p11"/>
            <p:cNvCxnSpPr/>
            <p:nvPr/>
          </p:nvCxnSpPr>
          <p:spPr>
            <a:xfrm rot="10800000" flipH="1">
              <a:off x="4241006" y="4173141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0" name="Google Shape;580;p11"/>
            <p:cNvCxnSpPr/>
            <p:nvPr/>
          </p:nvCxnSpPr>
          <p:spPr>
            <a:xfrm>
              <a:off x="4241006" y="4181476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1" name="Google Shape;581;p11"/>
            <p:cNvCxnSpPr/>
            <p:nvPr/>
          </p:nvCxnSpPr>
          <p:spPr>
            <a:xfrm flipH="1">
              <a:off x="5245894" y="4182666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2" name="Google Shape;582;p11"/>
            <p:cNvCxnSpPr/>
            <p:nvPr/>
          </p:nvCxnSpPr>
          <p:spPr>
            <a:xfrm rot="10800000">
              <a:off x="5245894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3" name="Google Shape;583;p11"/>
            <p:cNvCxnSpPr/>
            <p:nvPr/>
          </p:nvCxnSpPr>
          <p:spPr>
            <a:xfrm flipH="1">
              <a:off x="4132661" y="4181476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4" name="Google Shape;584;p11"/>
            <p:cNvCxnSpPr/>
            <p:nvPr/>
          </p:nvCxnSpPr>
          <p:spPr>
            <a:xfrm rot="10800000">
              <a:off x="4132661" y="4173141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5" name="Google Shape;585;p11"/>
            <p:cNvCxnSpPr/>
            <p:nvPr/>
          </p:nvCxnSpPr>
          <p:spPr>
            <a:xfrm flipH="1">
              <a:off x="3309937" y="4182666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6" name="Google Shape;586;p11"/>
            <p:cNvCxnSpPr/>
            <p:nvPr/>
          </p:nvCxnSpPr>
          <p:spPr>
            <a:xfrm rot="10800000">
              <a:off x="3309937" y="4174332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7" name="Google Shape;587;p11"/>
            <p:cNvCxnSpPr/>
            <p:nvPr/>
          </p:nvCxnSpPr>
          <p:spPr>
            <a:xfrm flipH="1">
              <a:off x="2994423" y="4182666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8" name="Google Shape;588;p11"/>
            <p:cNvCxnSpPr/>
            <p:nvPr/>
          </p:nvCxnSpPr>
          <p:spPr>
            <a:xfrm rot="10800000">
              <a:off x="2994423" y="4174332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89" name="Google Shape;589;p11"/>
            <p:cNvSpPr/>
            <p:nvPr/>
          </p:nvSpPr>
          <p:spPr>
            <a:xfrm>
              <a:off x="3299222" y="3755233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1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3"/>
                  </a:lnTo>
                  <a:lnTo>
                    <a:pt x="932" y="684"/>
                  </a:lnTo>
                  <a:lnTo>
                    <a:pt x="916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700" y="923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6"/>
                  </a:lnTo>
                  <a:lnTo>
                    <a:pt x="368" y="959"/>
                  </a:lnTo>
                  <a:lnTo>
                    <a:pt x="337" y="949"/>
                  </a:lnTo>
                  <a:lnTo>
                    <a:pt x="304" y="938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8"/>
                  </a:lnTo>
                  <a:lnTo>
                    <a:pt x="137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9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7" y="24"/>
                  </a:lnTo>
                  <a:lnTo>
                    <a:pt x="368" y="15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9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2" y="289"/>
                  </a:lnTo>
                  <a:lnTo>
                    <a:pt x="943" y="321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90" name="Google Shape;590;p11"/>
            <p:cNvSpPr/>
            <p:nvPr/>
          </p:nvSpPr>
          <p:spPr>
            <a:xfrm>
              <a:off x="3823097" y="3755233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7"/>
                  </a:moveTo>
                  <a:lnTo>
                    <a:pt x="971" y="521"/>
                  </a:lnTo>
                  <a:lnTo>
                    <a:pt x="967" y="554"/>
                  </a:lnTo>
                  <a:lnTo>
                    <a:pt x="962" y="588"/>
                  </a:lnTo>
                  <a:lnTo>
                    <a:pt x="953" y="621"/>
                  </a:lnTo>
                  <a:lnTo>
                    <a:pt x="943" y="653"/>
                  </a:lnTo>
                  <a:lnTo>
                    <a:pt x="930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79" y="772"/>
                  </a:lnTo>
                  <a:lnTo>
                    <a:pt x="858" y="799"/>
                  </a:lnTo>
                  <a:lnTo>
                    <a:pt x="836" y="825"/>
                  </a:lnTo>
                  <a:lnTo>
                    <a:pt x="811" y="848"/>
                  </a:lnTo>
                  <a:lnTo>
                    <a:pt x="786" y="870"/>
                  </a:lnTo>
                  <a:lnTo>
                    <a:pt x="757" y="889"/>
                  </a:lnTo>
                  <a:lnTo>
                    <a:pt x="729" y="908"/>
                  </a:lnTo>
                  <a:lnTo>
                    <a:pt x="699" y="923"/>
                  </a:lnTo>
                  <a:lnTo>
                    <a:pt x="668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0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1" y="966"/>
                  </a:lnTo>
                  <a:lnTo>
                    <a:pt x="368" y="959"/>
                  </a:lnTo>
                  <a:lnTo>
                    <a:pt x="335" y="949"/>
                  </a:lnTo>
                  <a:lnTo>
                    <a:pt x="303" y="938"/>
                  </a:lnTo>
                  <a:lnTo>
                    <a:pt x="273" y="923"/>
                  </a:lnTo>
                  <a:lnTo>
                    <a:pt x="242" y="908"/>
                  </a:lnTo>
                  <a:lnTo>
                    <a:pt x="214" y="889"/>
                  </a:lnTo>
                  <a:lnTo>
                    <a:pt x="186" y="870"/>
                  </a:lnTo>
                  <a:lnTo>
                    <a:pt x="160" y="848"/>
                  </a:lnTo>
                  <a:lnTo>
                    <a:pt x="136" y="825"/>
                  </a:lnTo>
                  <a:lnTo>
                    <a:pt x="113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6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8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8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9"/>
                  </a:lnTo>
                  <a:lnTo>
                    <a:pt x="92" y="201"/>
                  </a:lnTo>
                  <a:lnTo>
                    <a:pt x="113" y="174"/>
                  </a:lnTo>
                  <a:lnTo>
                    <a:pt x="136" y="149"/>
                  </a:lnTo>
                  <a:lnTo>
                    <a:pt x="160" y="125"/>
                  </a:lnTo>
                  <a:lnTo>
                    <a:pt x="186" y="104"/>
                  </a:lnTo>
                  <a:lnTo>
                    <a:pt x="214" y="84"/>
                  </a:lnTo>
                  <a:lnTo>
                    <a:pt x="242" y="65"/>
                  </a:lnTo>
                  <a:lnTo>
                    <a:pt x="273" y="50"/>
                  </a:lnTo>
                  <a:lnTo>
                    <a:pt x="303" y="36"/>
                  </a:lnTo>
                  <a:lnTo>
                    <a:pt x="335" y="24"/>
                  </a:lnTo>
                  <a:lnTo>
                    <a:pt x="368" y="15"/>
                  </a:lnTo>
                  <a:lnTo>
                    <a:pt x="401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0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8" y="36"/>
                  </a:lnTo>
                  <a:lnTo>
                    <a:pt x="699" y="50"/>
                  </a:lnTo>
                  <a:lnTo>
                    <a:pt x="729" y="65"/>
                  </a:lnTo>
                  <a:lnTo>
                    <a:pt x="757" y="84"/>
                  </a:lnTo>
                  <a:lnTo>
                    <a:pt x="786" y="104"/>
                  </a:lnTo>
                  <a:lnTo>
                    <a:pt x="811" y="125"/>
                  </a:lnTo>
                  <a:lnTo>
                    <a:pt x="836" y="149"/>
                  </a:lnTo>
                  <a:lnTo>
                    <a:pt x="858" y="174"/>
                  </a:lnTo>
                  <a:lnTo>
                    <a:pt x="879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21"/>
                  </a:lnTo>
                  <a:lnTo>
                    <a:pt x="953" y="352"/>
                  </a:lnTo>
                  <a:lnTo>
                    <a:pt x="962" y="385"/>
                  </a:lnTo>
                  <a:lnTo>
                    <a:pt x="967" y="419"/>
                  </a:lnTo>
                  <a:lnTo>
                    <a:pt x="971" y="453"/>
                  </a:lnTo>
                  <a:lnTo>
                    <a:pt x="972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91" name="Google Shape;591;p11"/>
            <p:cNvCxnSpPr/>
            <p:nvPr/>
          </p:nvCxnSpPr>
          <p:spPr>
            <a:xfrm>
              <a:off x="3415905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92" name="Google Shape;592;p11"/>
            <p:cNvSpPr/>
            <p:nvPr/>
          </p:nvSpPr>
          <p:spPr>
            <a:xfrm>
              <a:off x="5230416" y="3748089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1" extrusionOk="0">
                  <a:moveTo>
                    <a:pt x="973" y="485"/>
                  </a:moveTo>
                  <a:lnTo>
                    <a:pt x="972" y="519"/>
                  </a:lnTo>
                  <a:lnTo>
                    <a:pt x="968" y="553"/>
                  </a:lnTo>
                  <a:lnTo>
                    <a:pt x="962" y="586"/>
                  </a:lnTo>
                  <a:lnTo>
                    <a:pt x="954" y="619"/>
                  </a:lnTo>
                  <a:lnTo>
                    <a:pt x="944" y="652"/>
                  </a:lnTo>
                  <a:lnTo>
                    <a:pt x="931" y="684"/>
                  </a:lnTo>
                  <a:lnTo>
                    <a:pt x="915" y="714"/>
                  </a:lnTo>
                  <a:lnTo>
                    <a:pt x="899" y="743"/>
                  </a:lnTo>
                  <a:lnTo>
                    <a:pt x="880" y="772"/>
                  </a:lnTo>
                  <a:lnTo>
                    <a:pt x="859" y="797"/>
                  </a:lnTo>
                  <a:lnTo>
                    <a:pt x="837" y="823"/>
                  </a:lnTo>
                  <a:lnTo>
                    <a:pt x="812" y="847"/>
                  </a:lnTo>
                  <a:lnTo>
                    <a:pt x="786" y="869"/>
                  </a:lnTo>
                  <a:lnTo>
                    <a:pt x="758" y="889"/>
                  </a:lnTo>
                  <a:lnTo>
                    <a:pt x="730" y="906"/>
                  </a:lnTo>
                  <a:lnTo>
                    <a:pt x="700" y="923"/>
                  </a:lnTo>
                  <a:lnTo>
                    <a:pt x="669" y="936"/>
                  </a:lnTo>
                  <a:lnTo>
                    <a:pt x="636" y="947"/>
                  </a:lnTo>
                  <a:lnTo>
                    <a:pt x="605" y="957"/>
                  </a:lnTo>
                  <a:lnTo>
                    <a:pt x="571" y="964"/>
                  </a:lnTo>
                  <a:lnTo>
                    <a:pt x="538" y="969"/>
                  </a:lnTo>
                  <a:lnTo>
                    <a:pt x="504" y="971"/>
                  </a:lnTo>
                  <a:lnTo>
                    <a:pt x="470" y="971"/>
                  </a:lnTo>
                  <a:lnTo>
                    <a:pt x="436" y="969"/>
                  </a:lnTo>
                  <a:lnTo>
                    <a:pt x="402" y="964"/>
                  </a:lnTo>
                  <a:lnTo>
                    <a:pt x="369" y="957"/>
                  </a:lnTo>
                  <a:lnTo>
                    <a:pt x="336" y="947"/>
                  </a:lnTo>
                  <a:lnTo>
                    <a:pt x="304" y="936"/>
                  </a:lnTo>
                  <a:lnTo>
                    <a:pt x="274" y="923"/>
                  </a:lnTo>
                  <a:lnTo>
                    <a:pt x="243" y="906"/>
                  </a:lnTo>
                  <a:lnTo>
                    <a:pt x="214" y="889"/>
                  </a:lnTo>
                  <a:lnTo>
                    <a:pt x="187" y="869"/>
                  </a:lnTo>
                  <a:lnTo>
                    <a:pt x="161" y="847"/>
                  </a:lnTo>
                  <a:lnTo>
                    <a:pt x="136" y="823"/>
                  </a:lnTo>
                  <a:lnTo>
                    <a:pt x="114" y="797"/>
                  </a:lnTo>
                  <a:lnTo>
                    <a:pt x="93" y="772"/>
                  </a:lnTo>
                  <a:lnTo>
                    <a:pt x="74" y="743"/>
                  </a:lnTo>
                  <a:lnTo>
                    <a:pt x="57" y="714"/>
                  </a:lnTo>
                  <a:lnTo>
                    <a:pt x="43" y="684"/>
                  </a:lnTo>
                  <a:lnTo>
                    <a:pt x="30" y="652"/>
                  </a:lnTo>
                  <a:lnTo>
                    <a:pt x="19" y="619"/>
                  </a:lnTo>
                  <a:lnTo>
                    <a:pt x="11" y="586"/>
                  </a:lnTo>
                  <a:lnTo>
                    <a:pt x="5" y="553"/>
                  </a:lnTo>
                  <a:lnTo>
                    <a:pt x="2" y="519"/>
                  </a:lnTo>
                  <a:lnTo>
                    <a:pt x="0" y="485"/>
                  </a:lnTo>
                  <a:lnTo>
                    <a:pt x="2" y="451"/>
                  </a:lnTo>
                  <a:lnTo>
                    <a:pt x="5" y="417"/>
                  </a:lnTo>
                  <a:lnTo>
                    <a:pt x="11" y="384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3" y="287"/>
                  </a:lnTo>
                  <a:lnTo>
                    <a:pt x="57" y="257"/>
                  </a:lnTo>
                  <a:lnTo>
                    <a:pt x="74" y="227"/>
                  </a:lnTo>
                  <a:lnTo>
                    <a:pt x="93" y="199"/>
                  </a:lnTo>
                  <a:lnTo>
                    <a:pt x="114" y="172"/>
                  </a:lnTo>
                  <a:lnTo>
                    <a:pt x="136" y="148"/>
                  </a:lnTo>
                  <a:lnTo>
                    <a:pt x="161" y="124"/>
                  </a:lnTo>
                  <a:lnTo>
                    <a:pt x="187" y="102"/>
                  </a:lnTo>
                  <a:lnTo>
                    <a:pt x="214" y="82"/>
                  </a:lnTo>
                  <a:lnTo>
                    <a:pt x="243" y="64"/>
                  </a:lnTo>
                  <a:lnTo>
                    <a:pt x="274" y="48"/>
                  </a:lnTo>
                  <a:lnTo>
                    <a:pt x="304" y="34"/>
                  </a:lnTo>
                  <a:lnTo>
                    <a:pt x="336" y="23"/>
                  </a:lnTo>
                  <a:lnTo>
                    <a:pt x="369" y="14"/>
                  </a:lnTo>
                  <a:lnTo>
                    <a:pt x="402" y="7"/>
                  </a:lnTo>
                  <a:lnTo>
                    <a:pt x="436" y="2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2"/>
                  </a:lnTo>
                  <a:lnTo>
                    <a:pt x="571" y="7"/>
                  </a:lnTo>
                  <a:lnTo>
                    <a:pt x="605" y="14"/>
                  </a:lnTo>
                  <a:lnTo>
                    <a:pt x="636" y="23"/>
                  </a:lnTo>
                  <a:lnTo>
                    <a:pt x="669" y="34"/>
                  </a:lnTo>
                  <a:lnTo>
                    <a:pt x="700" y="48"/>
                  </a:lnTo>
                  <a:lnTo>
                    <a:pt x="730" y="64"/>
                  </a:lnTo>
                  <a:lnTo>
                    <a:pt x="758" y="82"/>
                  </a:lnTo>
                  <a:lnTo>
                    <a:pt x="786" y="102"/>
                  </a:lnTo>
                  <a:lnTo>
                    <a:pt x="812" y="124"/>
                  </a:lnTo>
                  <a:lnTo>
                    <a:pt x="837" y="148"/>
                  </a:lnTo>
                  <a:lnTo>
                    <a:pt x="859" y="172"/>
                  </a:lnTo>
                  <a:lnTo>
                    <a:pt x="880" y="199"/>
                  </a:lnTo>
                  <a:lnTo>
                    <a:pt x="899" y="227"/>
                  </a:lnTo>
                  <a:lnTo>
                    <a:pt x="915" y="257"/>
                  </a:lnTo>
                  <a:lnTo>
                    <a:pt x="931" y="287"/>
                  </a:lnTo>
                  <a:lnTo>
                    <a:pt x="944" y="319"/>
                  </a:lnTo>
                  <a:lnTo>
                    <a:pt x="954" y="352"/>
                  </a:lnTo>
                  <a:lnTo>
                    <a:pt x="962" y="384"/>
                  </a:lnTo>
                  <a:lnTo>
                    <a:pt x="968" y="417"/>
                  </a:lnTo>
                  <a:lnTo>
                    <a:pt x="972" y="451"/>
                  </a:lnTo>
                  <a:lnTo>
                    <a:pt x="973" y="48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93" name="Google Shape;593;p11"/>
            <p:cNvCxnSpPr/>
            <p:nvPr/>
          </p:nvCxnSpPr>
          <p:spPr>
            <a:xfrm>
              <a:off x="4885135" y="3704036"/>
              <a:ext cx="595313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594" name="Google Shape;594;p11"/>
            <p:cNvSpPr/>
            <p:nvPr/>
          </p:nvSpPr>
          <p:spPr>
            <a:xfrm>
              <a:off x="4929189" y="3748089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2" h="971" extrusionOk="0">
                  <a:moveTo>
                    <a:pt x="972" y="485"/>
                  </a:moveTo>
                  <a:lnTo>
                    <a:pt x="971" y="519"/>
                  </a:lnTo>
                  <a:lnTo>
                    <a:pt x="967" y="553"/>
                  </a:lnTo>
                  <a:lnTo>
                    <a:pt x="962" y="586"/>
                  </a:lnTo>
                  <a:lnTo>
                    <a:pt x="953" y="619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8" y="743"/>
                  </a:lnTo>
                  <a:lnTo>
                    <a:pt x="879" y="772"/>
                  </a:lnTo>
                  <a:lnTo>
                    <a:pt x="858" y="797"/>
                  </a:lnTo>
                  <a:lnTo>
                    <a:pt x="836" y="823"/>
                  </a:lnTo>
                  <a:lnTo>
                    <a:pt x="811" y="847"/>
                  </a:lnTo>
                  <a:lnTo>
                    <a:pt x="786" y="869"/>
                  </a:lnTo>
                  <a:lnTo>
                    <a:pt x="757" y="889"/>
                  </a:lnTo>
                  <a:lnTo>
                    <a:pt x="729" y="906"/>
                  </a:lnTo>
                  <a:lnTo>
                    <a:pt x="699" y="923"/>
                  </a:lnTo>
                  <a:lnTo>
                    <a:pt x="668" y="936"/>
                  </a:lnTo>
                  <a:lnTo>
                    <a:pt x="637" y="947"/>
                  </a:lnTo>
                  <a:lnTo>
                    <a:pt x="604" y="957"/>
                  </a:lnTo>
                  <a:lnTo>
                    <a:pt x="570" y="964"/>
                  </a:lnTo>
                  <a:lnTo>
                    <a:pt x="537" y="969"/>
                  </a:lnTo>
                  <a:lnTo>
                    <a:pt x="503" y="971"/>
                  </a:lnTo>
                  <a:lnTo>
                    <a:pt x="469" y="971"/>
                  </a:lnTo>
                  <a:lnTo>
                    <a:pt x="435" y="969"/>
                  </a:lnTo>
                  <a:lnTo>
                    <a:pt x="401" y="964"/>
                  </a:lnTo>
                  <a:lnTo>
                    <a:pt x="368" y="957"/>
                  </a:lnTo>
                  <a:lnTo>
                    <a:pt x="335" y="947"/>
                  </a:lnTo>
                  <a:lnTo>
                    <a:pt x="303" y="936"/>
                  </a:lnTo>
                  <a:lnTo>
                    <a:pt x="273" y="923"/>
                  </a:lnTo>
                  <a:lnTo>
                    <a:pt x="242" y="906"/>
                  </a:lnTo>
                  <a:lnTo>
                    <a:pt x="214" y="889"/>
                  </a:lnTo>
                  <a:lnTo>
                    <a:pt x="186" y="869"/>
                  </a:lnTo>
                  <a:lnTo>
                    <a:pt x="160" y="847"/>
                  </a:lnTo>
                  <a:lnTo>
                    <a:pt x="136" y="823"/>
                  </a:lnTo>
                  <a:lnTo>
                    <a:pt x="113" y="797"/>
                  </a:lnTo>
                  <a:lnTo>
                    <a:pt x="92" y="772"/>
                  </a:lnTo>
                  <a:lnTo>
                    <a:pt x="74" y="743"/>
                  </a:lnTo>
                  <a:lnTo>
                    <a:pt x="56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8" y="619"/>
                  </a:lnTo>
                  <a:lnTo>
                    <a:pt x="10" y="586"/>
                  </a:lnTo>
                  <a:lnTo>
                    <a:pt x="4" y="553"/>
                  </a:lnTo>
                  <a:lnTo>
                    <a:pt x="1" y="519"/>
                  </a:lnTo>
                  <a:lnTo>
                    <a:pt x="0" y="485"/>
                  </a:lnTo>
                  <a:lnTo>
                    <a:pt x="1" y="451"/>
                  </a:lnTo>
                  <a:lnTo>
                    <a:pt x="4" y="417"/>
                  </a:lnTo>
                  <a:lnTo>
                    <a:pt x="10" y="384"/>
                  </a:lnTo>
                  <a:lnTo>
                    <a:pt x="18" y="352"/>
                  </a:lnTo>
                  <a:lnTo>
                    <a:pt x="29" y="319"/>
                  </a:lnTo>
                  <a:lnTo>
                    <a:pt x="42" y="287"/>
                  </a:lnTo>
                  <a:lnTo>
                    <a:pt x="56" y="257"/>
                  </a:lnTo>
                  <a:lnTo>
                    <a:pt x="74" y="227"/>
                  </a:lnTo>
                  <a:lnTo>
                    <a:pt x="92" y="199"/>
                  </a:lnTo>
                  <a:lnTo>
                    <a:pt x="113" y="172"/>
                  </a:lnTo>
                  <a:lnTo>
                    <a:pt x="136" y="148"/>
                  </a:lnTo>
                  <a:lnTo>
                    <a:pt x="160" y="124"/>
                  </a:lnTo>
                  <a:lnTo>
                    <a:pt x="186" y="102"/>
                  </a:lnTo>
                  <a:lnTo>
                    <a:pt x="214" y="82"/>
                  </a:lnTo>
                  <a:lnTo>
                    <a:pt x="242" y="64"/>
                  </a:lnTo>
                  <a:lnTo>
                    <a:pt x="273" y="48"/>
                  </a:lnTo>
                  <a:lnTo>
                    <a:pt x="303" y="34"/>
                  </a:lnTo>
                  <a:lnTo>
                    <a:pt x="335" y="23"/>
                  </a:lnTo>
                  <a:lnTo>
                    <a:pt x="368" y="14"/>
                  </a:lnTo>
                  <a:lnTo>
                    <a:pt x="401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0" y="7"/>
                  </a:lnTo>
                  <a:lnTo>
                    <a:pt x="604" y="14"/>
                  </a:lnTo>
                  <a:lnTo>
                    <a:pt x="637" y="23"/>
                  </a:lnTo>
                  <a:lnTo>
                    <a:pt x="668" y="34"/>
                  </a:lnTo>
                  <a:lnTo>
                    <a:pt x="699" y="48"/>
                  </a:lnTo>
                  <a:lnTo>
                    <a:pt x="729" y="64"/>
                  </a:lnTo>
                  <a:lnTo>
                    <a:pt x="757" y="82"/>
                  </a:lnTo>
                  <a:lnTo>
                    <a:pt x="786" y="102"/>
                  </a:lnTo>
                  <a:lnTo>
                    <a:pt x="811" y="124"/>
                  </a:lnTo>
                  <a:lnTo>
                    <a:pt x="836" y="148"/>
                  </a:lnTo>
                  <a:lnTo>
                    <a:pt x="858" y="172"/>
                  </a:lnTo>
                  <a:lnTo>
                    <a:pt x="879" y="199"/>
                  </a:lnTo>
                  <a:lnTo>
                    <a:pt x="898" y="227"/>
                  </a:lnTo>
                  <a:lnTo>
                    <a:pt x="916" y="257"/>
                  </a:lnTo>
                  <a:lnTo>
                    <a:pt x="930" y="287"/>
                  </a:lnTo>
                  <a:lnTo>
                    <a:pt x="943" y="319"/>
                  </a:lnTo>
                  <a:lnTo>
                    <a:pt x="953" y="352"/>
                  </a:lnTo>
                  <a:lnTo>
                    <a:pt x="962" y="384"/>
                  </a:lnTo>
                  <a:lnTo>
                    <a:pt x="967" y="417"/>
                  </a:lnTo>
                  <a:lnTo>
                    <a:pt x="971" y="451"/>
                  </a:lnTo>
                  <a:lnTo>
                    <a:pt x="972" y="485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95" name="Google Shape;595;p11"/>
            <p:cNvCxnSpPr/>
            <p:nvPr/>
          </p:nvCxnSpPr>
          <p:spPr>
            <a:xfrm>
              <a:off x="4076701" y="3636169"/>
              <a:ext cx="152161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6" name="Google Shape;596;p11"/>
            <p:cNvCxnSpPr/>
            <p:nvPr/>
          </p:nvCxnSpPr>
          <p:spPr>
            <a:xfrm rot="10800000" flipH="1">
              <a:off x="4076700" y="3636169"/>
              <a:ext cx="1191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7" name="Google Shape;597;p11"/>
            <p:cNvCxnSpPr/>
            <p:nvPr/>
          </p:nvCxnSpPr>
          <p:spPr>
            <a:xfrm rot="10800000">
              <a:off x="3665935" y="3636169"/>
              <a:ext cx="113109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8" name="Google Shape;598;p11"/>
            <p:cNvCxnSpPr/>
            <p:nvPr/>
          </p:nvCxnSpPr>
          <p:spPr>
            <a:xfrm rot="10800000">
              <a:off x="3860007" y="3636169"/>
              <a:ext cx="113110" cy="762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99" name="Google Shape;599;p11"/>
            <p:cNvCxnSpPr/>
            <p:nvPr/>
          </p:nvCxnSpPr>
          <p:spPr>
            <a:xfrm>
              <a:off x="4076700" y="3636169"/>
              <a:ext cx="64770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0" name="Google Shape;600;p11"/>
            <p:cNvCxnSpPr/>
            <p:nvPr/>
          </p:nvCxnSpPr>
          <p:spPr>
            <a:xfrm>
              <a:off x="3938588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1" name="Google Shape;601;p11"/>
            <p:cNvCxnSpPr/>
            <p:nvPr/>
          </p:nvCxnSpPr>
          <p:spPr>
            <a:xfrm>
              <a:off x="4241006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2" name="Google Shape;602;p11"/>
            <p:cNvCxnSpPr/>
            <p:nvPr/>
          </p:nvCxnSpPr>
          <p:spPr>
            <a:xfrm rot="10800000" flipH="1">
              <a:off x="3943350" y="4174332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3" name="Google Shape;603;p11"/>
            <p:cNvCxnSpPr/>
            <p:nvPr/>
          </p:nvCxnSpPr>
          <p:spPr>
            <a:xfrm>
              <a:off x="3943350" y="4182666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4" name="Google Shape;604;p11"/>
            <p:cNvCxnSpPr/>
            <p:nvPr/>
          </p:nvCxnSpPr>
          <p:spPr>
            <a:xfrm flipH="1">
              <a:off x="3836194" y="4182666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5" name="Google Shape;605;p11"/>
            <p:cNvCxnSpPr/>
            <p:nvPr/>
          </p:nvCxnSpPr>
          <p:spPr>
            <a:xfrm rot="10800000">
              <a:off x="3836194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6" name="Google Shape;606;p11"/>
            <p:cNvCxnSpPr/>
            <p:nvPr/>
          </p:nvCxnSpPr>
          <p:spPr>
            <a:xfrm rot="10800000" flipH="1">
              <a:off x="4568430" y="4173141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7" name="Google Shape;607;p11"/>
            <p:cNvCxnSpPr/>
            <p:nvPr/>
          </p:nvCxnSpPr>
          <p:spPr>
            <a:xfrm>
              <a:off x="4568430" y="4181475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8" name="Google Shape;608;p11"/>
            <p:cNvCxnSpPr/>
            <p:nvPr/>
          </p:nvCxnSpPr>
          <p:spPr>
            <a:xfrm flipH="1">
              <a:off x="4460081" y="4181475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09" name="Google Shape;609;p11"/>
            <p:cNvCxnSpPr/>
            <p:nvPr/>
          </p:nvCxnSpPr>
          <p:spPr>
            <a:xfrm rot="10800000">
              <a:off x="4460081" y="4173141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10" name="Google Shape;610;p11"/>
            <p:cNvSpPr/>
            <p:nvPr/>
          </p:nvSpPr>
          <p:spPr>
            <a:xfrm>
              <a:off x="4445795" y="3755233"/>
              <a:ext cx="230981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7"/>
                  </a:moveTo>
                  <a:lnTo>
                    <a:pt x="971" y="521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3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5"/>
                  </a:lnTo>
                  <a:lnTo>
                    <a:pt x="812" y="848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700" y="923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2" y="966"/>
                  </a:lnTo>
                  <a:lnTo>
                    <a:pt x="370" y="959"/>
                  </a:lnTo>
                  <a:lnTo>
                    <a:pt x="337" y="949"/>
                  </a:lnTo>
                  <a:lnTo>
                    <a:pt x="304" y="938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8"/>
                  </a:lnTo>
                  <a:lnTo>
                    <a:pt x="137" y="825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1"/>
                  </a:lnTo>
                  <a:lnTo>
                    <a:pt x="0" y="487"/>
                  </a:lnTo>
                  <a:lnTo>
                    <a:pt x="1" y="453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21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9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7" y="24"/>
                  </a:lnTo>
                  <a:lnTo>
                    <a:pt x="370" y="15"/>
                  </a:lnTo>
                  <a:lnTo>
                    <a:pt x="402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9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3" y="321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3"/>
                  </a:lnTo>
                  <a:lnTo>
                    <a:pt x="973" y="487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11" name="Google Shape;611;p11"/>
            <p:cNvCxnSpPr/>
            <p:nvPr/>
          </p:nvCxnSpPr>
          <p:spPr>
            <a:xfrm>
              <a:off x="4561286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2" name="Google Shape;612;p11"/>
            <p:cNvCxnSpPr/>
            <p:nvPr/>
          </p:nvCxnSpPr>
          <p:spPr>
            <a:xfrm rot="10800000" flipH="1">
              <a:off x="5051822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3" name="Google Shape;613;p11"/>
            <p:cNvCxnSpPr/>
            <p:nvPr/>
          </p:nvCxnSpPr>
          <p:spPr>
            <a:xfrm>
              <a:off x="5051822" y="4182666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4" name="Google Shape;614;p11"/>
            <p:cNvCxnSpPr/>
            <p:nvPr/>
          </p:nvCxnSpPr>
          <p:spPr>
            <a:xfrm flipH="1">
              <a:off x="4944666" y="4182666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5" name="Google Shape;615;p11"/>
            <p:cNvCxnSpPr/>
            <p:nvPr/>
          </p:nvCxnSpPr>
          <p:spPr>
            <a:xfrm rot="10800000">
              <a:off x="4944666" y="4174332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6" name="Google Shape;616;p11"/>
            <p:cNvCxnSpPr/>
            <p:nvPr/>
          </p:nvCxnSpPr>
          <p:spPr>
            <a:xfrm>
              <a:off x="5345906" y="4149328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17" name="Google Shape;617;p11"/>
            <p:cNvCxnSpPr/>
            <p:nvPr/>
          </p:nvCxnSpPr>
          <p:spPr>
            <a:xfrm>
              <a:off x="5044680" y="4149328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18" name="Google Shape;618;p11"/>
            <p:cNvSpPr txBox="1"/>
            <p:nvPr/>
          </p:nvSpPr>
          <p:spPr>
            <a:xfrm>
              <a:off x="462915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11"/>
            <p:cNvSpPr txBox="1"/>
            <p:nvPr/>
          </p:nvSpPr>
          <p:spPr>
            <a:xfrm>
              <a:off x="37147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11"/>
            <p:cNvSpPr txBox="1"/>
            <p:nvPr/>
          </p:nvSpPr>
          <p:spPr>
            <a:xfrm>
              <a:off x="394335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11"/>
            <p:cNvSpPr txBox="1"/>
            <p:nvPr/>
          </p:nvSpPr>
          <p:spPr>
            <a:xfrm>
              <a:off x="23431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11"/>
            <p:cNvSpPr txBox="1"/>
            <p:nvPr/>
          </p:nvSpPr>
          <p:spPr>
            <a:xfrm>
              <a:off x="525780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11"/>
            <p:cNvSpPr txBox="1"/>
            <p:nvPr/>
          </p:nvSpPr>
          <p:spPr>
            <a:xfrm>
              <a:off x="48577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11"/>
            <p:cNvSpPr txBox="1"/>
            <p:nvPr/>
          </p:nvSpPr>
          <p:spPr>
            <a:xfrm>
              <a:off x="331470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11"/>
            <p:cNvSpPr txBox="1"/>
            <p:nvPr/>
          </p:nvSpPr>
          <p:spPr>
            <a:xfrm>
              <a:off x="285750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6" name="Google Shape;626;p11"/>
            <p:cNvSpPr txBox="1"/>
            <p:nvPr/>
          </p:nvSpPr>
          <p:spPr>
            <a:xfrm>
              <a:off x="44005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11"/>
            <p:cNvSpPr txBox="1"/>
            <p:nvPr/>
          </p:nvSpPr>
          <p:spPr>
            <a:xfrm>
              <a:off x="4057650" y="39433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11"/>
            <p:cNvSpPr txBox="1"/>
            <p:nvPr/>
          </p:nvSpPr>
          <p:spPr>
            <a:xfrm>
              <a:off x="26289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11"/>
            <p:cNvSpPr txBox="1"/>
            <p:nvPr/>
          </p:nvSpPr>
          <p:spPr>
            <a:xfrm>
              <a:off x="30861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0" name="Google Shape;630;p11"/>
            <p:cNvSpPr txBox="1"/>
            <p:nvPr/>
          </p:nvSpPr>
          <p:spPr>
            <a:xfrm>
              <a:off x="50292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1" name="Google Shape;631;p11"/>
            <p:cNvSpPr txBox="1"/>
            <p:nvPr/>
          </p:nvSpPr>
          <p:spPr>
            <a:xfrm>
              <a:off x="348615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2" name="Google Shape;632;p11"/>
            <p:cNvSpPr txBox="1"/>
            <p:nvPr/>
          </p:nvSpPr>
          <p:spPr>
            <a:xfrm>
              <a:off x="4229101" y="41719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3" name="Google Shape;633;p11"/>
          <p:cNvGrpSpPr/>
          <p:nvPr/>
        </p:nvGrpSpPr>
        <p:grpSpPr>
          <a:xfrm>
            <a:off x="2332435" y="2343150"/>
            <a:ext cx="3314701" cy="1054016"/>
            <a:chOff x="2332435" y="2343150"/>
            <a:chExt cx="3314701" cy="1054016"/>
          </a:xfrm>
        </p:grpSpPr>
        <p:sp>
          <p:nvSpPr>
            <p:cNvPr id="634" name="Google Shape;634;p11"/>
            <p:cNvSpPr/>
            <p:nvPr/>
          </p:nvSpPr>
          <p:spPr>
            <a:xfrm>
              <a:off x="2426495" y="2712245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3" h="972" extrusionOk="0">
                  <a:moveTo>
                    <a:pt x="973" y="486"/>
                  </a:moveTo>
                  <a:lnTo>
                    <a:pt x="971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2"/>
                  </a:lnTo>
                  <a:lnTo>
                    <a:pt x="930" y="684"/>
                  </a:lnTo>
                  <a:lnTo>
                    <a:pt x="916" y="714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6" y="823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8"/>
                  </a:lnTo>
                  <a:lnTo>
                    <a:pt x="699" y="923"/>
                  </a:lnTo>
                  <a:lnTo>
                    <a:pt x="669" y="937"/>
                  </a:lnTo>
                  <a:lnTo>
                    <a:pt x="637" y="949"/>
                  </a:lnTo>
                  <a:lnTo>
                    <a:pt x="604" y="958"/>
                  </a:lnTo>
                  <a:lnTo>
                    <a:pt x="571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2" y="965"/>
                  </a:lnTo>
                  <a:lnTo>
                    <a:pt x="368" y="958"/>
                  </a:lnTo>
                  <a:lnTo>
                    <a:pt x="337" y="949"/>
                  </a:lnTo>
                  <a:lnTo>
                    <a:pt x="304" y="937"/>
                  </a:lnTo>
                  <a:lnTo>
                    <a:pt x="273" y="923"/>
                  </a:lnTo>
                  <a:lnTo>
                    <a:pt x="243" y="908"/>
                  </a:lnTo>
                  <a:lnTo>
                    <a:pt x="215" y="889"/>
                  </a:lnTo>
                  <a:lnTo>
                    <a:pt x="187" y="869"/>
                  </a:lnTo>
                  <a:lnTo>
                    <a:pt x="161" y="848"/>
                  </a:lnTo>
                  <a:lnTo>
                    <a:pt x="136" y="823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4"/>
                  </a:lnTo>
                  <a:lnTo>
                    <a:pt x="42" y="684"/>
                  </a:lnTo>
                  <a:lnTo>
                    <a:pt x="29" y="652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20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4"/>
                  </a:lnTo>
                  <a:lnTo>
                    <a:pt x="187" y="103"/>
                  </a:lnTo>
                  <a:lnTo>
                    <a:pt x="215" y="83"/>
                  </a:lnTo>
                  <a:lnTo>
                    <a:pt x="243" y="65"/>
                  </a:lnTo>
                  <a:lnTo>
                    <a:pt x="273" y="49"/>
                  </a:lnTo>
                  <a:lnTo>
                    <a:pt x="304" y="35"/>
                  </a:lnTo>
                  <a:lnTo>
                    <a:pt x="337" y="24"/>
                  </a:lnTo>
                  <a:lnTo>
                    <a:pt x="368" y="14"/>
                  </a:lnTo>
                  <a:lnTo>
                    <a:pt x="402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1" y="7"/>
                  </a:lnTo>
                  <a:lnTo>
                    <a:pt x="604" y="14"/>
                  </a:lnTo>
                  <a:lnTo>
                    <a:pt x="637" y="24"/>
                  </a:lnTo>
                  <a:lnTo>
                    <a:pt x="669" y="35"/>
                  </a:lnTo>
                  <a:lnTo>
                    <a:pt x="699" y="49"/>
                  </a:lnTo>
                  <a:lnTo>
                    <a:pt x="730" y="65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4"/>
                  </a:lnTo>
                  <a:lnTo>
                    <a:pt x="836" y="148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20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2"/>
                  </a:lnTo>
                  <a:lnTo>
                    <a:pt x="973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5" name="Google Shape;635;p11"/>
            <p:cNvSpPr/>
            <p:nvPr/>
          </p:nvSpPr>
          <p:spPr>
            <a:xfrm>
              <a:off x="2965847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3" h="973" extrusionOk="0">
                  <a:moveTo>
                    <a:pt x="973" y="486"/>
                  </a:moveTo>
                  <a:lnTo>
                    <a:pt x="972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4" y="653"/>
                  </a:lnTo>
                  <a:lnTo>
                    <a:pt x="931" y="684"/>
                  </a:lnTo>
                  <a:lnTo>
                    <a:pt x="917" y="715"/>
                  </a:lnTo>
                  <a:lnTo>
                    <a:pt x="899" y="744"/>
                  </a:lnTo>
                  <a:lnTo>
                    <a:pt x="880" y="772"/>
                  </a:lnTo>
                  <a:lnTo>
                    <a:pt x="859" y="799"/>
                  </a:lnTo>
                  <a:lnTo>
                    <a:pt x="837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8" y="889"/>
                  </a:lnTo>
                  <a:lnTo>
                    <a:pt x="730" y="907"/>
                  </a:lnTo>
                  <a:lnTo>
                    <a:pt x="700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5" y="959"/>
                  </a:lnTo>
                  <a:lnTo>
                    <a:pt x="571" y="966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70" y="973"/>
                  </a:lnTo>
                  <a:lnTo>
                    <a:pt x="436" y="970"/>
                  </a:lnTo>
                  <a:lnTo>
                    <a:pt x="402" y="966"/>
                  </a:lnTo>
                  <a:lnTo>
                    <a:pt x="369" y="959"/>
                  </a:lnTo>
                  <a:lnTo>
                    <a:pt x="336" y="949"/>
                  </a:lnTo>
                  <a:lnTo>
                    <a:pt x="304" y="938"/>
                  </a:lnTo>
                  <a:lnTo>
                    <a:pt x="274" y="924"/>
                  </a:lnTo>
                  <a:lnTo>
                    <a:pt x="243" y="907"/>
                  </a:lnTo>
                  <a:lnTo>
                    <a:pt x="215" y="889"/>
                  </a:lnTo>
                  <a:lnTo>
                    <a:pt x="187" y="870"/>
                  </a:lnTo>
                  <a:lnTo>
                    <a:pt x="161" y="847"/>
                  </a:lnTo>
                  <a:lnTo>
                    <a:pt x="137" y="824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3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0"/>
                  </a:lnTo>
                  <a:lnTo>
                    <a:pt x="0" y="486"/>
                  </a:lnTo>
                  <a:lnTo>
                    <a:pt x="2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3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1" y="125"/>
                  </a:lnTo>
                  <a:lnTo>
                    <a:pt x="187" y="104"/>
                  </a:lnTo>
                  <a:lnTo>
                    <a:pt x="215" y="84"/>
                  </a:lnTo>
                  <a:lnTo>
                    <a:pt x="243" y="65"/>
                  </a:lnTo>
                  <a:lnTo>
                    <a:pt x="274" y="50"/>
                  </a:lnTo>
                  <a:lnTo>
                    <a:pt x="304" y="36"/>
                  </a:lnTo>
                  <a:lnTo>
                    <a:pt x="336" y="24"/>
                  </a:lnTo>
                  <a:lnTo>
                    <a:pt x="369" y="15"/>
                  </a:lnTo>
                  <a:lnTo>
                    <a:pt x="402" y="7"/>
                  </a:lnTo>
                  <a:lnTo>
                    <a:pt x="436" y="3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1" y="7"/>
                  </a:lnTo>
                  <a:lnTo>
                    <a:pt x="605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8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8"/>
                  </a:lnTo>
                  <a:lnTo>
                    <a:pt x="859" y="174"/>
                  </a:lnTo>
                  <a:lnTo>
                    <a:pt x="880" y="201"/>
                  </a:lnTo>
                  <a:lnTo>
                    <a:pt x="899" y="229"/>
                  </a:lnTo>
                  <a:lnTo>
                    <a:pt x="917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2" y="452"/>
                  </a:lnTo>
                  <a:lnTo>
                    <a:pt x="973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6" name="Google Shape;636;p11"/>
            <p:cNvSpPr/>
            <p:nvPr/>
          </p:nvSpPr>
          <p:spPr>
            <a:xfrm>
              <a:off x="4111228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974" y="486"/>
                  </a:moveTo>
                  <a:lnTo>
                    <a:pt x="972" y="520"/>
                  </a:lnTo>
                  <a:lnTo>
                    <a:pt x="969" y="554"/>
                  </a:lnTo>
                  <a:lnTo>
                    <a:pt x="963" y="588"/>
                  </a:lnTo>
                  <a:lnTo>
                    <a:pt x="955" y="621"/>
                  </a:lnTo>
                  <a:lnTo>
                    <a:pt x="944" y="653"/>
                  </a:lnTo>
                  <a:lnTo>
                    <a:pt x="931" y="684"/>
                  </a:lnTo>
                  <a:lnTo>
                    <a:pt x="916" y="715"/>
                  </a:lnTo>
                  <a:lnTo>
                    <a:pt x="900" y="744"/>
                  </a:lnTo>
                  <a:lnTo>
                    <a:pt x="880" y="772"/>
                  </a:lnTo>
                  <a:lnTo>
                    <a:pt x="860" y="799"/>
                  </a:lnTo>
                  <a:lnTo>
                    <a:pt x="836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0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6" y="970"/>
                  </a:lnTo>
                  <a:lnTo>
                    <a:pt x="402" y="966"/>
                  </a:lnTo>
                  <a:lnTo>
                    <a:pt x="369" y="959"/>
                  </a:lnTo>
                  <a:lnTo>
                    <a:pt x="337" y="949"/>
                  </a:lnTo>
                  <a:lnTo>
                    <a:pt x="305" y="938"/>
                  </a:lnTo>
                  <a:lnTo>
                    <a:pt x="273" y="924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7"/>
                  </a:lnTo>
                  <a:lnTo>
                    <a:pt x="137" y="824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7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0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9"/>
                  </a:lnTo>
                  <a:lnTo>
                    <a:pt x="10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7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4" y="65"/>
                  </a:lnTo>
                  <a:lnTo>
                    <a:pt x="273" y="50"/>
                  </a:lnTo>
                  <a:lnTo>
                    <a:pt x="305" y="36"/>
                  </a:lnTo>
                  <a:lnTo>
                    <a:pt x="337" y="24"/>
                  </a:lnTo>
                  <a:lnTo>
                    <a:pt x="369" y="15"/>
                  </a:lnTo>
                  <a:lnTo>
                    <a:pt x="402" y="7"/>
                  </a:lnTo>
                  <a:lnTo>
                    <a:pt x="436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8"/>
                  </a:lnTo>
                  <a:lnTo>
                    <a:pt x="860" y="174"/>
                  </a:lnTo>
                  <a:lnTo>
                    <a:pt x="880" y="201"/>
                  </a:lnTo>
                  <a:lnTo>
                    <a:pt x="900" y="229"/>
                  </a:lnTo>
                  <a:lnTo>
                    <a:pt x="916" y="258"/>
                  </a:lnTo>
                  <a:lnTo>
                    <a:pt x="931" y="289"/>
                  </a:lnTo>
                  <a:lnTo>
                    <a:pt x="944" y="319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9"/>
                  </a:lnTo>
                  <a:lnTo>
                    <a:pt x="972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37" name="Google Shape;637;p11"/>
            <p:cNvCxnSpPr/>
            <p:nvPr/>
          </p:nvCxnSpPr>
          <p:spPr>
            <a:xfrm rot="10800000" flipH="1">
              <a:off x="2332436" y="2556272"/>
              <a:ext cx="1190" cy="21431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8" name="Google Shape;638;p11"/>
            <p:cNvCxnSpPr/>
            <p:nvPr/>
          </p:nvCxnSpPr>
          <p:spPr>
            <a:xfrm rot="10800000" flipH="1">
              <a:off x="2332435" y="2522935"/>
              <a:ext cx="204788" cy="3333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39" name="Google Shape;639;p11"/>
            <p:cNvCxnSpPr/>
            <p:nvPr/>
          </p:nvCxnSpPr>
          <p:spPr>
            <a:xfrm rot="10800000" flipH="1">
              <a:off x="2537222" y="2343151"/>
              <a:ext cx="79772" cy="17978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0" name="Google Shape;640;p11"/>
            <p:cNvCxnSpPr/>
            <p:nvPr/>
          </p:nvCxnSpPr>
          <p:spPr>
            <a:xfrm>
              <a:off x="2616994" y="2343150"/>
              <a:ext cx="171450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1" name="Google Shape;641;p11"/>
            <p:cNvCxnSpPr/>
            <p:nvPr/>
          </p:nvCxnSpPr>
          <p:spPr>
            <a:xfrm>
              <a:off x="2788444" y="2343151"/>
              <a:ext cx="1191" cy="32623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2" name="Google Shape;642;p11"/>
            <p:cNvCxnSpPr/>
            <p:nvPr/>
          </p:nvCxnSpPr>
          <p:spPr>
            <a:xfrm>
              <a:off x="2788444" y="2669381"/>
              <a:ext cx="763191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3" name="Google Shape;643;p11"/>
            <p:cNvCxnSpPr/>
            <p:nvPr/>
          </p:nvCxnSpPr>
          <p:spPr>
            <a:xfrm rot="10800000" flipH="1">
              <a:off x="3249217" y="2594372"/>
              <a:ext cx="1190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4" name="Google Shape;644;p11"/>
            <p:cNvCxnSpPr/>
            <p:nvPr/>
          </p:nvCxnSpPr>
          <p:spPr>
            <a:xfrm>
              <a:off x="2981326" y="2594374"/>
              <a:ext cx="865585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5" name="Google Shape;645;p11"/>
            <p:cNvCxnSpPr/>
            <p:nvPr/>
          </p:nvCxnSpPr>
          <p:spPr>
            <a:xfrm>
              <a:off x="3765947" y="2669381"/>
              <a:ext cx="595313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6" name="Google Shape;646;p11"/>
            <p:cNvCxnSpPr/>
            <p:nvPr/>
          </p:nvCxnSpPr>
          <p:spPr>
            <a:xfrm>
              <a:off x="2541986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7" name="Google Shape;647;p11"/>
            <p:cNvCxnSpPr/>
            <p:nvPr/>
          </p:nvCxnSpPr>
          <p:spPr>
            <a:xfrm>
              <a:off x="3081338" y="3107533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8" name="Google Shape;648;p11"/>
            <p:cNvCxnSpPr/>
            <p:nvPr/>
          </p:nvCxnSpPr>
          <p:spPr>
            <a:xfrm>
              <a:off x="2514600" y="3143250"/>
              <a:ext cx="2853929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49" name="Google Shape;649;p11"/>
            <p:cNvCxnSpPr/>
            <p:nvPr/>
          </p:nvCxnSpPr>
          <p:spPr>
            <a:xfrm rot="10800000" flipH="1">
              <a:off x="2541986" y="3132535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0" name="Google Shape;650;p11"/>
            <p:cNvCxnSpPr/>
            <p:nvPr/>
          </p:nvCxnSpPr>
          <p:spPr>
            <a:xfrm>
              <a:off x="2541986" y="3140870"/>
              <a:ext cx="10120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1" name="Google Shape;651;p11"/>
            <p:cNvCxnSpPr/>
            <p:nvPr/>
          </p:nvCxnSpPr>
          <p:spPr>
            <a:xfrm rot="10800000" flipH="1">
              <a:off x="3083719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2" name="Google Shape;652;p11"/>
            <p:cNvCxnSpPr/>
            <p:nvPr/>
          </p:nvCxnSpPr>
          <p:spPr>
            <a:xfrm>
              <a:off x="3083719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3" name="Google Shape;653;p11"/>
            <p:cNvCxnSpPr/>
            <p:nvPr/>
          </p:nvCxnSpPr>
          <p:spPr>
            <a:xfrm rot="10800000" flipH="1">
              <a:off x="3401616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4" name="Google Shape;654;p11"/>
            <p:cNvCxnSpPr/>
            <p:nvPr/>
          </p:nvCxnSpPr>
          <p:spPr>
            <a:xfrm>
              <a:off x="3401616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5" name="Google Shape;655;p11"/>
            <p:cNvCxnSpPr/>
            <p:nvPr/>
          </p:nvCxnSpPr>
          <p:spPr>
            <a:xfrm rot="10800000" flipH="1">
              <a:off x="4226719" y="3130154"/>
              <a:ext cx="101204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6" name="Google Shape;656;p11"/>
            <p:cNvCxnSpPr/>
            <p:nvPr/>
          </p:nvCxnSpPr>
          <p:spPr>
            <a:xfrm>
              <a:off x="4226719" y="3139679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7" name="Google Shape;657;p11"/>
            <p:cNvCxnSpPr/>
            <p:nvPr/>
          </p:nvCxnSpPr>
          <p:spPr>
            <a:xfrm flipH="1">
              <a:off x="4119562" y="31396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8" name="Google Shape;658;p11"/>
            <p:cNvCxnSpPr/>
            <p:nvPr/>
          </p:nvCxnSpPr>
          <p:spPr>
            <a:xfrm rot="10800000">
              <a:off x="4119562" y="3130154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59" name="Google Shape;659;p11"/>
            <p:cNvCxnSpPr/>
            <p:nvPr/>
          </p:nvCxnSpPr>
          <p:spPr>
            <a:xfrm flipH="1">
              <a:off x="3296841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0" name="Google Shape;660;p11"/>
            <p:cNvCxnSpPr/>
            <p:nvPr/>
          </p:nvCxnSpPr>
          <p:spPr>
            <a:xfrm rot="10800000">
              <a:off x="3296841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1" name="Google Shape;661;p11"/>
            <p:cNvCxnSpPr/>
            <p:nvPr/>
          </p:nvCxnSpPr>
          <p:spPr>
            <a:xfrm flipH="1">
              <a:off x="2981325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62" name="Google Shape;662;p11"/>
            <p:cNvCxnSpPr/>
            <p:nvPr/>
          </p:nvCxnSpPr>
          <p:spPr>
            <a:xfrm rot="10800000">
              <a:off x="2981325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63" name="Google Shape;663;p11"/>
            <p:cNvSpPr/>
            <p:nvPr/>
          </p:nvSpPr>
          <p:spPr>
            <a:xfrm>
              <a:off x="3286126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2" h="973" extrusionOk="0">
                  <a:moveTo>
                    <a:pt x="972" y="486"/>
                  </a:moveTo>
                  <a:lnTo>
                    <a:pt x="971" y="520"/>
                  </a:lnTo>
                  <a:lnTo>
                    <a:pt x="968" y="554"/>
                  </a:lnTo>
                  <a:lnTo>
                    <a:pt x="962" y="588"/>
                  </a:lnTo>
                  <a:lnTo>
                    <a:pt x="954" y="621"/>
                  </a:lnTo>
                  <a:lnTo>
                    <a:pt x="943" y="653"/>
                  </a:lnTo>
                  <a:lnTo>
                    <a:pt x="930" y="684"/>
                  </a:lnTo>
                  <a:lnTo>
                    <a:pt x="916" y="715"/>
                  </a:lnTo>
                  <a:lnTo>
                    <a:pt x="898" y="744"/>
                  </a:lnTo>
                  <a:lnTo>
                    <a:pt x="880" y="772"/>
                  </a:lnTo>
                  <a:lnTo>
                    <a:pt x="858" y="799"/>
                  </a:lnTo>
                  <a:lnTo>
                    <a:pt x="836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8" y="889"/>
                  </a:lnTo>
                  <a:lnTo>
                    <a:pt x="729" y="907"/>
                  </a:lnTo>
                  <a:lnTo>
                    <a:pt x="699" y="924"/>
                  </a:lnTo>
                  <a:lnTo>
                    <a:pt x="668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0" y="966"/>
                  </a:lnTo>
                  <a:lnTo>
                    <a:pt x="537" y="970"/>
                  </a:lnTo>
                  <a:lnTo>
                    <a:pt x="503" y="973"/>
                  </a:lnTo>
                  <a:lnTo>
                    <a:pt x="469" y="973"/>
                  </a:lnTo>
                  <a:lnTo>
                    <a:pt x="435" y="970"/>
                  </a:lnTo>
                  <a:lnTo>
                    <a:pt x="401" y="966"/>
                  </a:lnTo>
                  <a:lnTo>
                    <a:pt x="368" y="959"/>
                  </a:lnTo>
                  <a:lnTo>
                    <a:pt x="335" y="949"/>
                  </a:lnTo>
                  <a:lnTo>
                    <a:pt x="304" y="938"/>
                  </a:lnTo>
                  <a:lnTo>
                    <a:pt x="273" y="924"/>
                  </a:lnTo>
                  <a:lnTo>
                    <a:pt x="243" y="907"/>
                  </a:lnTo>
                  <a:lnTo>
                    <a:pt x="214" y="889"/>
                  </a:lnTo>
                  <a:lnTo>
                    <a:pt x="186" y="870"/>
                  </a:lnTo>
                  <a:lnTo>
                    <a:pt x="161" y="847"/>
                  </a:lnTo>
                  <a:lnTo>
                    <a:pt x="136" y="824"/>
                  </a:lnTo>
                  <a:lnTo>
                    <a:pt x="114" y="799"/>
                  </a:lnTo>
                  <a:lnTo>
                    <a:pt x="92" y="772"/>
                  </a:lnTo>
                  <a:lnTo>
                    <a:pt x="74" y="744"/>
                  </a:lnTo>
                  <a:lnTo>
                    <a:pt x="56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0" y="588"/>
                  </a:lnTo>
                  <a:lnTo>
                    <a:pt x="4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4" y="419"/>
                  </a:lnTo>
                  <a:lnTo>
                    <a:pt x="10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6" y="258"/>
                  </a:lnTo>
                  <a:lnTo>
                    <a:pt x="74" y="229"/>
                  </a:lnTo>
                  <a:lnTo>
                    <a:pt x="92" y="201"/>
                  </a:lnTo>
                  <a:lnTo>
                    <a:pt x="114" y="174"/>
                  </a:lnTo>
                  <a:lnTo>
                    <a:pt x="136" y="148"/>
                  </a:lnTo>
                  <a:lnTo>
                    <a:pt x="161" y="125"/>
                  </a:lnTo>
                  <a:lnTo>
                    <a:pt x="186" y="104"/>
                  </a:lnTo>
                  <a:lnTo>
                    <a:pt x="214" y="84"/>
                  </a:lnTo>
                  <a:lnTo>
                    <a:pt x="243" y="65"/>
                  </a:lnTo>
                  <a:lnTo>
                    <a:pt x="273" y="50"/>
                  </a:lnTo>
                  <a:lnTo>
                    <a:pt x="304" y="36"/>
                  </a:lnTo>
                  <a:lnTo>
                    <a:pt x="335" y="24"/>
                  </a:lnTo>
                  <a:lnTo>
                    <a:pt x="368" y="15"/>
                  </a:lnTo>
                  <a:lnTo>
                    <a:pt x="401" y="7"/>
                  </a:lnTo>
                  <a:lnTo>
                    <a:pt x="435" y="3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3"/>
                  </a:lnTo>
                  <a:lnTo>
                    <a:pt x="570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8" y="36"/>
                  </a:lnTo>
                  <a:lnTo>
                    <a:pt x="699" y="50"/>
                  </a:lnTo>
                  <a:lnTo>
                    <a:pt x="729" y="65"/>
                  </a:lnTo>
                  <a:lnTo>
                    <a:pt x="758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6" y="148"/>
                  </a:lnTo>
                  <a:lnTo>
                    <a:pt x="858" y="174"/>
                  </a:lnTo>
                  <a:lnTo>
                    <a:pt x="880" y="201"/>
                  </a:lnTo>
                  <a:lnTo>
                    <a:pt x="898" y="229"/>
                  </a:lnTo>
                  <a:lnTo>
                    <a:pt x="916" y="258"/>
                  </a:lnTo>
                  <a:lnTo>
                    <a:pt x="930" y="289"/>
                  </a:lnTo>
                  <a:lnTo>
                    <a:pt x="943" y="319"/>
                  </a:lnTo>
                  <a:lnTo>
                    <a:pt x="954" y="352"/>
                  </a:lnTo>
                  <a:lnTo>
                    <a:pt x="962" y="385"/>
                  </a:lnTo>
                  <a:lnTo>
                    <a:pt x="968" y="419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64" name="Google Shape;664;p11"/>
            <p:cNvSpPr/>
            <p:nvPr/>
          </p:nvSpPr>
          <p:spPr>
            <a:xfrm>
              <a:off x="3810001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4"/>
                  </a:lnTo>
                  <a:lnTo>
                    <a:pt x="963" y="588"/>
                  </a:lnTo>
                  <a:lnTo>
                    <a:pt x="955" y="621"/>
                  </a:lnTo>
                  <a:lnTo>
                    <a:pt x="944" y="653"/>
                  </a:lnTo>
                  <a:lnTo>
                    <a:pt x="932" y="684"/>
                  </a:lnTo>
                  <a:lnTo>
                    <a:pt x="916" y="715"/>
                  </a:lnTo>
                  <a:lnTo>
                    <a:pt x="900" y="744"/>
                  </a:lnTo>
                  <a:lnTo>
                    <a:pt x="881" y="772"/>
                  </a:lnTo>
                  <a:lnTo>
                    <a:pt x="860" y="799"/>
                  </a:lnTo>
                  <a:lnTo>
                    <a:pt x="837" y="824"/>
                  </a:lnTo>
                  <a:lnTo>
                    <a:pt x="813" y="847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0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4" y="959"/>
                  </a:lnTo>
                  <a:lnTo>
                    <a:pt x="571" y="966"/>
                  </a:lnTo>
                  <a:lnTo>
                    <a:pt x="537" y="970"/>
                  </a:lnTo>
                  <a:lnTo>
                    <a:pt x="505" y="973"/>
                  </a:lnTo>
                  <a:lnTo>
                    <a:pt x="471" y="973"/>
                  </a:lnTo>
                  <a:lnTo>
                    <a:pt x="437" y="970"/>
                  </a:lnTo>
                  <a:lnTo>
                    <a:pt x="403" y="966"/>
                  </a:lnTo>
                  <a:lnTo>
                    <a:pt x="370" y="959"/>
                  </a:lnTo>
                  <a:lnTo>
                    <a:pt x="337" y="949"/>
                  </a:lnTo>
                  <a:lnTo>
                    <a:pt x="305" y="938"/>
                  </a:lnTo>
                  <a:lnTo>
                    <a:pt x="273" y="924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2" y="847"/>
                  </a:lnTo>
                  <a:lnTo>
                    <a:pt x="137" y="824"/>
                  </a:lnTo>
                  <a:lnTo>
                    <a:pt x="114" y="799"/>
                  </a:lnTo>
                  <a:lnTo>
                    <a:pt x="94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2" y="684"/>
                  </a:lnTo>
                  <a:lnTo>
                    <a:pt x="29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29" y="319"/>
                  </a:lnTo>
                  <a:lnTo>
                    <a:pt x="42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4" y="201"/>
                  </a:lnTo>
                  <a:lnTo>
                    <a:pt x="114" y="174"/>
                  </a:lnTo>
                  <a:lnTo>
                    <a:pt x="137" y="148"/>
                  </a:lnTo>
                  <a:lnTo>
                    <a:pt x="162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4" y="65"/>
                  </a:lnTo>
                  <a:lnTo>
                    <a:pt x="273" y="50"/>
                  </a:lnTo>
                  <a:lnTo>
                    <a:pt x="305" y="36"/>
                  </a:lnTo>
                  <a:lnTo>
                    <a:pt x="337" y="24"/>
                  </a:lnTo>
                  <a:lnTo>
                    <a:pt x="370" y="15"/>
                  </a:lnTo>
                  <a:lnTo>
                    <a:pt x="403" y="7"/>
                  </a:lnTo>
                  <a:lnTo>
                    <a:pt x="437" y="3"/>
                  </a:lnTo>
                  <a:lnTo>
                    <a:pt x="471" y="0"/>
                  </a:lnTo>
                  <a:lnTo>
                    <a:pt x="505" y="0"/>
                  </a:lnTo>
                  <a:lnTo>
                    <a:pt x="537" y="3"/>
                  </a:lnTo>
                  <a:lnTo>
                    <a:pt x="571" y="7"/>
                  </a:lnTo>
                  <a:lnTo>
                    <a:pt x="604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0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3" y="125"/>
                  </a:lnTo>
                  <a:lnTo>
                    <a:pt x="837" y="148"/>
                  </a:lnTo>
                  <a:lnTo>
                    <a:pt x="860" y="174"/>
                  </a:lnTo>
                  <a:lnTo>
                    <a:pt x="881" y="201"/>
                  </a:lnTo>
                  <a:lnTo>
                    <a:pt x="900" y="229"/>
                  </a:lnTo>
                  <a:lnTo>
                    <a:pt x="916" y="258"/>
                  </a:lnTo>
                  <a:lnTo>
                    <a:pt x="932" y="289"/>
                  </a:lnTo>
                  <a:lnTo>
                    <a:pt x="944" y="319"/>
                  </a:lnTo>
                  <a:lnTo>
                    <a:pt x="955" y="352"/>
                  </a:lnTo>
                  <a:lnTo>
                    <a:pt x="963" y="385"/>
                  </a:lnTo>
                  <a:lnTo>
                    <a:pt x="969" y="419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65" name="Google Shape;665;p11"/>
            <p:cNvCxnSpPr/>
            <p:nvPr/>
          </p:nvCxnSpPr>
          <p:spPr>
            <a:xfrm>
              <a:off x="3401617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66" name="Google Shape;666;p11"/>
            <p:cNvSpPr/>
            <p:nvPr/>
          </p:nvSpPr>
          <p:spPr>
            <a:xfrm>
              <a:off x="5280422" y="2705101"/>
              <a:ext cx="232172" cy="232172"/>
            </a:xfrm>
            <a:custGeom>
              <a:avLst/>
              <a:gdLst/>
              <a:ahLst/>
              <a:cxnLst/>
              <a:rect l="l" t="t" r="r" b="b"/>
              <a:pathLst>
                <a:path w="974" h="972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3"/>
                  </a:lnTo>
                  <a:lnTo>
                    <a:pt x="963" y="587"/>
                  </a:lnTo>
                  <a:lnTo>
                    <a:pt x="955" y="620"/>
                  </a:lnTo>
                  <a:lnTo>
                    <a:pt x="945" y="652"/>
                  </a:lnTo>
                  <a:lnTo>
                    <a:pt x="932" y="683"/>
                  </a:lnTo>
                  <a:lnTo>
                    <a:pt x="916" y="714"/>
                  </a:lnTo>
                  <a:lnTo>
                    <a:pt x="900" y="743"/>
                  </a:lnTo>
                  <a:lnTo>
                    <a:pt x="881" y="771"/>
                  </a:lnTo>
                  <a:lnTo>
                    <a:pt x="860" y="798"/>
                  </a:lnTo>
                  <a:lnTo>
                    <a:pt x="837" y="824"/>
                  </a:lnTo>
                  <a:lnTo>
                    <a:pt x="812" y="848"/>
                  </a:lnTo>
                  <a:lnTo>
                    <a:pt x="786" y="869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1" y="923"/>
                  </a:lnTo>
                  <a:lnTo>
                    <a:pt x="669" y="937"/>
                  </a:lnTo>
                  <a:lnTo>
                    <a:pt x="637" y="948"/>
                  </a:lnTo>
                  <a:lnTo>
                    <a:pt x="604" y="958"/>
                  </a:lnTo>
                  <a:lnTo>
                    <a:pt x="572" y="965"/>
                  </a:lnTo>
                  <a:lnTo>
                    <a:pt x="537" y="970"/>
                  </a:lnTo>
                  <a:lnTo>
                    <a:pt x="505" y="972"/>
                  </a:lnTo>
                  <a:lnTo>
                    <a:pt x="471" y="972"/>
                  </a:lnTo>
                  <a:lnTo>
                    <a:pt x="437" y="970"/>
                  </a:lnTo>
                  <a:lnTo>
                    <a:pt x="403" y="965"/>
                  </a:lnTo>
                  <a:lnTo>
                    <a:pt x="370" y="958"/>
                  </a:lnTo>
                  <a:lnTo>
                    <a:pt x="337" y="948"/>
                  </a:lnTo>
                  <a:lnTo>
                    <a:pt x="305" y="937"/>
                  </a:lnTo>
                  <a:lnTo>
                    <a:pt x="274" y="923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69"/>
                  </a:lnTo>
                  <a:lnTo>
                    <a:pt x="162" y="848"/>
                  </a:lnTo>
                  <a:lnTo>
                    <a:pt x="137" y="824"/>
                  </a:lnTo>
                  <a:lnTo>
                    <a:pt x="114" y="798"/>
                  </a:lnTo>
                  <a:lnTo>
                    <a:pt x="94" y="771"/>
                  </a:lnTo>
                  <a:lnTo>
                    <a:pt x="74" y="743"/>
                  </a:lnTo>
                  <a:lnTo>
                    <a:pt x="58" y="714"/>
                  </a:lnTo>
                  <a:lnTo>
                    <a:pt x="42" y="683"/>
                  </a:lnTo>
                  <a:lnTo>
                    <a:pt x="30" y="652"/>
                  </a:lnTo>
                  <a:lnTo>
                    <a:pt x="19" y="620"/>
                  </a:lnTo>
                  <a:lnTo>
                    <a:pt x="11" y="587"/>
                  </a:lnTo>
                  <a:lnTo>
                    <a:pt x="5" y="553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5" y="418"/>
                  </a:lnTo>
                  <a:lnTo>
                    <a:pt x="11" y="384"/>
                  </a:lnTo>
                  <a:lnTo>
                    <a:pt x="19" y="351"/>
                  </a:lnTo>
                  <a:lnTo>
                    <a:pt x="30" y="320"/>
                  </a:lnTo>
                  <a:lnTo>
                    <a:pt x="42" y="288"/>
                  </a:lnTo>
                  <a:lnTo>
                    <a:pt x="58" y="258"/>
                  </a:lnTo>
                  <a:lnTo>
                    <a:pt x="74" y="228"/>
                  </a:lnTo>
                  <a:lnTo>
                    <a:pt x="94" y="200"/>
                  </a:lnTo>
                  <a:lnTo>
                    <a:pt x="114" y="173"/>
                  </a:lnTo>
                  <a:lnTo>
                    <a:pt x="137" y="149"/>
                  </a:lnTo>
                  <a:lnTo>
                    <a:pt x="162" y="124"/>
                  </a:lnTo>
                  <a:lnTo>
                    <a:pt x="188" y="103"/>
                  </a:lnTo>
                  <a:lnTo>
                    <a:pt x="215" y="83"/>
                  </a:lnTo>
                  <a:lnTo>
                    <a:pt x="244" y="65"/>
                  </a:lnTo>
                  <a:lnTo>
                    <a:pt x="274" y="49"/>
                  </a:lnTo>
                  <a:lnTo>
                    <a:pt x="305" y="35"/>
                  </a:lnTo>
                  <a:lnTo>
                    <a:pt x="337" y="23"/>
                  </a:lnTo>
                  <a:lnTo>
                    <a:pt x="370" y="14"/>
                  </a:lnTo>
                  <a:lnTo>
                    <a:pt x="403" y="7"/>
                  </a:lnTo>
                  <a:lnTo>
                    <a:pt x="437" y="2"/>
                  </a:lnTo>
                  <a:lnTo>
                    <a:pt x="471" y="0"/>
                  </a:lnTo>
                  <a:lnTo>
                    <a:pt x="505" y="0"/>
                  </a:lnTo>
                  <a:lnTo>
                    <a:pt x="537" y="2"/>
                  </a:lnTo>
                  <a:lnTo>
                    <a:pt x="572" y="7"/>
                  </a:lnTo>
                  <a:lnTo>
                    <a:pt x="604" y="14"/>
                  </a:lnTo>
                  <a:lnTo>
                    <a:pt x="637" y="23"/>
                  </a:lnTo>
                  <a:lnTo>
                    <a:pt x="669" y="35"/>
                  </a:lnTo>
                  <a:lnTo>
                    <a:pt x="701" y="49"/>
                  </a:lnTo>
                  <a:lnTo>
                    <a:pt x="730" y="65"/>
                  </a:lnTo>
                  <a:lnTo>
                    <a:pt x="759" y="83"/>
                  </a:lnTo>
                  <a:lnTo>
                    <a:pt x="786" y="103"/>
                  </a:lnTo>
                  <a:lnTo>
                    <a:pt x="812" y="124"/>
                  </a:lnTo>
                  <a:lnTo>
                    <a:pt x="837" y="149"/>
                  </a:lnTo>
                  <a:lnTo>
                    <a:pt x="860" y="173"/>
                  </a:lnTo>
                  <a:lnTo>
                    <a:pt x="881" y="200"/>
                  </a:lnTo>
                  <a:lnTo>
                    <a:pt x="900" y="228"/>
                  </a:lnTo>
                  <a:lnTo>
                    <a:pt x="916" y="258"/>
                  </a:lnTo>
                  <a:lnTo>
                    <a:pt x="932" y="288"/>
                  </a:lnTo>
                  <a:lnTo>
                    <a:pt x="945" y="320"/>
                  </a:lnTo>
                  <a:lnTo>
                    <a:pt x="955" y="351"/>
                  </a:lnTo>
                  <a:lnTo>
                    <a:pt x="963" y="384"/>
                  </a:lnTo>
                  <a:lnTo>
                    <a:pt x="969" y="418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67" name="Google Shape;667;p11"/>
            <p:cNvCxnSpPr/>
            <p:nvPr/>
          </p:nvCxnSpPr>
          <p:spPr>
            <a:xfrm>
              <a:off x="4933950" y="2662238"/>
              <a:ext cx="59650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68" name="Google Shape;668;p11"/>
            <p:cNvSpPr/>
            <p:nvPr/>
          </p:nvSpPr>
          <p:spPr>
            <a:xfrm>
              <a:off x="4979195" y="2705101"/>
              <a:ext cx="230981" cy="232172"/>
            </a:xfrm>
            <a:custGeom>
              <a:avLst/>
              <a:gdLst/>
              <a:ahLst/>
              <a:cxnLst/>
              <a:rect l="l" t="t" r="r" b="b"/>
              <a:pathLst>
                <a:path w="972" h="972" extrusionOk="0">
                  <a:moveTo>
                    <a:pt x="972" y="486"/>
                  </a:moveTo>
                  <a:lnTo>
                    <a:pt x="971" y="520"/>
                  </a:lnTo>
                  <a:lnTo>
                    <a:pt x="967" y="553"/>
                  </a:lnTo>
                  <a:lnTo>
                    <a:pt x="962" y="587"/>
                  </a:lnTo>
                  <a:lnTo>
                    <a:pt x="953" y="620"/>
                  </a:lnTo>
                  <a:lnTo>
                    <a:pt x="943" y="652"/>
                  </a:lnTo>
                  <a:lnTo>
                    <a:pt x="930" y="683"/>
                  </a:lnTo>
                  <a:lnTo>
                    <a:pt x="915" y="714"/>
                  </a:lnTo>
                  <a:lnTo>
                    <a:pt x="898" y="743"/>
                  </a:lnTo>
                  <a:lnTo>
                    <a:pt x="879" y="771"/>
                  </a:lnTo>
                  <a:lnTo>
                    <a:pt x="858" y="798"/>
                  </a:lnTo>
                  <a:lnTo>
                    <a:pt x="835" y="824"/>
                  </a:lnTo>
                  <a:lnTo>
                    <a:pt x="811" y="848"/>
                  </a:lnTo>
                  <a:lnTo>
                    <a:pt x="784" y="869"/>
                  </a:lnTo>
                  <a:lnTo>
                    <a:pt x="757" y="889"/>
                  </a:lnTo>
                  <a:lnTo>
                    <a:pt x="728" y="907"/>
                  </a:lnTo>
                  <a:lnTo>
                    <a:pt x="699" y="923"/>
                  </a:lnTo>
                  <a:lnTo>
                    <a:pt x="667" y="937"/>
                  </a:lnTo>
                  <a:lnTo>
                    <a:pt x="635" y="948"/>
                  </a:lnTo>
                  <a:lnTo>
                    <a:pt x="603" y="958"/>
                  </a:lnTo>
                  <a:lnTo>
                    <a:pt x="570" y="965"/>
                  </a:lnTo>
                  <a:lnTo>
                    <a:pt x="537" y="970"/>
                  </a:lnTo>
                  <a:lnTo>
                    <a:pt x="503" y="972"/>
                  </a:lnTo>
                  <a:lnTo>
                    <a:pt x="469" y="972"/>
                  </a:lnTo>
                  <a:lnTo>
                    <a:pt x="435" y="970"/>
                  </a:lnTo>
                  <a:lnTo>
                    <a:pt x="401" y="965"/>
                  </a:lnTo>
                  <a:lnTo>
                    <a:pt x="368" y="958"/>
                  </a:lnTo>
                  <a:lnTo>
                    <a:pt x="335" y="948"/>
                  </a:lnTo>
                  <a:lnTo>
                    <a:pt x="303" y="937"/>
                  </a:lnTo>
                  <a:lnTo>
                    <a:pt x="272" y="923"/>
                  </a:lnTo>
                  <a:lnTo>
                    <a:pt x="242" y="907"/>
                  </a:lnTo>
                  <a:lnTo>
                    <a:pt x="213" y="889"/>
                  </a:lnTo>
                  <a:lnTo>
                    <a:pt x="186" y="869"/>
                  </a:lnTo>
                  <a:lnTo>
                    <a:pt x="160" y="848"/>
                  </a:lnTo>
                  <a:lnTo>
                    <a:pt x="136" y="824"/>
                  </a:lnTo>
                  <a:lnTo>
                    <a:pt x="113" y="798"/>
                  </a:lnTo>
                  <a:lnTo>
                    <a:pt x="92" y="771"/>
                  </a:lnTo>
                  <a:lnTo>
                    <a:pt x="74" y="743"/>
                  </a:lnTo>
                  <a:lnTo>
                    <a:pt x="56" y="714"/>
                  </a:lnTo>
                  <a:lnTo>
                    <a:pt x="41" y="683"/>
                  </a:lnTo>
                  <a:lnTo>
                    <a:pt x="29" y="652"/>
                  </a:lnTo>
                  <a:lnTo>
                    <a:pt x="18" y="620"/>
                  </a:lnTo>
                  <a:lnTo>
                    <a:pt x="10" y="587"/>
                  </a:lnTo>
                  <a:lnTo>
                    <a:pt x="4" y="553"/>
                  </a:lnTo>
                  <a:lnTo>
                    <a:pt x="1" y="520"/>
                  </a:lnTo>
                  <a:lnTo>
                    <a:pt x="0" y="486"/>
                  </a:lnTo>
                  <a:lnTo>
                    <a:pt x="1" y="452"/>
                  </a:lnTo>
                  <a:lnTo>
                    <a:pt x="4" y="418"/>
                  </a:lnTo>
                  <a:lnTo>
                    <a:pt x="10" y="384"/>
                  </a:lnTo>
                  <a:lnTo>
                    <a:pt x="18" y="351"/>
                  </a:lnTo>
                  <a:lnTo>
                    <a:pt x="29" y="320"/>
                  </a:lnTo>
                  <a:lnTo>
                    <a:pt x="41" y="288"/>
                  </a:lnTo>
                  <a:lnTo>
                    <a:pt x="56" y="258"/>
                  </a:lnTo>
                  <a:lnTo>
                    <a:pt x="74" y="228"/>
                  </a:lnTo>
                  <a:lnTo>
                    <a:pt x="92" y="200"/>
                  </a:lnTo>
                  <a:lnTo>
                    <a:pt x="113" y="173"/>
                  </a:lnTo>
                  <a:lnTo>
                    <a:pt x="136" y="149"/>
                  </a:lnTo>
                  <a:lnTo>
                    <a:pt x="160" y="124"/>
                  </a:lnTo>
                  <a:lnTo>
                    <a:pt x="186" y="103"/>
                  </a:lnTo>
                  <a:lnTo>
                    <a:pt x="213" y="83"/>
                  </a:lnTo>
                  <a:lnTo>
                    <a:pt x="242" y="65"/>
                  </a:lnTo>
                  <a:lnTo>
                    <a:pt x="272" y="49"/>
                  </a:lnTo>
                  <a:lnTo>
                    <a:pt x="303" y="35"/>
                  </a:lnTo>
                  <a:lnTo>
                    <a:pt x="335" y="23"/>
                  </a:lnTo>
                  <a:lnTo>
                    <a:pt x="368" y="14"/>
                  </a:lnTo>
                  <a:lnTo>
                    <a:pt x="401" y="7"/>
                  </a:lnTo>
                  <a:lnTo>
                    <a:pt x="435" y="2"/>
                  </a:lnTo>
                  <a:lnTo>
                    <a:pt x="469" y="0"/>
                  </a:lnTo>
                  <a:lnTo>
                    <a:pt x="503" y="0"/>
                  </a:lnTo>
                  <a:lnTo>
                    <a:pt x="537" y="2"/>
                  </a:lnTo>
                  <a:lnTo>
                    <a:pt x="570" y="7"/>
                  </a:lnTo>
                  <a:lnTo>
                    <a:pt x="603" y="14"/>
                  </a:lnTo>
                  <a:lnTo>
                    <a:pt x="635" y="23"/>
                  </a:lnTo>
                  <a:lnTo>
                    <a:pt x="667" y="35"/>
                  </a:lnTo>
                  <a:lnTo>
                    <a:pt x="699" y="49"/>
                  </a:lnTo>
                  <a:lnTo>
                    <a:pt x="728" y="65"/>
                  </a:lnTo>
                  <a:lnTo>
                    <a:pt x="757" y="83"/>
                  </a:lnTo>
                  <a:lnTo>
                    <a:pt x="784" y="103"/>
                  </a:lnTo>
                  <a:lnTo>
                    <a:pt x="811" y="124"/>
                  </a:lnTo>
                  <a:lnTo>
                    <a:pt x="835" y="149"/>
                  </a:lnTo>
                  <a:lnTo>
                    <a:pt x="858" y="173"/>
                  </a:lnTo>
                  <a:lnTo>
                    <a:pt x="879" y="200"/>
                  </a:lnTo>
                  <a:lnTo>
                    <a:pt x="898" y="228"/>
                  </a:lnTo>
                  <a:lnTo>
                    <a:pt x="915" y="258"/>
                  </a:lnTo>
                  <a:lnTo>
                    <a:pt x="930" y="288"/>
                  </a:lnTo>
                  <a:lnTo>
                    <a:pt x="943" y="320"/>
                  </a:lnTo>
                  <a:lnTo>
                    <a:pt x="953" y="351"/>
                  </a:lnTo>
                  <a:lnTo>
                    <a:pt x="962" y="384"/>
                  </a:lnTo>
                  <a:lnTo>
                    <a:pt x="967" y="418"/>
                  </a:lnTo>
                  <a:lnTo>
                    <a:pt x="971" y="452"/>
                  </a:lnTo>
                  <a:lnTo>
                    <a:pt x="972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69" name="Google Shape;669;p11"/>
            <p:cNvCxnSpPr/>
            <p:nvPr/>
          </p:nvCxnSpPr>
          <p:spPr>
            <a:xfrm>
              <a:off x="4581526" y="2594374"/>
              <a:ext cx="106561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0" name="Google Shape;670;p11"/>
            <p:cNvCxnSpPr/>
            <p:nvPr/>
          </p:nvCxnSpPr>
          <p:spPr>
            <a:xfrm>
              <a:off x="4063604" y="2594374"/>
              <a:ext cx="647700" cy="119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1" name="Google Shape;671;p11"/>
            <p:cNvCxnSpPr/>
            <p:nvPr/>
          </p:nvCxnSpPr>
          <p:spPr>
            <a:xfrm>
              <a:off x="3925492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2" name="Google Shape;672;p11"/>
            <p:cNvCxnSpPr/>
            <p:nvPr/>
          </p:nvCxnSpPr>
          <p:spPr>
            <a:xfrm>
              <a:off x="4226719" y="3107533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3" name="Google Shape;673;p11"/>
            <p:cNvCxnSpPr/>
            <p:nvPr/>
          </p:nvCxnSpPr>
          <p:spPr>
            <a:xfrm>
              <a:off x="5092305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4" name="Google Shape;674;p11"/>
            <p:cNvCxnSpPr/>
            <p:nvPr/>
          </p:nvCxnSpPr>
          <p:spPr>
            <a:xfrm rot="10800000" flipH="1">
              <a:off x="3930253" y="3132535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5" name="Google Shape;675;p11"/>
            <p:cNvCxnSpPr/>
            <p:nvPr/>
          </p:nvCxnSpPr>
          <p:spPr>
            <a:xfrm>
              <a:off x="3930253" y="3140870"/>
              <a:ext cx="100013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6" name="Google Shape;676;p11"/>
            <p:cNvCxnSpPr/>
            <p:nvPr/>
          </p:nvCxnSpPr>
          <p:spPr>
            <a:xfrm flipH="1">
              <a:off x="3821906" y="3140870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7" name="Google Shape;677;p11"/>
            <p:cNvCxnSpPr/>
            <p:nvPr/>
          </p:nvCxnSpPr>
          <p:spPr>
            <a:xfrm rot="10800000">
              <a:off x="3821906" y="3132535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78" name="Google Shape;678;p11"/>
            <p:cNvSpPr/>
            <p:nvPr/>
          </p:nvSpPr>
          <p:spPr>
            <a:xfrm>
              <a:off x="4468416" y="2713436"/>
              <a:ext cx="232172" cy="230981"/>
            </a:xfrm>
            <a:custGeom>
              <a:avLst/>
              <a:gdLst/>
              <a:ahLst/>
              <a:cxnLst/>
              <a:rect l="l" t="t" r="r" b="b"/>
              <a:pathLst>
                <a:path w="974" h="973" extrusionOk="0">
                  <a:moveTo>
                    <a:pt x="974" y="486"/>
                  </a:moveTo>
                  <a:lnTo>
                    <a:pt x="973" y="520"/>
                  </a:lnTo>
                  <a:lnTo>
                    <a:pt x="969" y="554"/>
                  </a:lnTo>
                  <a:lnTo>
                    <a:pt x="964" y="588"/>
                  </a:lnTo>
                  <a:lnTo>
                    <a:pt x="955" y="621"/>
                  </a:lnTo>
                  <a:lnTo>
                    <a:pt x="945" y="653"/>
                  </a:lnTo>
                  <a:lnTo>
                    <a:pt x="932" y="684"/>
                  </a:lnTo>
                  <a:lnTo>
                    <a:pt x="917" y="715"/>
                  </a:lnTo>
                  <a:lnTo>
                    <a:pt x="900" y="744"/>
                  </a:lnTo>
                  <a:lnTo>
                    <a:pt x="880" y="772"/>
                  </a:lnTo>
                  <a:lnTo>
                    <a:pt x="860" y="799"/>
                  </a:lnTo>
                  <a:lnTo>
                    <a:pt x="837" y="824"/>
                  </a:lnTo>
                  <a:lnTo>
                    <a:pt x="812" y="847"/>
                  </a:lnTo>
                  <a:lnTo>
                    <a:pt x="786" y="870"/>
                  </a:lnTo>
                  <a:lnTo>
                    <a:pt x="759" y="889"/>
                  </a:lnTo>
                  <a:lnTo>
                    <a:pt x="730" y="907"/>
                  </a:lnTo>
                  <a:lnTo>
                    <a:pt x="701" y="924"/>
                  </a:lnTo>
                  <a:lnTo>
                    <a:pt x="669" y="938"/>
                  </a:lnTo>
                  <a:lnTo>
                    <a:pt x="637" y="949"/>
                  </a:lnTo>
                  <a:lnTo>
                    <a:pt x="605" y="959"/>
                  </a:lnTo>
                  <a:lnTo>
                    <a:pt x="572" y="966"/>
                  </a:lnTo>
                  <a:lnTo>
                    <a:pt x="538" y="970"/>
                  </a:lnTo>
                  <a:lnTo>
                    <a:pt x="504" y="973"/>
                  </a:lnTo>
                  <a:lnTo>
                    <a:pt x="470" y="973"/>
                  </a:lnTo>
                  <a:lnTo>
                    <a:pt x="437" y="970"/>
                  </a:lnTo>
                  <a:lnTo>
                    <a:pt x="403" y="966"/>
                  </a:lnTo>
                  <a:lnTo>
                    <a:pt x="370" y="959"/>
                  </a:lnTo>
                  <a:lnTo>
                    <a:pt x="337" y="949"/>
                  </a:lnTo>
                  <a:lnTo>
                    <a:pt x="305" y="938"/>
                  </a:lnTo>
                  <a:lnTo>
                    <a:pt x="274" y="924"/>
                  </a:lnTo>
                  <a:lnTo>
                    <a:pt x="244" y="907"/>
                  </a:lnTo>
                  <a:lnTo>
                    <a:pt x="215" y="889"/>
                  </a:lnTo>
                  <a:lnTo>
                    <a:pt x="188" y="870"/>
                  </a:lnTo>
                  <a:lnTo>
                    <a:pt x="161" y="847"/>
                  </a:lnTo>
                  <a:lnTo>
                    <a:pt x="138" y="824"/>
                  </a:lnTo>
                  <a:lnTo>
                    <a:pt x="114" y="799"/>
                  </a:lnTo>
                  <a:lnTo>
                    <a:pt x="93" y="772"/>
                  </a:lnTo>
                  <a:lnTo>
                    <a:pt x="74" y="744"/>
                  </a:lnTo>
                  <a:lnTo>
                    <a:pt x="58" y="715"/>
                  </a:lnTo>
                  <a:lnTo>
                    <a:pt x="43" y="684"/>
                  </a:lnTo>
                  <a:lnTo>
                    <a:pt x="30" y="653"/>
                  </a:lnTo>
                  <a:lnTo>
                    <a:pt x="19" y="621"/>
                  </a:lnTo>
                  <a:lnTo>
                    <a:pt x="11" y="588"/>
                  </a:lnTo>
                  <a:lnTo>
                    <a:pt x="5" y="554"/>
                  </a:lnTo>
                  <a:lnTo>
                    <a:pt x="2" y="520"/>
                  </a:lnTo>
                  <a:lnTo>
                    <a:pt x="0" y="486"/>
                  </a:lnTo>
                  <a:lnTo>
                    <a:pt x="2" y="452"/>
                  </a:lnTo>
                  <a:lnTo>
                    <a:pt x="5" y="419"/>
                  </a:lnTo>
                  <a:lnTo>
                    <a:pt x="11" y="385"/>
                  </a:lnTo>
                  <a:lnTo>
                    <a:pt x="19" y="352"/>
                  </a:lnTo>
                  <a:lnTo>
                    <a:pt x="30" y="319"/>
                  </a:lnTo>
                  <a:lnTo>
                    <a:pt x="43" y="289"/>
                  </a:lnTo>
                  <a:lnTo>
                    <a:pt x="58" y="258"/>
                  </a:lnTo>
                  <a:lnTo>
                    <a:pt x="74" y="229"/>
                  </a:lnTo>
                  <a:lnTo>
                    <a:pt x="93" y="201"/>
                  </a:lnTo>
                  <a:lnTo>
                    <a:pt x="114" y="174"/>
                  </a:lnTo>
                  <a:lnTo>
                    <a:pt x="138" y="148"/>
                  </a:lnTo>
                  <a:lnTo>
                    <a:pt x="161" y="125"/>
                  </a:lnTo>
                  <a:lnTo>
                    <a:pt x="188" y="104"/>
                  </a:lnTo>
                  <a:lnTo>
                    <a:pt x="215" y="84"/>
                  </a:lnTo>
                  <a:lnTo>
                    <a:pt x="244" y="65"/>
                  </a:lnTo>
                  <a:lnTo>
                    <a:pt x="274" y="50"/>
                  </a:lnTo>
                  <a:lnTo>
                    <a:pt x="305" y="36"/>
                  </a:lnTo>
                  <a:lnTo>
                    <a:pt x="337" y="24"/>
                  </a:lnTo>
                  <a:lnTo>
                    <a:pt x="370" y="15"/>
                  </a:lnTo>
                  <a:lnTo>
                    <a:pt x="403" y="7"/>
                  </a:lnTo>
                  <a:lnTo>
                    <a:pt x="437" y="3"/>
                  </a:lnTo>
                  <a:lnTo>
                    <a:pt x="470" y="0"/>
                  </a:lnTo>
                  <a:lnTo>
                    <a:pt x="504" y="0"/>
                  </a:lnTo>
                  <a:lnTo>
                    <a:pt x="538" y="3"/>
                  </a:lnTo>
                  <a:lnTo>
                    <a:pt x="572" y="7"/>
                  </a:lnTo>
                  <a:lnTo>
                    <a:pt x="605" y="15"/>
                  </a:lnTo>
                  <a:lnTo>
                    <a:pt x="637" y="24"/>
                  </a:lnTo>
                  <a:lnTo>
                    <a:pt x="669" y="36"/>
                  </a:lnTo>
                  <a:lnTo>
                    <a:pt x="701" y="50"/>
                  </a:lnTo>
                  <a:lnTo>
                    <a:pt x="730" y="65"/>
                  </a:lnTo>
                  <a:lnTo>
                    <a:pt x="759" y="84"/>
                  </a:lnTo>
                  <a:lnTo>
                    <a:pt x="786" y="104"/>
                  </a:lnTo>
                  <a:lnTo>
                    <a:pt x="812" y="125"/>
                  </a:lnTo>
                  <a:lnTo>
                    <a:pt x="837" y="148"/>
                  </a:lnTo>
                  <a:lnTo>
                    <a:pt x="860" y="174"/>
                  </a:lnTo>
                  <a:lnTo>
                    <a:pt x="880" y="201"/>
                  </a:lnTo>
                  <a:lnTo>
                    <a:pt x="900" y="229"/>
                  </a:lnTo>
                  <a:lnTo>
                    <a:pt x="917" y="258"/>
                  </a:lnTo>
                  <a:lnTo>
                    <a:pt x="932" y="289"/>
                  </a:lnTo>
                  <a:lnTo>
                    <a:pt x="945" y="319"/>
                  </a:lnTo>
                  <a:lnTo>
                    <a:pt x="955" y="352"/>
                  </a:lnTo>
                  <a:lnTo>
                    <a:pt x="964" y="385"/>
                  </a:lnTo>
                  <a:lnTo>
                    <a:pt x="969" y="419"/>
                  </a:lnTo>
                  <a:lnTo>
                    <a:pt x="973" y="452"/>
                  </a:lnTo>
                  <a:lnTo>
                    <a:pt x="974" y="486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79" name="Google Shape;679;p11"/>
            <p:cNvCxnSpPr/>
            <p:nvPr/>
          </p:nvCxnSpPr>
          <p:spPr>
            <a:xfrm>
              <a:off x="4585099" y="3107533"/>
              <a:ext cx="1190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0" name="Google Shape;680;p11"/>
            <p:cNvCxnSpPr/>
            <p:nvPr/>
          </p:nvCxnSpPr>
          <p:spPr>
            <a:xfrm>
              <a:off x="5395913" y="3107533"/>
              <a:ext cx="1191" cy="79772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1" name="Google Shape;681;p11"/>
            <p:cNvCxnSpPr/>
            <p:nvPr/>
          </p:nvCxnSpPr>
          <p:spPr>
            <a:xfrm rot="10800000" flipH="1">
              <a:off x="5092305" y="3130154"/>
              <a:ext cx="10120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2" name="Google Shape;682;p11"/>
            <p:cNvCxnSpPr/>
            <p:nvPr/>
          </p:nvCxnSpPr>
          <p:spPr>
            <a:xfrm>
              <a:off x="5092305" y="3139679"/>
              <a:ext cx="10120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3" name="Google Shape;683;p11"/>
            <p:cNvCxnSpPr/>
            <p:nvPr/>
          </p:nvCxnSpPr>
          <p:spPr>
            <a:xfrm flipH="1">
              <a:off x="4985147" y="3139679"/>
              <a:ext cx="100013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4" name="Google Shape;684;p11"/>
            <p:cNvCxnSpPr/>
            <p:nvPr/>
          </p:nvCxnSpPr>
          <p:spPr>
            <a:xfrm rot="10800000">
              <a:off x="4985147" y="3130154"/>
              <a:ext cx="100013" cy="95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5" name="Google Shape;685;p11"/>
            <p:cNvCxnSpPr/>
            <p:nvPr/>
          </p:nvCxnSpPr>
          <p:spPr>
            <a:xfrm flipH="1">
              <a:off x="5276850" y="3140870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6" name="Google Shape;686;p11"/>
            <p:cNvCxnSpPr/>
            <p:nvPr/>
          </p:nvCxnSpPr>
          <p:spPr>
            <a:xfrm rot="10800000">
              <a:off x="5276850" y="3132535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7" name="Google Shape;687;p11"/>
            <p:cNvCxnSpPr/>
            <p:nvPr/>
          </p:nvCxnSpPr>
          <p:spPr>
            <a:xfrm rot="10800000" flipH="1">
              <a:off x="4583906" y="3132535"/>
              <a:ext cx="101204" cy="833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8" name="Google Shape;688;p11"/>
            <p:cNvCxnSpPr/>
            <p:nvPr/>
          </p:nvCxnSpPr>
          <p:spPr>
            <a:xfrm>
              <a:off x="4583906" y="3140870"/>
              <a:ext cx="101204" cy="833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9" name="Google Shape;689;p11"/>
            <p:cNvCxnSpPr/>
            <p:nvPr/>
          </p:nvCxnSpPr>
          <p:spPr>
            <a:xfrm flipH="1">
              <a:off x="4342210" y="2757488"/>
              <a:ext cx="127397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0" name="Google Shape;690;p11"/>
            <p:cNvCxnSpPr/>
            <p:nvPr/>
          </p:nvCxnSpPr>
          <p:spPr>
            <a:xfrm>
              <a:off x="4493420" y="2669381"/>
              <a:ext cx="175022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1" name="Google Shape;691;p11"/>
            <p:cNvCxnSpPr/>
            <p:nvPr/>
          </p:nvCxnSpPr>
          <p:spPr>
            <a:xfrm rot="10800000" flipH="1">
              <a:off x="4581525" y="2594372"/>
              <a:ext cx="1191" cy="7500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692" name="Google Shape;692;p11"/>
            <p:cNvSpPr txBox="1"/>
            <p:nvPr/>
          </p:nvSpPr>
          <p:spPr>
            <a:xfrm>
              <a:off x="48577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7.5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11"/>
            <p:cNvSpPr txBox="1"/>
            <p:nvPr/>
          </p:nvSpPr>
          <p:spPr>
            <a:xfrm>
              <a:off x="44005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6.0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11"/>
            <p:cNvSpPr txBox="1"/>
            <p:nvPr/>
          </p:nvSpPr>
          <p:spPr>
            <a:xfrm>
              <a:off x="462915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5.9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11"/>
            <p:cNvSpPr txBox="1"/>
            <p:nvPr/>
          </p:nvSpPr>
          <p:spPr>
            <a:xfrm>
              <a:off x="23431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6" name="Google Shape;696;p11"/>
            <p:cNvSpPr txBox="1"/>
            <p:nvPr/>
          </p:nvSpPr>
          <p:spPr>
            <a:xfrm>
              <a:off x="285750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11"/>
            <p:cNvSpPr txBox="1"/>
            <p:nvPr/>
          </p:nvSpPr>
          <p:spPr>
            <a:xfrm>
              <a:off x="325755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11"/>
            <p:cNvSpPr txBox="1"/>
            <p:nvPr/>
          </p:nvSpPr>
          <p:spPr>
            <a:xfrm>
              <a:off x="365760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11"/>
            <p:cNvSpPr txBox="1"/>
            <p:nvPr/>
          </p:nvSpPr>
          <p:spPr>
            <a:xfrm>
              <a:off x="4000500" y="2914650"/>
              <a:ext cx="457200" cy="2308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9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0" name="Google Shape;700;p11"/>
            <p:cNvSpPr txBox="1"/>
            <p:nvPr/>
          </p:nvSpPr>
          <p:spPr>
            <a:xfrm>
              <a:off x="26289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1" name="Google Shape;701;p11"/>
            <p:cNvSpPr txBox="1"/>
            <p:nvPr/>
          </p:nvSpPr>
          <p:spPr>
            <a:xfrm>
              <a:off x="30861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11"/>
            <p:cNvSpPr txBox="1"/>
            <p:nvPr/>
          </p:nvSpPr>
          <p:spPr>
            <a:xfrm>
              <a:off x="38862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11"/>
            <p:cNvSpPr txBox="1"/>
            <p:nvPr/>
          </p:nvSpPr>
          <p:spPr>
            <a:xfrm>
              <a:off x="508635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11"/>
            <p:cNvSpPr txBox="1"/>
            <p:nvPr/>
          </p:nvSpPr>
          <p:spPr>
            <a:xfrm>
              <a:off x="348615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5.1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5" name="Google Shape;705;p11"/>
            <p:cNvSpPr txBox="1"/>
            <p:nvPr/>
          </p:nvSpPr>
          <p:spPr>
            <a:xfrm>
              <a:off x="4229101" y="3143250"/>
              <a:ext cx="372218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2.5</a:t>
              </a:r>
              <a:endParaRPr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06" name="Google Shape;706;p11"/>
          <p:cNvSpPr txBox="1"/>
          <p:nvPr/>
        </p:nvSpPr>
        <p:spPr>
          <a:xfrm>
            <a:off x="6079702" y="1237778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56.5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" name="Google Shape;707;p11"/>
          <p:cNvSpPr txBox="1"/>
          <p:nvPr/>
        </p:nvSpPr>
        <p:spPr>
          <a:xfrm>
            <a:off x="6063853" y="2446826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60.5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p11"/>
          <p:cNvSpPr txBox="1"/>
          <p:nvPr/>
        </p:nvSpPr>
        <p:spPr>
          <a:xfrm>
            <a:off x="6086842" y="3730258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63.5 tonnes</a:t>
            </a:r>
            <a:endParaRPr sz="15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9" name="Google Shape;709;p11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p12"/>
          <p:cNvSpPr txBox="1">
            <a:spLocks noGrp="1"/>
          </p:cNvSpPr>
          <p:nvPr>
            <p:ph type="body" idx="1"/>
          </p:nvPr>
        </p:nvSpPr>
        <p:spPr>
          <a:xfrm>
            <a:off x="0" y="1356958"/>
            <a:ext cx="8769152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Each one of the trucks produces unique forces and stresses in the bridge.</a:t>
            </a:r>
          </a:p>
          <a:p>
            <a:pPr marL="74295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It is not practical to load rate the bridge for each one of the real truck configurations.</a:t>
            </a:r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A model truck is used to represent each one of the truck configuration categories.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CS1 Rating Truck Model - Single unit trucks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CS2 Rating Truck Model - Tractor semi-trailer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CA" dirty="0"/>
              <a:t>CS3 Rating Truck Model - Truck trains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dirty="0"/>
          </a:p>
        </p:txBody>
      </p:sp>
      <p:sp>
        <p:nvSpPr>
          <p:cNvPr id="715" name="Google Shape;715;p12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Rating Truck Models</a:t>
            </a:r>
            <a:endParaRPr dirty="0"/>
          </a:p>
        </p:txBody>
      </p:sp>
      <p:sp>
        <p:nvSpPr>
          <p:cNvPr id="716" name="Google Shape;716;p12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12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1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Rating Truck Models</a:t>
            </a:r>
            <a:endParaRPr/>
          </a:p>
        </p:txBody>
      </p:sp>
      <p:sp>
        <p:nvSpPr>
          <p:cNvPr id="722" name="Google Shape;722;p13"/>
          <p:cNvSpPr/>
          <p:nvPr/>
        </p:nvSpPr>
        <p:spPr>
          <a:xfrm>
            <a:off x="1371600" y="1885951"/>
            <a:ext cx="2000250" cy="1031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3" name="Google Shape;723;p13"/>
          <p:cNvSpPr txBox="1"/>
          <p:nvPr/>
        </p:nvSpPr>
        <p:spPr>
          <a:xfrm>
            <a:off x="1828801" y="3028950"/>
            <a:ext cx="372218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4.0</a:t>
            </a:r>
            <a:endParaRPr sz="105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" name="Google Shape;724;p13"/>
          <p:cNvSpPr txBox="1"/>
          <p:nvPr/>
        </p:nvSpPr>
        <p:spPr>
          <a:xfrm>
            <a:off x="2457451" y="3028950"/>
            <a:ext cx="372218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05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6.0</a:t>
            </a:r>
            <a:endParaRPr sz="105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25" name="Google Shape;725;p13"/>
          <p:cNvGrpSpPr/>
          <p:nvPr/>
        </p:nvGrpSpPr>
        <p:grpSpPr>
          <a:xfrm>
            <a:off x="1657351" y="1200150"/>
            <a:ext cx="4758928" cy="1053703"/>
            <a:chOff x="432" y="1008"/>
            <a:chExt cx="3997" cy="885"/>
          </a:xfrm>
        </p:grpSpPr>
        <p:sp>
          <p:nvSpPr>
            <p:cNvPr id="726" name="Google Shape;726;p13"/>
            <p:cNvSpPr txBox="1"/>
            <p:nvPr/>
          </p:nvSpPr>
          <p:spPr>
            <a:xfrm>
              <a:off x="672" y="1680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7" name="Google Shape;727;p13"/>
            <p:cNvSpPr/>
            <p:nvPr/>
          </p:nvSpPr>
          <p:spPr>
            <a:xfrm>
              <a:off x="432" y="1008"/>
              <a:ext cx="927" cy="7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8" name="Google Shape;728;p13"/>
            <p:cNvSpPr/>
            <p:nvPr/>
          </p:nvSpPr>
          <p:spPr>
            <a:xfrm>
              <a:off x="520" y="1327"/>
              <a:ext cx="189" cy="189"/>
            </a:xfrm>
            <a:custGeom>
              <a:avLst/>
              <a:gdLst/>
              <a:ahLst/>
              <a:cxnLst/>
              <a:rect l="l" t="t" r="r" b="b"/>
              <a:pathLst>
                <a:path w="943" h="943" extrusionOk="0">
                  <a:moveTo>
                    <a:pt x="943" y="471"/>
                  </a:moveTo>
                  <a:lnTo>
                    <a:pt x="942" y="504"/>
                  </a:lnTo>
                  <a:lnTo>
                    <a:pt x="939" y="535"/>
                  </a:lnTo>
                  <a:lnTo>
                    <a:pt x="933" y="568"/>
                  </a:lnTo>
                  <a:lnTo>
                    <a:pt x="926" y="598"/>
                  </a:lnTo>
                  <a:lnTo>
                    <a:pt x="916" y="629"/>
                  </a:lnTo>
                  <a:lnTo>
                    <a:pt x="904" y="659"/>
                  </a:lnTo>
                  <a:lnTo>
                    <a:pt x="890" y="689"/>
                  </a:lnTo>
                  <a:lnTo>
                    <a:pt x="875" y="716"/>
                  </a:lnTo>
                  <a:lnTo>
                    <a:pt x="856" y="743"/>
                  </a:lnTo>
                  <a:lnTo>
                    <a:pt x="836" y="769"/>
                  </a:lnTo>
                  <a:lnTo>
                    <a:pt x="816" y="793"/>
                  </a:lnTo>
                  <a:lnTo>
                    <a:pt x="793" y="816"/>
                  </a:lnTo>
                  <a:lnTo>
                    <a:pt x="769" y="837"/>
                  </a:lnTo>
                  <a:lnTo>
                    <a:pt x="743" y="856"/>
                  </a:lnTo>
                  <a:lnTo>
                    <a:pt x="716" y="875"/>
                  </a:lnTo>
                  <a:lnTo>
                    <a:pt x="688" y="890"/>
                  </a:lnTo>
                  <a:lnTo>
                    <a:pt x="659" y="904"/>
                  </a:lnTo>
                  <a:lnTo>
                    <a:pt x="629" y="916"/>
                  </a:lnTo>
                  <a:lnTo>
                    <a:pt x="598" y="926"/>
                  </a:lnTo>
                  <a:lnTo>
                    <a:pt x="568" y="934"/>
                  </a:lnTo>
                  <a:lnTo>
                    <a:pt x="535" y="939"/>
                  </a:lnTo>
                  <a:lnTo>
                    <a:pt x="503" y="942"/>
                  </a:lnTo>
                  <a:lnTo>
                    <a:pt x="471" y="943"/>
                  </a:lnTo>
                  <a:lnTo>
                    <a:pt x="439" y="942"/>
                  </a:lnTo>
                  <a:lnTo>
                    <a:pt x="407" y="939"/>
                  </a:lnTo>
                  <a:lnTo>
                    <a:pt x="375" y="934"/>
                  </a:lnTo>
                  <a:lnTo>
                    <a:pt x="344" y="926"/>
                  </a:lnTo>
                  <a:lnTo>
                    <a:pt x="313" y="916"/>
                  </a:lnTo>
                  <a:lnTo>
                    <a:pt x="284" y="904"/>
                  </a:lnTo>
                  <a:lnTo>
                    <a:pt x="254" y="890"/>
                  </a:lnTo>
                  <a:lnTo>
                    <a:pt x="226" y="875"/>
                  </a:lnTo>
                  <a:lnTo>
                    <a:pt x="199" y="856"/>
                  </a:lnTo>
                  <a:lnTo>
                    <a:pt x="174" y="837"/>
                  </a:lnTo>
                  <a:lnTo>
                    <a:pt x="150" y="816"/>
                  </a:lnTo>
                  <a:lnTo>
                    <a:pt x="127" y="793"/>
                  </a:lnTo>
                  <a:lnTo>
                    <a:pt x="105" y="769"/>
                  </a:lnTo>
                  <a:lnTo>
                    <a:pt x="86" y="743"/>
                  </a:lnTo>
                  <a:lnTo>
                    <a:pt x="68" y="716"/>
                  </a:lnTo>
                  <a:lnTo>
                    <a:pt x="53" y="689"/>
                  </a:lnTo>
                  <a:lnTo>
                    <a:pt x="39" y="659"/>
                  </a:lnTo>
                  <a:lnTo>
                    <a:pt x="27" y="629"/>
                  </a:lnTo>
                  <a:lnTo>
                    <a:pt x="17" y="598"/>
                  </a:lnTo>
                  <a:lnTo>
                    <a:pt x="10" y="568"/>
                  </a:lnTo>
                  <a:lnTo>
                    <a:pt x="4" y="535"/>
                  </a:lnTo>
                  <a:lnTo>
                    <a:pt x="1" y="504"/>
                  </a:lnTo>
                  <a:lnTo>
                    <a:pt x="0" y="471"/>
                  </a:lnTo>
                  <a:lnTo>
                    <a:pt x="1" y="439"/>
                  </a:lnTo>
                  <a:lnTo>
                    <a:pt x="4" y="407"/>
                  </a:lnTo>
                  <a:lnTo>
                    <a:pt x="10" y="375"/>
                  </a:lnTo>
                  <a:lnTo>
                    <a:pt x="17" y="344"/>
                  </a:lnTo>
                  <a:lnTo>
                    <a:pt x="27" y="313"/>
                  </a:lnTo>
                  <a:lnTo>
                    <a:pt x="39" y="284"/>
                  </a:lnTo>
                  <a:lnTo>
                    <a:pt x="53" y="254"/>
                  </a:lnTo>
                  <a:lnTo>
                    <a:pt x="68" y="226"/>
                  </a:lnTo>
                  <a:lnTo>
                    <a:pt x="86" y="199"/>
                  </a:lnTo>
                  <a:lnTo>
                    <a:pt x="105" y="174"/>
                  </a:lnTo>
                  <a:lnTo>
                    <a:pt x="127" y="150"/>
                  </a:lnTo>
                  <a:lnTo>
                    <a:pt x="150" y="127"/>
                  </a:lnTo>
                  <a:lnTo>
                    <a:pt x="174" y="105"/>
                  </a:lnTo>
                  <a:lnTo>
                    <a:pt x="199" y="86"/>
                  </a:lnTo>
                  <a:lnTo>
                    <a:pt x="226" y="68"/>
                  </a:lnTo>
                  <a:lnTo>
                    <a:pt x="254" y="53"/>
                  </a:lnTo>
                  <a:lnTo>
                    <a:pt x="284" y="39"/>
                  </a:lnTo>
                  <a:lnTo>
                    <a:pt x="313" y="27"/>
                  </a:lnTo>
                  <a:lnTo>
                    <a:pt x="344" y="17"/>
                  </a:lnTo>
                  <a:lnTo>
                    <a:pt x="375" y="9"/>
                  </a:lnTo>
                  <a:lnTo>
                    <a:pt x="407" y="4"/>
                  </a:lnTo>
                  <a:lnTo>
                    <a:pt x="439" y="1"/>
                  </a:lnTo>
                  <a:lnTo>
                    <a:pt x="471" y="0"/>
                  </a:lnTo>
                  <a:lnTo>
                    <a:pt x="503" y="1"/>
                  </a:lnTo>
                  <a:lnTo>
                    <a:pt x="535" y="4"/>
                  </a:lnTo>
                  <a:lnTo>
                    <a:pt x="568" y="9"/>
                  </a:lnTo>
                  <a:lnTo>
                    <a:pt x="598" y="17"/>
                  </a:lnTo>
                  <a:lnTo>
                    <a:pt x="629" y="27"/>
                  </a:lnTo>
                  <a:lnTo>
                    <a:pt x="659" y="39"/>
                  </a:lnTo>
                  <a:lnTo>
                    <a:pt x="688" y="53"/>
                  </a:lnTo>
                  <a:lnTo>
                    <a:pt x="716" y="68"/>
                  </a:lnTo>
                  <a:lnTo>
                    <a:pt x="743" y="86"/>
                  </a:lnTo>
                  <a:lnTo>
                    <a:pt x="769" y="105"/>
                  </a:lnTo>
                  <a:lnTo>
                    <a:pt x="793" y="127"/>
                  </a:lnTo>
                  <a:lnTo>
                    <a:pt x="816" y="150"/>
                  </a:lnTo>
                  <a:lnTo>
                    <a:pt x="836" y="174"/>
                  </a:lnTo>
                  <a:lnTo>
                    <a:pt x="856" y="199"/>
                  </a:lnTo>
                  <a:lnTo>
                    <a:pt x="875" y="226"/>
                  </a:lnTo>
                  <a:lnTo>
                    <a:pt x="890" y="254"/>
                  </a:lnTo>
                  <a:lnTo>
                    <a:pt x="904" y="284"/>
                  </a:lnTo>
                  <a:lnTo>
                    <a:pt x="916" y="313"/>
                  </a:lnTo>
                  <a:lnTo>
                    <a:pt x="926" y="344"/>
                  </a:lnTo>
                  <a:lnTo>
                    <a:pt x="933" y="375"/>
                  </a:lnTo>
                  <a:lnTo>
                    <a:pt x="939" y="407"/>
                  </a:lnTo>
                  <a:lnTo>
                    <a:pt x="942" y="439"/>
                  </a:lnTo>
                  <a:lnTo>
                    <a:pt x="943" y="47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13"/>
            <p:cNvSpPr/>
            <p:nvPr/>
          </p:nvSpPr>
          <p:spPr>
            <a:xfrm>
              <a:off x="960" y="1328"/>
              <a:ext cx="188" cy="188"/>
            </a:xfrm>
            <a:custGeom>
              <a:avLst/>
              <a:gdLst/>
              <a:ahLst/>
              <a:cxnLst/>
              <a:rect l="l" t="t" r="r" b="b"/>
              <a:pathLst>
                <a:path w="943" h="943" extrusionOk="0">
                  <a:moveTo>
                    <a:pt x="943" y="471"/>
                  </a:moveTo>
                  <a:lnTo>
                    <a:pt x="942" y="504"/>
                  </a:lnTo>
                  <a:lnTo>
                    <a:pt x="938" y="535"/>
                  </a:lnTo>
                  <a:lnTo>
                    <a:pt x="933" y="567"/>
                  </a:lnTo>
                  <a:lnTo>
                    <a:pt x="925" y="598"/>
                  </a:lnTo>
                  <a:lnTo>
                    <a:pt x="916" y="629"/>
                  </a:lnTo>
                  <a:lnTo>
                    <a:pt x="904" y="659"/>
                  </a:lnTo>
                  <a:lnTo>
                    <a:pt x="890" y="689"/>
                  </a:lnTo>
                  <a:lnTo>
                    <a:pt x="874" y="716"/>
                  </a:lnTo>
                  <a:lnTo>
                    <a:pt x="857" y="743"/>
                  </a:lnTo>
                  <a:lnTo>
                    <a:pt x="837" y="769"/>
                  </a:lnTo>
                  <a:lnTo>
                    <a:pt x="816" y="793"/>
                  </a:lnTo>
                  <a:lnTo>
                    <a:pt x="794" y="816"/>
                  </a:lnTo>
                  <a:lnTo>
                    <a:pt x="769" y="837"/>
                  </a:lnTo>
                  <a:lnTo>
                    <a:pt x="744" y="856"/>
                  </a:lnTo>
                  <a:lnTo>
                    <a:pt x="716" y="875"/>
                  </a:lnTo>
                  <a:lnTo>
                    <a:pt x="688" y="890"/>
                  </a:lnTo>
                  <a:lnTo>
                    <a:pt x="660" y="904"/>
                  </a:lnTo>
                  <a:lnTo>
                    <a:pt x="629" y="916"/>
                  </a:lnTo>
                  <a:lnTo>
                    <a:pt x="599" y="926"/>
                  </a:lnTo>
                  <a:lnTo>
                    <a:pt x="567" y="934"/>
                  </a:lnTo>
                  <a:lnTo>
                    <a:pt x="536" y="939"/>
                  </a:lnTo>
                  <a:lnTo>
                    <a:pt x="504" y="942"/>
                  </a:lnTo>
                  <a:lnTo>
                    <a:pt x="472" y="943"/>
                  </a:lnTo>
                  <a:lnTo>
                    <a:pt x="439" y="942"/>
                  </a:lnTo>
                  <a:lnTo>
                    <a:pt x="407" y="939"/>
                  </a:lnTo>
                  <a:lnTo>
                    <a:pt x="376" y="934"/>
                  </a:lnTo>
                  <a:lnTo>
                    <a:pt x="344" y="926"/>
                  </a:lnTo>
                  <a:lnTo>
                    <a:pt x="314" y="916"/>
                  </a:lnTo>
                  <a:lnTo>
                    <a:pt x="283" y="904"/>
                  </a:lnTo>
                  <a:lnTo>
                    <a:pt x="255" y="890"/>
                  </a:lnTo>
                  <a:lnTo>
                    <a:pt x="227" y="875"/>
                  </a:lnTo>
                  <a:lnTo>
                    <a:pt x="200" y="856"/>
                  </a:lnTo>
                  <a:lnTo>
                    <a:pt x="175" y="837"/>
                  </a:lnTo>
                  <a:lnTo>
                    <a:pt x="150" y="816"/>
                  </a:lnTo>
                  <a:lnTo>
                    <a:pt x="127" y="793"/>
                  </a:lnTo>
                  <a:lnTo>
                    <a:pt x="106" y="769"/>
                  </a:lnTo>
                  <a:lnTo>
                    <a:pt x="86" y="743"/>
                  </a:lnTo>
                  <a:lnTo>
                    <a:pt x="69" y="716"/>
                  </a:lnTo>
                  <a:lnTo>
                    <a:pt x="53" y="689"/>
                  </a:lnTo>
                  <a:lnTo>
                    <a:pt x="40" y="659"/>
                  </a:lnTo>
                  <a:lnTo>
                    <a:pt x="28" y="629"/>
                  </a:lnTo>
                  <a:lnTo>
                    <a:pt x="18" y="598"/>
                  </a:lnTo>
                  <a:lnTo>
                    <a:pt x="10" y="567"/>
                  </a:lnTo>
                  <a:lnTo>
                    <a:pt x="5" y="535"/>
                  </a:lnTo>
                  <a:lnTo>
                    <a:pt x="2" y="504"/>
                  </a:lnTo>
                  <a:lnTo>
                    <a:pt x="0" y="471"/>
                  </a:lnTo>
                  <a:lnTo>
                    <a:pt x="2" y="440"/>
                  </a:lnTo>
                  <a:lnTo>
                    <a:pt x="5" y="407"/>
                  </a:lnTo>
                  <a:lnTo>
                    <a:pt x="10" y="375"/>
                  </a:lnTo>
                  <a:lnTo>
                    <a:pt x="18" y="344"/>
                  </a:lnTo>
                  <a:lnTo>
                    <a:pt x="28" y="313"/>
                  </a:lnTo>
                  <a:lnTo>
                    <a:pt x="40" y="284"/>
                  </a:lnTo>
                  <a:lnTo>
                    <a:pt x="53" y="255"/>
                  </a:lnTo>
                  <a:lnTo>
                    <a:pt x="69" y="226"/>
                  </a:lnTo>
                  <a:lnTo>
                    <a:pt x="86" y="199"/>
                  </a:lnTo>
                  <a:lnTo>
                    <a:pt x="106" y="174"/>
                  </a:lnTo>
                  <a:lnTo>
                    <a:pt x="127" y="150"/>
                  </a:lnTo>
                  <a:lnTo>
                    <a:pt x="150" y="127"/>
                  </a:lnTo>
                  <a:lnTo>
                    <a:pt x="175" y="105"/>
                  </a:lnTo>
                  <a:lnTo>
                    <a:pt x="200" y="86"/>
                  </a:lnTo>
                  <a:lnTo>
                    <a:pt x="227" y="68"/>
                  </a:lnTo>
                  <a:lnTo>
                    <a:pt x="255" y="53"/>
                  </a:lnTo>
                  <a:lnTo>
                    <a:pt x="283" y="39"/>
                  </a:lnTo>
                  <a:lnTo>
                    <a:pt x="314" y="27"/>
                  </a:lnTo>
                  <a:lnTo>
                    <a:pt x="344" y="17"/>
                  </a:lnTo>
                  <a:lnTo>
                    <a:pt x="376" y="10"/>
                  </a:lnTo>
                  <a:lnTo>
                    <a:pt x="407" y="4"/>
                  </a:lnTo>
                  <a:lnTo>
                    <a:pt x="439" y="1"/>
                  </a:lnTo>
                  <a:lnTo>
                    <a:pt x="472" y="0"/>
                  </a:lnTo>
                  <a:lnTo>
                    <a:pt x="504" y="1"/>
                  </a:lnTo>
                  <a:lnTo>
                    <a:pt x="536" y="4"/>
                  </a:lnTo>
                  <a:lnTo>
                    <a:pt x="567" y="10"/>
                  </a:lnTo>
                  <a:lnTo>
                    <a:pt x="599" y="17"/>
                  </a:lnTo>
                  <a:lnTo>
                    <a:pt x="629" y="27"/>
                  </a:lnTo>
                  <a:lnTo>
                    <a:pt x="660" y="39"/>
                  </a:lnTo>
                  <a:lnTo>
                    <a:pt x="688" y="53"/>
                  </a:lnTo>
                  <a:lnTo>
                    <a:pt x="716" y="68"/>
                  </a:lnTo>
                  <a:lnTo>
                    <a:pt x="744" y="86"/>
                  </a:lnTo>
                  <a:lnTo>
                    <a:pt x="769" y="105"/>
                  </a:lnTo>
                  <a:lnTo>
                    <a:pt x="794" y="127"/>
                  </a:lnTo>
                  <a:lnTo>
                    <a:pt x="816" y="150"/>
                  </a:lnTo>
                  <a:lnTo>
                    <a:pt x="837" y="174"/>
                  </a:lnTo>
                  <a:lnTo>
                    <a:pt x="857" y="199"/>
                  </a:lnTo>
                  <a:lnTo>
                    <a:pt x="874" y="226"/>
                  </a:lnTo>
                  <a:lnTo>
                    <a:pt x="890" y="255"/>
                  </a:lnTo>
                  <a:lnTo>
                    <a:pt x="904" y="284"/>
                  </a:lnTo>
                  <a:lnTo>
                    <a:pt x="916" y="313"/>
                  </a:lnTo>
                  <a:lnTo>
                    <a:pt x="925" y="344"/>
                  </a:lnTo>
                  <a:lnTo>
                    <a:pt x="933" y="375"/>
                  </a:lnTo>
                  <a:lnTo>
                    <a:pt x="938" y="407"/>
                  </a:lnTo>
                  <a:lnTo>
                    <a:pt x="942" y="440"/>
                  </a:lnTo>
                  <a:lnTo>
                    <a:pt x="943" y="47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30" name="Google Shape;730;p13"/>
            <p:cNvCxnSpPr/>
            <p:nvPr/>
          </p:nvCxnSpPr>
          <p:spPr>
            <a:xfrm rot="10800000" flipH="1">
              <a:off x="444" y="1200"/>
              <a:ext cx="1" cy="17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1" name="Google Shape;731;p13"/>
            <p:cNvCxnSpPr/>
            <p:nvPr/>
          </p:nvCxnSpPr>
          <p:spPr>
            <a:xfrm rot="10800000" flipH="1">
              <a:off x="444" y="1173"/>
              <a:ext cx="167" cy="2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2" name="Google Shape;732;p13"/>
            <p:cNvCxnSpPr/>
            <p:nvPr/>
          </p:nvCxnSpPr>
          <p:spPr>
            <a:xfrm rot="10800000" flipH="1">
              <a:off x="611" y="1027"/>
              <a:ext cx="65" cy="14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3" name="Google Shape;733;p13"/>
            <p:cNvCxnSpPr/>
            <p:nvPr/>
          </p:nvCxnSpPr>
          <p:spPr>
            <a:xfrm>
              <a:off x="676" y="1027"/>
              <a:ext cx="13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4" name="Google Shape;734;p13"/>
            <p:cNvCxnSpPr/>
            <p:nvPr/>
          </p:nvCxnSpPr>
          <p:spPr>
            <a:xfrm>
              <a:off x="815" y="1027"/>
              <a:ext cx="1" cy="26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5" name="Google Shape;735;p13"/>
            <p:cNvCxnSpPr/>
            <p:nvPr/>
          </p:nvCxnSpPr>
          <p:spPr>
            <a:xfrm>
              <a:off x="815" y="1293"/>
              <a:ext cx="46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6" name="Google Shape;736;p13"/>
            <p:cNvCxnSpPr/>
            <p:nvPr/>
          </p:nvCxnSpPr>
          <p:spPr>
            <a:xfrm>
              <a:off x="972" y="1231"/>
              <a:ext cx="310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7" name="Google Shape;737;p13"/>
            <p:cNvCxnSpPr/>
            <p:nvPr/>
          </p:nvCxnSpPr>
          <p:spPr>
            <a:xfrm>
              <a:off x="615" y="1649"/>
              <a:ext cx="1" cy="6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8" name="Google Shape;738;p13"/>
            <p:cNvCxnSpPr/>
            <p:nvPr/>
          </p:nvCxnSpPr>
          <p:spPr>
            <a:xfrm>
              <a:off x="1054" y="1649"/>
              <a:ext cx="1" cy="6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9" name="Google Shape;739;p13"/>
            <p:cNvCxnSpPr/>
            <p:nvPr/>
          </p:nvCxnSpPr>
          <p:spPr>
            <a:xfrm>
              <a:off x="615" y="1676"/>
              <a:ext cx="43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0" name="Google Shape;740;p13"/>
            <p:cNvCxnSpPr/>
            <p:nvPr/>
          </p:nvCxnSpPr>
          <p:spPr>
            <a:xfrm rot="10800000" flipH="1">
              <a:off x="615" y="1669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1" name="Google Shape;741;p13"/>
            <p:cNvCxnSpPr/>
            <p:nvPr/>
          </p:nvCxnSpPr>
          <p:spPr>
            <a:xfrm>
              <a:off x="615" y="1676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2" name="Google Shape;742;p13"/>
            <p:cNvCxnSpPr/>
            <p:nvPr/>
          </p:nvCxnSpPr>
          <p:spPr>
            <a:xfrm flipH="1">
              <a:off x="972" y="1676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3" name="Google Shape;743;p13"/>
            <p:cNvCxnSpPr/>
            <p:nvPr/>
          </p:nvCxnSpPr>
          <p:spPr>
            <a:xfrm rot="10800000">
              <a:off x="972" y="1669"/>
              <a:ext cx="82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44" name="Google Shape;744;p13"/>
            <p:cNvSpPr txBox="1"/>
            <p:nvPr/>
          </p:nvSpPr>
          <p:spPr>
            <a:xfrm>
              <a:off x="480" y="1488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5" name="Google Shape;745;p13"/>
            <p:cNvSpPr txBox="1"/>
            <p:nvPr/>
          </p:nvSpPr>
          <p:spPr>
            <a:xfrm>
              <a:off x="864" y="1488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21.0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6" name="Google Shape;746;p13"/>
            <p:cNvSpPr txBox="1"/>
            <p:nvPr/>
          </p:nvSpPr>
          <p:spPr>
            <a:xfrm>
              <a:off x="2696" y="1093"/>
              <a:ext cx="1733" cy="5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u="sng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CS1 Rating Truck Model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50" b="1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28 tonnes</a:t>
              </a:r>
              <a:endParaRPr sz="1500" b="1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7" name="Google Shape;747;p13"/>
          <p:cNvGrpSpPr/>
          <p:nvPr/>
        </p:nvGrpSpPr>
        <p:grpSpPr>
          <a:xfrm>
            <a:off x="1600201" y="2251473"/>
            <a:ext cx="4806553" cy="891778"/>
            <a:chOff x="384" y="1920"/>
            <a:chExt cx="4037" cy="749"/>
          </a:xfrm>
        </p:grpSpPr>
        <p:sp>
          <p:nvSpPr>
            <p:cNvPr id="748" name="Google Shape;748;p13"/>
            <p:cNvSpPr txBox="1"/>
            <p:nvPr/>
          </p:nvSpPr>
          <p:spPr>
            <a:xfrm>
              <a:off x="384" y="2400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7.0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9" name="Google Shape;749;p13"/>
            <p:cNvSpPr txBox="1"/>
            <p:nvPr/>
          </p:nvSpPr>
          <p:spPr>
            <a:xfrm>
              <a:off x="768" y="2400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21.0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0" name="Google Shape;750;p13"/>
            <p:cNvSpPr txBox="1"/>
            <p:nvPr/>
          </p:nvSpPr>
          <p:spPr>
            <a:xfrm>
              <a:off x="1344" y="2400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21.0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13"/>
            <p:cNvSpPr txBox="1"/>
            <p:nvPr/>
          </p:nvSpPr>
          <p:spPr>
            <a:xfrm>
              <a:off x="2688" y="2024"/>
              <a:ext cx="1733" cy="5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u="sng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CS2 Rating Truck Model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50" b="1" u="sng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49 tonnes</a:t>
              </a:r>
              <a:endParaRPr sz="1500" b="1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2" name="Google Shape;752;p13"/>
            <p:cNvSpPr/>
            <p:nvPr/>
          </p:nvSpPr>
          <p:spPr>
            <a:xfrm>
              <a:off x="384" y="1920"/>
              <a:ext cx="1344" cy="7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53" name="Google Shape;753;p13"/>
            <p:cNvCxnSpPr/>
            <p:nvPr/>
          </p:nvCxnSpPr>
          <p:spPr>
            <a:xfrm rot="10800000" flipH="1">
              <a:off x="971" y="2544"/>
              <a:ext cx="77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4" name="Google Shape;754;p13"/>
            <p:cNvCxnSpPr/>
            <p:nvPr/>
          </p:nvCxnSpPr>
          <p:spPr>
            <a:xfrm>
              <a:off x="971" y="2551"/>
              <a:ext cx="77" cy="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5" name="Google Shape;755;p13"/>
            <p:cNvCxnSpPr/>
            <p:nvPr/>
          </p:nvCxnSpPr>
          <p:spPr>
            <a:xfrm flipH="1">
              <a:off x="894" y="2551"/>
              <a:ext cx="76" cy="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6" name="Google Shape;756;p13"/>
            <p:cNvCxnSpPr/>
            <p:nvPr/>
          </p:nvCxnSpPr>
          <p:spPr>
            <a:xfrm rot="10800000">
              <a:off x="894" y="2544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57" name="Google Shape;757;p13"/>
            <p:cNvSpPr/>
            <p:nvPr/>
          </p:nvSpPr>
          <p:spPr>
            <a:xfrm>
              <a:off x="473" y="2226"/>
              <a:ext cx="176" cy="176"/>
            </a:xfrm>
            <a:custGeom>
              <a:avLst/>
              <a:gdLst/>
              <a:ahLst/>
              <a:cxnLst/>
              <a:rect l="l" t="t" r="r" b="b"/>
              <a:pathLst>
                <a:path w="881" h="882" extrusionOk="0">
                  <a:moveTo>
                    <a:pt x="881" y="441"/>
                  </a:moveTo>
                  <a:lnTo>
                    <a:pt x="880" y="471"/>
                  </a:lnTo>
                  <a:lnTo>
                    <a:pt x="877" y="502"/>
                  </a:lnTo>
                  <a:lnTo>
                    <a:pt x="871" y="532"/>
                  </a:lnTo>
                  <a:lnTo>
                    <a:pt x="864" y="561"/>
                  </a:lnTo>
                  <a:lnTo>
                    <a:pt x="855" y="590"/>
                  </a:lnTo>
                  <a:lnTo>
                    <a:pt x="844" y="618"/>
                  </a:lnTo>
                  <a:lnTo>
                    <a:pt x="830" y="646"/>
                  </a:lnTo>
                  <a:lnTo>
                    <a:pt x="816" y="672"/>
                  </a:lnTo>
                  <a:lnTo>
                    <a:pt x="798" y="698"/>
                  </a:lnTo>
                  <a:lnTo>
                    <a:pt x="780" y="722"/>
                  </a:lnTo>
                  <a:lnTo>
                    <a:pt x="760" y="745"/>
                  </a:lnTo>
                  <a:lnTo>
                    <a:pt x="738" y="766"/>
                  </a:lnTo>
                  <a:lnTo>
                    <a:pt x="715" y="786"/>
                  </a:lnTo>
                  <a:lnTo>
                    <a:pt x="691" y="804"/>
                  </a:lnTo>
                  <a:lnTo>
                    <a:pt x="665" y="820"/>
                  </a:lnTo>
                  <a:lnTo>
                    <a:pt x="638" y="835"/>
                  </a:lnTo>
                  <a:lnTo>
                    <a:pt x="611" y="848"/>
                  </a:lnTo>
                  <a:lnTo>
                    <a:pt x="582" y="858"/>
                  </a:lnTo>
                  <a:lnTo>
                    <a:pt x="553" y="867"/>
                  </a:lnTo>
                  <a:lnTo>
                    <a:pt x="523" y="874"/>
                  </a:lnTo>
                  <a:lnTo>
                    <a:pt x="493" y="878"/>
                  </a:lnTo>
                  <a:lnTo>
                    <a:pt x="463" y="881"/>
                  </a:lnTo>
                  <a:lnTo>
                    <a:pt x="433" y="882"/>
                  </a:lnTo>
                  <a:lnTo>
                    <a:pt x="402" y="880"/>
                  </a:lnTo>
                  <a:lnTo>
                    <a:pt x="372" y="876"/>
                  </a:lnTo>
                  <a:lnTo>
                    <a:pt x="342" y="871"/>
                  </a:lnTo>
                  <a:lnTo>
                    <a:pt x="312" y="863"/>
                  </a:lnTo>
                  <a:lnTo>
                    <a:pt x="284" y="853"/>
                  </a:lnTo>
                  <a:lnTo>
                    <a:pt x="256" y="842"/>
                  </a:lnTo>
                  <a:lnTo>
                    <a:pt x="229" y="828"/>
                  </a:lnTo>
                  <a:lnTo>
                    <a:pt x="202" y="813"/>
                  </a:lnTo>
                  <a:lnTo>
                    <a:pt x="177" y="795"/>
                  </a:lnTo>
                  <a:lnTo>
                    <a:pt x="154" y="776"/>
                  </a:lnTo>
                  <a:lnTo>
                    <a:pt x="131" y="755"/>
                  </a:lnTo>
                  <a:lnTo>
                    <a:pt x="110" y="734"/>
                  </a:lnTo>
                  <a:lnTo>
                    <a:pt x="91" y="710"/>
                  </a:lnTo>
                  <a:lnTo>
                    <a:pt x="73" y="686"/>
                  </a:lnTo>
                  <a:lnTo>
                    <a:pt x="57" y="660"/>
                  </a:lnTo>
                  <a:lnTo>
                    <a:pt x="43" y="633"/>
                  </a:lnTo>
                  <a:lnTo>
                    <a:pt x="31" y="605"/>
                  </a:lnTo>
                  <a:lnTo>
                    <a:pt x="21" y="576"/>
                  </a:lnTo>
                  <a:lnTo>
                    <a:pt x="13" y="546"/>
                  </a:lnTo>
                  <a:lnTo>
                    <a:pt x="6" y="517"/>
                  </a:lnTo>
                  <a:lnTo>
                    <a:pt x="2" y="487"/>
                  </a:lnTo>
                  <a:lnTo>
                    <a:pt x="0" y="457"/>
                  </a:lnTo>
                  <a:lnTo>
                    <a:pt x="0" y="426"/>
                  </a:lnTo>
                  <a:lnTo>
                    <a:pt x="2" y="396"/>
                  </a:lnTo>
                  <a:lnTo>
                    <a:pt x="6" y="365"/>
                  </a:lnTo>
                  <a:lnTo>
                    <a:pt x="13" y="336"/>
                  </a:lnTo>
                  <a:lnTo>
                    <a:pt x="21" y="306"/>
                  </a:lnTo>
                  <a:lnTo>
                    <a:pt x="31" y="278"/>
                  </a:lnTo>
                  <a:lnTo>
                    <a:pt x="43" y="250"/>
                  </a:lnTo>
                  <a:lnTo>
                    <a:pt x="57" y="223"/>
                  </a:lnTo>
                  <a:lnTo>
                    <a:pt x="73" y="197"/>
                  </a:lnTo>
                  <a:lnTo>
                    <a:pt x="91" y="173"/>
                  </a:lnTo>
                  <a:lnTo>
                    <a:pt x="110" y="149"/>
                  </a:lnTo>
                  <a:lnTo>
                    <a:pt x="131" y="127"/>
                  </a:lnTo>
                  <a:lnTo>
                    <a:pt x="154" y="106"/>
                  </a:lnTo>
                  <a:lnTo>
                    <a:pt x="177" y="88"/>
                  </a:lnTo>
                  <a:lnTo>
                    <a:pt x="202" y="70"/>
                  </a:lnTo>
                  <a:lnTo>
                    <a:pt x="229" y="54"/>
                  </a:lnTo>
                  <a:lnTo>
                    <a:pt x="256" y="41"/>
                  </a:lnTo>
                  <a:lnTo>
                    <a:pt x="284" y="29"/>
                  </a:lnTo>
                  <a:lnTo>
                    <a:pt x="312" y="19"/>
                  </a:lnTo>
                  <a:lnTo>
                    <a:pt x="342" y="12"/>
                  </a:lnTo>
                  <a:lnTo>
                    <a:pt x="372" y="5"/>
                  </a:lnTo>
                  <a:lnTo>
                    <a:pt x="402" y="2"/>
                  </a:lnTo>
                  <a:lnTo>
                    <a:pt x="433" y="0"/>
                  </a:lnTo>
                  <a:lnTo>
                    <a:pt x="463" y="1"/>
                  </a:lnTo>
                  <a:lnTo>
                    <a:pt x="493" y="3"/>
                  </a:lnTo>
                  <a:lnTo>
                    <a:pt x="523" y="9"/>
                  </a:lnTo>
                  <a:lnTo>
                    <a:pt x="553" y="15"/>
                  </a:lnTo>
                  <a:lnTo>
                    <a:pt x="582" y="24"/>
                  </a:lnTo>
                  <a:lnTo>
                    <a:pt x="611" y="35"/>
                  </a:lnTo>
                  <a:lnTo>
                    <a:pt x="638" y="48"/>
                  </a:lnTo>
                  <a:lnTo>
                    <a:pt x="665" y="63"/>
                  </a:lnTo>
                  <a:lnTo>
                    <a:pt x="691" y="78"/>
                  </a:lnTo>
                  <a:lnTo>
                    <a:pt x="715" y="97"/>
                  </a:lnTo>
                  <a:lnTo>
                    <a:pt x="738" y="117"/>
                  </a:lnTo>
                  <a:lnTo>
                    <a:pt x="760" y="138"/>
                  </a:lnTo>
                  <a:lnTo>
                    <a:pt x="780" y="160"/>
                  </a:lnTo>
                  <a:lnTo>
                    <a:pt x="798" y="184"/>
                  </a:lnTo>
                  <a:lnTo>
                    <a:pt x="816" y="210"/>
                  </a:lnTo>
                  <a:lnTo>
                    <a:pt x="830" y="236"/>
                  </a:lnTo>
                  <a:lnTo>
                    <a:pt x="844" y="263"/>
                  </a:lnTo>
                  <a:lnTo>
                    <a:pt x="855" y="293"/>
                  </a:lnTo>
                  <a:lnTo>
                    <a:pt x="864" y="321"/>
                  </a:lnTo>
                  <a:lnTo>
                    <a:pt x="871" y="351"/>
                  </a:lnTo>
                  <a:lnTo>
                    <a:pt x="877" y="381"/>
                  </a:lnTo>
                  <a:lnTo>
                    <a:pt x="880" y="411"/>
                  </a:lnTo>
                  <a:lnTo>
                    <a:pt x="881" y="44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8" name="Google Shape;758;p13"/>
            <p:cNvSpPr/>
            <p:nvPr/>
          </p:nvSpPr>
          <p:spPr>
            <a:xfrm>
              <a:off x="883" y="2226"/>
              <a:ext cx="176" cy="177"/>
            </a:xfrm>
            <a:custGeom>
              <a:avLst/>
              <a:gdLst/>
              <a:ahLst/>
              <a:cxnLst/>
              <a:rect l="l" t="t" r="r" b="b"/>
              <a:pathLst>
                <a:path w="881" h="881" extrusionOk="0">
                  <a:moveTo>
                    <a:pt x="881" y="441"/>
                  </a:moveTo>
                  <a:lnTo>
                    <a:pt x="880" y="472"/>
                  </a:lnTo>
                  <a:lnTo>
                    <a:pt x="876" y="502"/>
                  </a:lnTo>
                  <a:lnTo>
                    <a:pt x="871" y="532"/>
                  </a:lnTo>
                  <a:lnTo>
                    <a:pt x="864" y="561"/>
                  </a:lnTo>
                  <a:lnTo>
                    <a:pt x="855" y="590"/>
                  </a:lnTo>
                  <a:lnTo>
                    <a:pt x="843" y="618"/>
                  </a:lnTo>
                  <a:lnTo>
                    <a:pt x="830" y="646"/>
                  </a:lnTo>
                  <a:lnTo>
                    <a:pt x="815" y="672"/>
                  </a:lnTo>
                  <a:lnTo>
                    <a:pt x="798" y="697"/>
                  </a:lnTo>
                  <a:lnTo>
                    <a:pt x="780" y="722"/>
                  </a:lnTo>
                  <a:lnTo>
                    <a:pt x="760" y="745"/>
                  </a:lnTo>
                  <a:lnTo>
                    <a:pt x="738" y="766"/>
                  </a:lnTo>
                  <a:lnTo>
                    <a:pt x="714" y="786"/>
                  </a:lnTo>
                  <a:lnTo>
                    <a:pt x="690" y="803"/>
                  </a:lnTo>
                  <a:lnTo>
                    <a:pt x="664" y="820"/>
                  </a:lnTo>
                  <a:lnTo>
                    <a:pt x="638" y="835"/>
                  </a:lnTo>
                  <a:lnTo>
                    <a:pt x="610" y="848"/>
                  </a:lnTo>
                  <a:lnTo>
                    <a:pt x="582" y="859"/>
                  </a:lnTo>
                  <a:lnTo>
                    <a:pt x="553" y="867"/>
                  </a:lnTo>
                  <a:lnTo>
                    <a:pt x="523" y="874"/>
                  </a:lnTo>
                  <a:lnTo>
                    <a:pt x="493" y="878"/>
                  </a:lnTo>
                  <a:lnTo>
                    <a:pt x="462" y="881"/>
                  </a:lnTo>
                  <a:lnTo>
                    <a:pt x="432" y="881"/>
                  </a:lnTo>
                  <a:lnTo>
                    <a:pt x="402" y="880"/>
                  </a:lnTo>
                  <a:lnTo>
                    <a:pt x="372" y="876"/>
                  </a:lnTo>
                  <a:lnTo>
                    <a:pt x="342" y="871"/>
                  </a:lnTo>
                  <a:lnTo>
                    <a:pt x="313" y="863"/>
                  </a:lnTo>
                  <a:lnTo>
                    <a:pt x="284" y="853"/>
                  </a:lnTo>
                  <a:lnTo>
                    <a:pt x="255" y="842"/>
                  </a:lnTo>
                  <a:lnTo>
                    <a:pt x="228" y="828"/>
                  </a:lnTo>
                  <a:lnTo>
                    <a:pt x="202" y="813"/>
                  </a:lnTo>
                  <a:lnTo>
                    <a:pt x="177" y="795"/>
                  </a:lnTo>
                  <a:lnTo>
                    <a:pt x="154" y="776"/>
                  </a:lnTo>
                  <a:lnTo>
                    <a:pt x="131" y="756"/>
                  </a:lnTo>
                  <a:lnTo>
                    <a:pt x="110" y="734"/>
                  </a:lnTo>
                  <a:lnTo>
                    <a:pt x="91" y="710"/>
                  </a:lnTo>
                  <a:lnTo>
                    <a:pt x="73" y="685"/>
                  </a:lnTo>
                  <a:lnTo>
                    <a:pt x="57" y="660"/>
                  </a:lnTo>
                  <a:lnTo>
                    <a:pt x="43" y="633"/>
                  </a:lnTo>
                  <a:lnTo>
                    <a:pt x="31" y="605"/>
                  </a:lnTo>
                  <a:lnTo>
                    <a:pt x="20" y="576"/>
                  </a:lnTo>
                  <a:lnTo>
                    <a:pt x="12" y="546"/>
                  </a:lnTo>
                  <a:lnTo>
                    <a:pt x="6" y="517"/>
                  </a:lnTo>
                  <a:lnTo>
                    <a:pt x="2" y="487"/>
                  </a:lnTo>
                  <a:lnTo>
                    <a:pt x="0" y="457"/>
                  </a:lnTo>
                  <a:lnTo>
                    <a:pt x="0" y="426"/>
                  </a:lnTo>
                  <a:lnTo>
                    <a:pt x="2" y="396"/>
                  </a:lnTo>
                  <a:lnTo>
                    <a:pt x="6" y="365"/>
                  </a:lnTo>
                  <a:lnTo>
                    <a:pt x="12" y="336"/>
                  </a:lnTo>
                  <a:lnTo>
                    <a:pt x="20" y="306"/>
                  </a:lnTo>
                  <a:lnTo>
                    <a:pt x="31" y="278"/>
                  </a:lnTo>
                  <a:lnTo>
                    <a:pt x="43" y="250"/>
                  </a:lnTo>
                  <a:lnTo>
                    <a:pt x="57" y="223"/>
                  </a:lnTo>
                  <a:lnTo>
                    <a:pt x="73" y="197"/>
                  </a:lnTo>
                  <a:lnTo>
                    <a:pt x="91" y="173"/>
                  </a:lnTo>
                  <a:lnTo>
                    <a:pt x="110" y="149"/>
                  </a:lnTo>
                  <a:lnTo>
                    <a:pt x="131" y="127"/>
                  </a:lnTo>
                  <a:lnTo>
                    <a:pt x="154" y="106"/>
                  </a:lnTo>
                  <a:lnTo>
                    <a:pt x="177" y="88"/>
                  </a:lnTo>
                  <a:lnTo>
                    <a:pt x="202" y="70"/>
                  </a:lnTo>
                  <a:lnTo>
                    <a:pt x="228" y="54"/>
                  </a:lnTo>
                  <a:lnTo>
                    <a:pt x="255" y="41"/>
                  </a:lnTo>
                  <a:lnTo>
                    <a:pt x="284" y="29"/>
                  </a:lnTo>
                  <a:lnTo>
                    <a:pt x="313" y="19"/>
                  </a:lnTo>
                  <a:lnTo>
                    <a:pt x="342" y="12"/>
                  </a:lnTo>
                  <a:lnTo>
                    <a:pt x="372" y="6"/>
                  </a:lnTo>
                  <a:lnTo>
                    <a:pt x="402" y="2"/>
                  </a:lnTo>
                  <a:lnTo>
                    <a:pt x="432" y="0"/>
                  </a:lnTo>
                  <a:lnTo>
                    <a:pt x="462" y="1"/>
                  </a:lnTo>
                  <a:lnTo>
                    <a:pt x="493" y="3"/>
                  </a:lnTo>
                  <a:lnTo>
                    <a:pt x="523" y="9"/>
                  </a:lnTo>
                  <a:lnTo>
                    <a:pt x="553" y="15"/>
                  </a:lnTo>
                  <a:lnTo>
                    <a:pt x="582" y="24"/>
                  </a:lnTo>
                  <a:lnTo>
                    <a:pt x="610" y="35"/>
                  </a:lnTo>
                  <a:lnTo>
                    <a:pt x="638" y="47"/>
                  </a:lnTo>
                  <a:lnTo>
                    <a:pt x="664" y="62"/>
                  </a:lnTo>
                  <a:lnTo>
                    <a:pt x="690" y="78"/>
                  </a:lnTo>
                  <a:lnTo>
                    <a:pt x="714" y="97"/>
                  </a:lnTo>
                  <a:lnTo>
                    <a:pt x="738" y="117"/>
                  </a:lnTo>
                  <a:lnTo>
                    <a:pt x="760" y="138"/>
                  </a:lnTo>
                  <a:lnTo>
                    <a:pt x="780" y="161"/>
                  </a:lnTo>
                  <a:lnTo>
                    <a:pt x="798" y="184"/>
                  </a:lnTo>
                  <a:lnTo>
                    <a:pt x="815" y="210"/>
                  </a:lnTo>
                  <a:lnTo>
                    <a:pt x="830" y="236"/>
                  </a:lnTo>
                  <a:lnTo>
                    <a:pt x="843" y="264"/>
                  </a:lnTo>
                  <a:lnTo>
                    <a:pt x="855" y="293"/>
                  </a:lnTo>
                  <a:lnTo>
                    <a:pt x="864" y="321"/>
                  </a:lnTo>
                  <a:lnTo>
                    <a:pt x="871" y="351"/>
                  </a:lnTo>
                  <a:lnTo>
                    <a:pt x="876" y="381"/>
                  </a:lnTo>
                  <a:lnTo>
                    <a:pt x="880" y="411"/>
                  </a:lnTo>
                  <a:lnTo>
                    <a:pt x="881" y="44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59" name="Google Shape;759;p13"/>
            <p:cNvCxnSpPr/>
            <p:nvPr/>
          </p:nvCxnSpPr>
          <p:spPr>
            <a:xfrm rot="10800000" flipH="1">
              <a:off x="401" y="2107"/>
              <a:ext cx="1" cy="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0" name="Google Shape;760;p13"/>
            <p:cNvCxnSpPr/>
            <p:nvPr/>
          </p:nvCxnSpPr>
          <p:spPr>
            <a:xfrm rot="10800000" flipH="1">
              <a:off x="401" y="2082"/>
              <a:ext cx="156" cy="25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1" name="Google Shape;761;p13"/>
            <p:cNvCxnSpPr/>
            <p:nvPr/>
          </p:nvCxnSpPr>
          <p:spPr>
            <a:xfrm rot="10800000" flipH="1">
              <a:off x="557" y="1945"/>
              <a:ext cx="60" cy="13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2" name="Google Shape;762;p13"/>
            <p:cNvCxnSpPr/>
            <p:nvPr/>
          </p:nvCxnSpPr>
          <p:spPr>
            <a:xfrm>
              <a:off x="617" y="1945"/>
              <a:ext cx="13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3" name="Google Shape;763;p13"/>
            <p:cNvCxnSpPr/>
            <p:nvPr/>
          </p:nvCxnSpPr>
          <p:spPr>
            <a:xfrm>
              <a:off x="748" y="1945"/>
              <a:ext cx="1" cy="24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4" name="Google Shape;764;p13"/>
            <p:cNvCxnSpPr/>
            <p:nvPr/>
          </p:nvCxnSpPr>
          <p:spPr>
            <a:xfrm>
              <a:off x="748" y="2194"/>
              <a:ext cx="35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5" name="Google Shape;765;p13"/>
            <p:cNvCxnSpPr/>
            <p:nvPr/>
          </p:nvCxnSpPr>
          <p:spPr>
            <a:xfrm>
              <a:off x="895" y="2136"/>
              <a:ext cx="289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6" name="Google Shape;766;p13"/>
            <p:cNvCxnSpPr/>
            <p:nvPr/>
          </p:nvCxnSpPr>
          <p:spPr>
            <a:xfrm>
              <a:off x="561" y="2527"/>
              <a:ext cx="1" cy="6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7" name="Google Shape;767;p13"/>
            <p:cNvCxnSpPr/>
            <p:nvPr/>
          </p:nvCxnSpPr>
          <p:spPr>
            <a:xfrm>
              <a:off x="971" y="2527"/>
              <a:ext cx="1" cy="6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8" name="Google Shape;768;p13"/>
            <p:cNvCxnSpPr/>
            <p:nvPr/>
          </p:nvCxnSpPr>
          <p:spPr>
            <a:xfrm>
              <a:off x="561" y="2552"/>
              <a:ext cx="97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9" name="Google Shape;769;p13"/>
            <p:cNvCxnSpPr/>
            <p:nvPr/>
          </p:nvCxnSpPr>
          <p:spPr>
            <a:xfrm rot="10800000" flipH="1">
              <a:off x="561" y="2545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0" name="Google Shape;770;p13"/>
            <p:cNvCxnSpPr/>
            <p:nvPr/>
          </p:nvCxnSpPr>
          <p:spPr>
            <a:xfrm>
              <a:off x="561" y="2552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1" name="Google Shape;771;p13"/>
            <p:cNvCxnSpPr/>
            <p:nvPr/>
          </p:nvCxnSpPr>
          <p:spPr>
            <a:xfrm flipH="1">
              <a:off x="1456" y="2552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2" name="Google Shape;772;p13"/>
            <p:cNvCxnSpPr/>
            <p:nvPr/>
          </p:nvCxnSpPr>
          <p:spPr>
            <a:xfrm rot="10800000">
              <a:off x="1456" y="2545"/>
              <a:ext cx="76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3" name="Google Shape;773;p13"/>
            <p:cNvCxnSpPr/>
            <p:nvPr/>
          </p:nvCxnSpPr>
          <p:spPr>
            <a:xfrm rot="10800000" flipH="1">
              <a:off x="966" y="2136"/>
              <a:ext cx="1" cy="5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4" name="Google Shape;774;p13"/>
            <p:cNvCxnSpPr/>
            <p:nvPr/>
          </p:nvCxnSpPr>
          <p:spPr>
            <a:xfrm>
              <a:off x="1184" y="2136"/>
              <a:ext cx="353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75" name="Google Shape;775;p13"/>
            <p:cNvSpPr/>
            <p:nvPr/>
          </p:nvSpPr>
          <p:spPr>
            <a:xfrm>
              <a:off x="1444" y="2226"/>
              <a:ext cx="176" cy="177"/>
            </a:xfrm>
            <a:custGeom>
              <a:avLst/>
              <a:gdLst/>
              <a:ahLst/>
              <a:cxnLst/>
              <a:rect l="l" t="t" r="r" b="b"/>
              <a:pathLst>
                <a:path w="881" h="881" extrusionOk="0">
                  <a:moveTo>
                    <a:pt x="881" y="441"/>
                  </a:moveTo>
                  <a:lnTo>
                    <a:pt x="880" y="472"/>
                  </a:lnTo>
                  <a:lnTo>
                    <a:pt x="877" y="502"/>
                  </a:lnTo>
                  <a:lnTo>
                    <a:pt x="872" y="532"/>
                  </a:lnTo>
                  <a:lnTo>
                    <a:pt x="865" y="561"/>
                  </a:lnTo>
                  <a:lnTo>
                    <a:pt x="855" y="590"/>
                  </a:lnTo>
                  <a:lnTo>
                    <a:pt x="844" y="618"/>
                  </a:lnTo>
                  <a:lnTo>
                    <a:pt x="830" y="646"/>
                  </a:lnTo>
                  <a:lnTo>
                    <a:pt x="816" y="672"/>
                  </a:lnTo>
                  <a:lnTo>
                    <a:pt x="798" y="697"/>
                  </a:lnTo>
                  <a:lnTo>
                    <a:pt x="780" y="722"/>
                  </a:lnTo>
                  <a:lnTo>
                    <a:pt x="759" y="745"/>
                  </a:lnTo>
                  <a:lnTo>
                    <a:pt x="738" y="766"/>
                  </a:lnTo>
                  <a:lnTo>
                    <a:pt x="715" y="786"/>
                  </a:lnTo>
                  <a:lnTo>
                    <a:pt x="691" y="803"/>
                  </a:lnTo>
                  <a:lnTo>
                    <a:pt x="665" y="820"/>
                  </a:lnTo>
                  <a:lnTo>
                    <a:pt x="638" y="835"/>
                  </a:lnTo>
                  <a:lnTo>
                    <a:pt x="611" y="848"/>
                  </a:lnTo>
                  <a:lnTo>
                    <a:pt x="582" y="859"/>
                  </a:lnTo>
                  <a:lnTo>
                    <a:pt x="552" y="867"/>
                  </a:lnTo>
                  <a:lnTo>
                    <a:pt x="523" y="874"/>
                  </a:lnTo>
                  <a:lnTo>
                    <a:pt x="493" y="878"/>
                  </a:lnTo>
                  <a:lnTo>
                    <a:pt x="463" y="881"/>
                  </a:lnTo>
                  <a:lnTo>
                    <a:pt x="433" y="881"/>
                  </a:lnTo>
                  <a:lnTo>
                    <a:pt x="402" y="880"/>
                  </a:lnTo>
                  <a:lnTo>
                    <a:pt x="371" y="876"/>
                  </a:lnTo>
                  <a:lnTo>
                    <a:pt x="342" y="871"/>
                  </a:lnTo>
                  <a:lnTo>
                    <a:pt x="312" y="863"/>
                  </a:lnTo>
                  <a:lnTo>
                    <a:pt x="284" y="853"/>
                  </a:lnTo>
                  <a:lnTo>
                    <a:pt x="256" y="842"/>
                  </a:lnTo>
                  <a:lnTo>
                    <a:pt x="229" y="828"/>
                  </a:lnTo>
                  <a:lnTo>
                    <a:pt x="203" y="813"/>
                  </a:lnTo>
                  <a:lnTo>
                    <a:pt x="177" y="795"/>
                  </a:lnTo>
                  <a:lnTo>
                    <a:pt x="154" y="776"/>
                  </a:lnTo>
                  <a:lnTo>
                    <a:pt x="131" y="756"/>
                  </a:lnTo>
                  <a:lnTo>
                    <a:pt x="110" y="734"/>
                  </a:lnTo>
                  <a:lnTo>
                    <a:pt x="91" y="710"/>
                  </a:lnTo>
                  <a:lnTo>
                    <a:pt x="73" y="685"/>
                  </a:lnTo>
                  <a:lnTo>
                    <a:pt x="57" y="660"/>
                  </a:lnTo>
                  <a:lnTo>
                    <a:pt x="43" y="633"/>
                  </a:lnTo>
                  <a:lnTo>
                    <a:pt x="31" y="605"/>
                  </a:lnTo>
                  <a:lnTo>
                    <a:pt x="21" y="576"/>
                  </a:lnTo>
                  <a:lnTo>
                    <a:pt x="13" y="546"/>
                  </a:lnTo>
                  <a:lnTo>
                    <a:pt x="6" y="517"/>
                  </a:lnTo>
                  <a:lnTo>
                    <a:pt x="2" y="487"/>
                  </a:lnTo>
                  <a:lnTo>
                    <a:pt x="0" y="457"/>
                  </a:lnTo>
                  <a:lnTo>
                    <a:pt x="0" y="426"/>
                  </a:lnTo>
                  <a:lnTo>
                    <a:pt x="2" y="396"/>
                  </a:lnTo>
                  <a:lnTo>
                    <a:pt x="6" y="365"/>
                  </a:lnTo>
                  <a:lnTo>
                    <a:pt x="13" y="336"/>
                  </a:lnTo>
                  <a:lnTo>
                    <a:pt x="21" y="306"/>
                  </a:lnTo>
                  <a:lnTo>
                    <a:pt x="31" y="278"/>
                  </a:lnTo>
                  <a:lnTo>
                    <a:pt x="43" y="250"/>
                  </a:lnTo>
                  <a:lnTo>
                    <a:pt x="57" y="223"/>
                  </a:lnTo>
                  <a:lnTo>
                    <a:pt x="73" y="197"/>
                  </a:lnTo>
                  <a:lnTo>
                    <a:pt x="91" y="173"/>
                  </a:lnTo>
                  <a:lnTo>
                    <a:pt x="110" y="149"/>
                  </a:lnTo>
                  <a:lnTo>
                    <a:pt x="131" y="127"/>
                  </a:lnTo>
                  <a:lnTo>
                    <a:pt x="154" y="106"/>
                  </a:lnTo>
                  <a:lnTo>
                    <a:pt x="177" y="88"/>
                  </a:lnTo>
                  <a:lnTo>
                    <a:pt x="203" y="70"/>
                  </a:lnTo>
                  <a:lnTo>
                    <a:pt x="229" y="54"/>
                  </a:lnTo>
                  <a:lnTo>
                    <a:pt x="256" y="41"/>
                  </a:lnTo>
                  <a:lnTo>
                    <a:pt x="284" y="29"/>
                  </a:lnTo>
                  <a:lnTo>
                    <a:pt x="312" y="19"/>
                  </a:lnTo>
                  <a:lnTo>
                    <a:pt x="342" y="12"/>
                  </a:lnTo>
                  <a:lnTo>
                    <a:pt x="371" y="6"/>
                  </a:lnTo>
                  <a:lnTo>
                    <a:pt x="402" y="2"/>
                  </a:lnTo>
                  <a:lnTo>
                    <a:pt x="433" y="0"/>
                  </a:lnTo>
                  <a:lnTo>
                    <a:pt x="463" y="1"/>
                  </a:lnTo>
                  <a:lnTo>
                    <a:pt x="493" y="3"/>
                  </a:lnTo>
                  <a:lnTo>
                    <a:pt x="523" y="9"/>
                  </a:lnTo>
                  <a:lnTo>
                    <a:pt x="552" y="15"/>
                  </a:lnTo>
                  <a:lnTo>
                    <a:pt x="582" y="24"/>
                  </a:lnTo>
                  <a:lnTo>
                    <a:pt x="611" y="35"/>
                  </a:lnTo>
                  <a:lnTo>
                    <a:pt x="638" y="47"/>
                  </a:lnTo>
                  <a:lnTo>
                    <a:pt x="665" y="62"/>
                  </a:lnTo>
                  <a:lnTo>
                    <a:pt x="691" y="78"/>
                  </a:lnTo>
                  <a:lnTo>
                    <a:pt x="715" y="97"/>
                  </a:lnTo>
                  <a:lnTo>
                    <a:pt x="738" y="117"/>
                  </a:lnTo>
                  <a:lnTo>
                    <a:pt x="759" y="138"/>
                  </a:lnTo>
                  <a:lnTo>
                    <a:pt x="780" y="161"/>
                  </a:lnTo>
                  <a:lnTo>
                    <a:pt x="798" y="184"/>
                  </a:lnTo>
                  <a:lnTo>
                    <a:pt x="816" y="210"/>
                  </a:lnTo>
                  <a:lnTo>
                    <a:pt x="830" y="236"/>
                  </a:lnTo>
                  <a:lnTo>
                    <a:pt x="844" y="264"/>
                  </a:lnTo>
                  <a:lnTo>
                    <a:pt x="855" y="293"/>
                  </a:lnTo>
                  <a:lnTo>
                    <a:pt x="865" y="321"/>
                  </a:lnTo>
                  <a:lnTo>
                    <a:pt x="872" y="351"/>
                  </a:lnTo>
                  <a:lnTo>
                    <a:pt x="877" y="381"/>
                  </a:lnTo>
                  <a:lnTo>
                    <a:pt x="880" y="411"/>
                  </a:lnTo>
                  <a:lnTo>
                    <a:pt x="881" y="44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76" name="Google Shape;776;p13"/>
            <p:cNvCxnSpPr/>
            <p:nvPr/>
          </p:nvCxnSpPr>
          <p:spPr>
            <a:xfrm>
              <a:off x="1537" y="2136"/>
              <a:ext cx="112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7" name="Google Shape;777;p13"/>
            <p:cNvCxnSpPr/>
            <p:nvPr/>
          </p:nvCxnSpPr>
          <p:spPr>
            <a:xfrm>
              <a:off x="1426" y="2194"/>
              <a:ext cx="19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8" name="Google Shape;778;p13"/>
            <p:cNvCxnSpPr/>
            <p:nvPr/>
          </p:nvCxnSpPr>
          <p:spPr>
            <a:xfrm>
              <a:off x="1532" y="2527"/>
              <a:ext cx="1" cy="6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779" name="Google Shape;779;p13"/>
          <p:cNvGrpSpPr/>
          <p:nvPr/>
        </p:nvGrpSpPr>
        <p:grpSpPr>
          <a:xfrm>
            <a:off x="1600200" y="3412331"/>
            <a:ext cx="7062875" cy="1131094"/>
            <a:chOff x="384" y="2717"/>
            <a:chExt cx="4942" cy="950"/>
          </a:xfrm>
        </p:grpSpPr>
        <p:sp>
          <p:nvSpPr>
            <p:cNvPr id="780" name="Google Shape;780;p13"/>
            <p:cNvSpPr txBox="1"/>
            <p:nvPr/>
          </p:nvSpPr>
          <p:spPr>
            <a:xfrm>
              <a:off x="384" y="3216"/>
              <a:ext cx="384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6.1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1" name="Google Shape;781;p13"/>
            <p:cNvSpPr txBox="1"/>
            <p:nvPr/>
          </p:nvSpPr>
          <p:spPr>
            <a:xfrm>
              <a:off x="768" y="3216"/>
              <a:ext cx="480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18.8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13"/>
            <p:cNvSpPr txBox="1"/>
            <p:nvPr/>
          </p:nvSpPr>
          <p:spPr>
            <a:xfrm>
              <a:off x="1152" y="3408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3" name="Google Shape;783;p13"/>
            <p:cNvSpPr txBox="1"/>
            <p:nvPr/>
          </p:nvSpPr>
          <p:spPr>
            <a:xfrm>
              <a:off x="624" y="3408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4" name="Google Shape;784;p13"/>
            <p:cNvSpPr txBox="1"/>
            <p:nvPr/>
          </p:nvSpPr>
          <p:spPr>
            <a:xfrm>
              <a:off x="2702" y="2717"/>
              <a:ext cx="2624" cy="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u="sng" dirty="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CS3 Rating Truck Model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750" b="1" u="sng" dirty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dirty="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63.5 tonnes for Primary &amp; Secondary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dirty="0">
                  <a:solidFill>
                    <a:schemeClr val="accent2"/>
                  </a:solidFill>
                  <a:latin typeface="Calibri"/>
                  <a:ea typeface="Calibri"/>
                  <a:cs typeface="Calibri"/>
                  <a:sym typeface="Calibri"/>
                </a:rPr>
                <a:t>Highways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500" b="1" dirty="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63.5 tonnes for Local Roads (Bulletin 8, 2021)</a:t>
              </a:r>
              <a:endParaRPr sz="15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5" name="Google Shape;785;p13"/>
            <p:cNvSpPr/>
            <p:nvPr/>
          </p:nvSpPr>
          <p:spPr>
            <a:xfrm>
              <a:off x="384" y="2736"/>
              <a:ext cx="2043" cy="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86" name="Google Shape;786;p13"/>
            <p:cNvCxnSpPr/>
            <p:nvPr/>
          </p:nvCxnSpPr>
          <p:spPr>
            <a:xfrm rot="10800000" flipH="1">
              <a:off x="993" y="3379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7" name="Google Shape;787;p13"/>
            <p:cNvCxnSpPr/>
            <p:nvPr/>
          </p:nvCxnSpPr>
          <p:spPr>
            <a:xfrm>
              <a:off x="993" y="3386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8" name="Google Shape;788;p13"/>
            <p:cNvCxnSpPr/>
            <p:nvPr/>
          </p:nvCxnSpPr>
          <p:spPr>
            <a:xfrm flipH="1">
              <a:off x="913" y="3386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89" name="Google Shape;789;p13"/>
            <p:cNvCxnSpPr/>
            <p:nvPr/>
          </p:nvCxnSpPr>
          <p:spPr>
            <a:xfrm rot="10800000">
              <a:off x="913" y="3379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790" name="Google Shape;790;p13"/>
            <p:cNvSpPr/>
            <p:nvPr/>
          </p:nvSpPr>
          <p:spPr>
            <a:xfrm>
              <a:off x="483" y="3054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0" h="901" extrusionOk="0">
                  <a:moveTo>
                    <a:pt x="900" y="451"/>
                  </a:moveTo>
                  <a:lnTo>
                    <a:pt x="899" y="481"/>
                  </a:lnTo>
                  <a:lnTo>
                    <a:pt x="896" y="512"/>
                  </a:lnTo>
                  <a:lnTo>
                    <a:pt x="891" y="543"/>
                  </a:lnTo>
                  <a:lnTo>
                    <a:pt x="884" y="573"/>
                  </a:lnTo>
                  <a:lnTo>
                    <a:pt x="874" y="603"/>
                  </a:lnTo>
                  <a:lnTo>
                    <a:pt x="862" y="632"/>
                  </a:lnTo>
                  <a:lnTo>
                    <a:pt x="849" y="660"/>
                  </a:lnTo>
                  <a:lnTo>
                    <a:pt x="833" y="687"/>
                  </a:lnTo>
                  <a:lnTo>
                    <a:pt x="816" y="713"/>
                  </a:lnTo>
                  <a:lnTo>
                    <a:pt x="798" y="737"/>
                  </a:lnTo>
                  <a:lnTo>
                    <a:pt x="777" y="761"/>
                  </a:lnTo>
                  <a:lnTo>
                    <a:pt x="754" y="782"/>
                  </a:lnTo>
                  <a:lnTo>
                    <a:pt x="731" y="803"/>
                  </a:lnTo>
                  <a:lnTo>
                    <a:pt x="706" y="821"/>
                  </a:lnTo>
                  <a:lnTo>
                    <a:pt x="680" y="838"/>
                  </a:lnTo>
                  <a:lnTo>
                    <a:pt x="653" y="852"/>
                  </a:lnTo>
                  <a:lnTo>
                    <a:pt x="624" y="865"/>
                  </a:lnTo>
                  <a:lnTo>
                    <a:pt x="595" y="877"/>
                  </a:lnTo>
                  <a:lnTo>
                    <a:pt x="565" y="886"/>
                  </a:lnTo>
                  <a:lnTo>
                    <a:pt x="535" y="892"/>
                  </a:lnTo>
                  <a:lnTo>
                    <a:pt x="504" y="898"/>
                  </a:lnTo>
                  <a:lnTo>
                    <a:pt x="474" y="900"/>
                  </a:lnTo>
                  <a:lnTo>
                    <a:pt x="442" y="901"/>
                  </a:lnTo>
                  <a:lnTo>
                    <a:pt x="411" y="899"/>
                  </a:lnTo>
                  <a:lnTo>
                    <a:pt x="380" y="895"/>
                  </a:lnTo>
                  <a:lnTo>
                    <a:pt x="349" y="889"/>
                  </a:lnTo>
                  <a:lnTo>
                    <a:pt x="319" y="881"/>
                  </a:lnTo>
                  <a:lnTo>
                    <a:pt x="290" y="872"/>
                  </a:lnTo>
                  <a:lnTo>
                    <a:pt x="261" y="860"/>
                  </a:lnTo>
                  <a:lnTo>
                    <a:pt x="234" y="846"/>
                  </a:lnTo>
                  <a:lnTo>
                    <a:pt x="207" y="830"/>
                  </a:lnTo>
                  <a:lnTo>
                    <a:pt x="181" y="812"/>
                  </a:lnTo>
                  <a:lnTo>
                    <a:pt x="157" y="793"/>
                  </a:lnTo>
                  <a:lnTo>
                    <a:pt x="133" y="771"/>
                  </a:lnTo>
                  <a:lnTo>
                    <a:pt x="113" y="749"/>
                  </a:lnTo>
                  <a:lnTo>
                    <a:pt x="92" y="725"/>
                  </a:lnTo>
                  <a:lnTo>
                    <a:pt x="74" y="700"/>
                  </a:lnTo>
                  <a:lnTo>
                    <a:pt x="58" y="673"/>
                  </a:lnTo>
                  <a:lnTo>
                    <a:pt x="44" y="646"/>
                  </a:lnTo>
                  <a:lnTo>
                    <a:pt x="31" y="617"/>
                  </a:lnTo>
                  <a:lnTo>
                    <a:pt x="21" y="588"/>
                  </a:lnTo>
                  <a:lnTo>
                    <a:pt x="13" y="558"/>
                  </a:lnTo>
                  <a:lnTo>
                    <a:pt x="6" y="527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6" y="373"/>
                  </a:lnTo>
                  <a:lnTo>
                    <a:pt x="13" y="343"/>
                  </a:lnTo>
                  <a:lnTo>
                    <a:pt x="21" y="313"/>
                  </a:lnTo>
                  <a:lnTo>
                    <a:pt x="31" y="284"/>
                  </a:lnTo>
                  <a:lnTo>
                    <a:pt x="44" y="254"/>
                  </a:lnTo>
                  <a:lnTo>
                    <a:pt x="58" y="227"/>
                  </a:lnTo>
                  <a:lnTo>
                    <a:pt x="74" y="200"/>
                  </a:lnTo>
                  <a:lnTo>
                    <a:pt x="92" y="176"/>
                  </a:lnTo>
                  <a:lnTo>
                    <a:pt x="113" y="152"/>
                  </a:lnTo>
                  <a:lnTo>
                    <a:pt x="133" y="129"/>
                  </a:lnTo>
                  <a:lnTo>
                    <a:pt x="157" y="108"/>
                  </a:lnTo>
                  <a:lnTo>
                    <a:pt x="181" y="88"/>
                  </a:lnTo>
                  <a:lnTo>
                    <a:pt x="207" y="71"/>
                  </a:lnTo>
                  <a:lnTo>
                    <a:pt x="234" y="55"/>
                  </a:lnTo>
                  <a:lnTo>
                    <a:pt x="261" y="41"/>
                  </a:lnTo>
                  <a:lnTo>
                    <a:pt x="290" y="29"/>
                  </a:lnTo>
                  <a:lnTo>
                    <a:pt x="319" y="19"/>
                  </a:lnTo>
                  <a:lnTo>
                    <a:pt x="349" y="12"/>
                  </a:lnTo>
                  <a:lnTo>
                    <a:pt x="380" y="5"/>
                  </a:lnTo>
                  <a:lnTo>
                    <a:pt x="411" y="2"/>
                  </a:lnTo>
                  <a:lnTo>
                    <a:pt x="442" y="0"/>
                  </a:lnTo>
                  <a:lnTo>
                    <a:pt x="474" y="1"/>
                  </a:lnTo>
                  <a:lnTo>
                    <a:pt x="504" y="3"/>
                  </a:lnTo>
                  <a:lnTo>
                    <a:pt x="535" y="8"/>
                  </a:lnTo>
                  <a:lnTo>
                    <a:pt x="565" y="15"/>
                  </a:lnTo>
                  <a:lnTo>
                    <a:pt x="595" y="23"/>
                  </a:lnTo>
                  <a:lnTo>
                    <a:pt x="624" y="35"/>
                  </a:lnTo>
                  <a:lnTo>
                    <a:pt x="653" y="48"/>
                  </a:lnTo>
                  <a:lnTo>
                    <a:pt x="680" y="62"/>
                  </a:lnTo>
                  <a:lnTo>
                    <a:pt x="706" y="80"/>
                  </a:lnTo>
                  <a:lnTo>
                    <a:pt x="731" y="98"/>
                  </a:lnTo>
                  <a:lnTo>
                    <a:pt x="754" y="118"/>
                  </a:lnTo>
                  <a:lnTo>
                    <a:pt x="777" y="140"/>
                  </a:lnTo>
                  <a:lnTo>
                    <a:pt x="798" y="164"/>
                  </a:lnTo>
                  <a:lnTo>
                    <a:pt x="816" y="189"/>
                  </a:lnTo>
                  <a:lnTo>
                    <a:pt x="833" y="214"/>
                  </a:lnTo>
                  <a:lnTo>
                    <a:pt x="849" y="241"/>
                  </a:lnTo>
                  <a:lnTo>
                    <a:pt x="862" y="269"/>
                  </a:lnTo>
                  <a:lnTo>
                    <a:pt x="874" y="298"/>
                  </a:lnTo>
                  <a:lnTo>
                    <a:pt x="884" y="328"/>
                  </a:lnTo>
                  <a:lnTo>
                    <a:pt x="891" y="358"/>
                  </a:lnTo>
                  <a:lnTo>
                    <a:pt x="896" y="388"/>
                  </a:lnTo>
                  <a:lnTo>
                    <a:pt x="899" y="419"/>
                  </a:lnTo>
                  <a:lnTo>
                    <a:pt x="900" y="451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1" name="Google Shape;791;p13"/>
            <p:cNvSpPr/>
            <p:nvPr/>
          </p:nvSpPr>
          <p:spPr>
            <a:xfrm>
              <a:off x="903" y="3055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1" h="901" extrusionOk="0">
                  <a:moveTo>
                    <a:pt x="901" y="450"/>
                  </a:moveTo>
                  <a:lnTo>
                    <a:pt x="900" y="481"/>
                  </a:lnTo>
                  <a:lnTo>
                    <a:pt x="897" y="512"/>
                  </a:lnTo>
                  <a:lnTo>
                    <a:pt x="892" y="543"/>
                  </a:lnTo>
                  <a:lnTo>
                    <a:pt x="884" y="573"/>
                  </a:lnTo>
                  <a:lnTo>
                    <a:pt x="874" y="603"/>
                  </a:lnTo>
                  <a:lnTo>
                    <a:pt x="864" y="631"/>
                  </a:lnTo>
                  <a:lnTo>
                    <a:pt x="850" y="659"/>
                  </a:lnTo>
                  <a:lnTo>
                    <a:pt x="834" y="686"/>
                  </a:lnTo>
                  <a:lnTo>
                    <a:pt x="817" y="712"/>
                  </a:lnTo>
                  <a:lnTo>
                    <a:pt x="798" y="737"/>
                  </a:lnTo>
                  <a:lnTo>
                    <a:pt x="777" y="761"/>
                  </a:lnTo>
                  <a:lnTo>
                    <a:pt x="756" y="782"/>
                  </a:lnTo>
                  <a:lnTo>
                    <a:pt x="732" y="803"/>
                  </a:lnTo>
                  <a:lnTo>
                    <a:pt x="707" y="821"/>
                  </a:lnTo>
                  <a:lnTo>
                    <a:pt x="681" y="837"/>
                  </a:lnTo>
                  <a:lnTo>
                    <a:pt x="653" y="852"/>
                  </a:lnTo>
                  <a:lnTo>
                    <a:pt x="625" y="865"/>
                  </a:lnTo>
                  <a:lnTo>
                    <a:pt x="596" y="877"/>
                  </a:lnTo>
                  <a:lnTo>
                    <a:pt x="567" y="886"/>
                  </a:lnTo>
                  <a:lnTo>
                    <a:pt x="535" y="892"/>
                  </a:lnTo>
                  <a:lnTo>
                    <a:pt x="505" y="898"/>
                  </a:lnTo>
                  <a:lnTo>
                    <a:pt x="474" y="900"/>
                  </a:lnTo>
                  <a:lnTo>
                    <a:pt x="442" y="901"/>
                  </a:lnTo>
                  <a:lnTo>
                    <a:pt x="412" y="899"/>
                  </a:lnTo>
                  <a:lnTo>
                    <a:pt x="381" y="896"/>
                  </a:lnTo>
                  <a:lnTo>
                    <a:pt x="351" y="889"/>
                  </a:lnTo>
                  <a:lnTo>
                    <a:pt x="320" y="882"/>
                  </a:lnTo>
                  <a:lnTo>
                    <a:pt x="291" y="872"/>
                  </a:lnTo>
                  <a:lnTo>
                    <a:pt x="262" y="860"/>
                  </a:lnTo>
                  <a:lnTo>
                    <a:pt x="234" y="846"/>
                  </a:lnTo>
                  <a:lnTo>
                    <a:pt x="208" y="830"/>
                  </a:lnTo>
                  <a:lnTo>
                    <a:pt x="182" y="812"/>
                  </a:lnTo>
                  <a:lnTo>
                    <a:pt x="157" y="793"/>
                  </a:lnTo>
                  <a:lnTo>
                    <a:pt x="135" y="771"/>
                  </a:lnTo>
                  <a:lnTo>
                    <a:pt x="113" y="749"/>
                  </a:lnTo>
                  <a:lnTo>
                    <a:pt x="94" y="725"/>
                  </a:lnTo>
                  <a:lnTo>
                    <a:pt x="75" y="700"/>
                  </a:lnTo>
                  <a:lnTo>
                    <a:pt x="59" y="673"/>
                  </a:lnTo>
                  <a:lnTo>
                    <a:pt x="45" y="646"/>
                  </a:lnTo>
                  <a:lnTo>
                    <a:pt x="32" y="617"/>
                  </a:lnTo>
                  <a:lnTo>
                    <a:pt x="21" y="588"/>
                  </a:lnTo>
                  <a:lnTo>
                    <a:pt x="13" y="558"/>
                  </a:lnTo>
                  <a:lnTo>
                    <a:pt x="6" y="528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6" y="373"/>
                  </a:lnTo>
                  <a:lnTo>
                    <a:pt x="13" y="343"/>
                  </a:lnTo>
                  <a:lnTo>
                    <a:pt x="21" y="313"/>
                  </a:lnTo>
                  <a:lnTo>
                    <a:pt x="32" y="284"/>
                  </a:lnTo>
                  <a:lnTo>
                    <a:pt x="45" y="255"/>
                  </a:lnTo>
                  <a:lnTo>
                    <a:pt x="59" y="228"/>
                  </a:lnTo>
                  <a:lnTo>
                    <a:pt x="75" y="201"/>
                  </a:lnTo>
                  <a:lnTo>
                    <a:pt x="94" y="176"/>
                  </a:lnTo>
                  <a:lnTo>
                    <a:pt x="113" y="152"/>
                  </a:lnTo>
                  <a:lnTo>
                    <a:pt x="135" y="129"/>
                  </a:lnTo>
                  <a:lnTo>
                    <a:pt x="157" y="108"/>
                  </a:lnTo>
                  <a:lnTo>
                    <a:pt x="182" y="88"/>
                  </a:lnTo>
                  <a:lnTo>
                    <a:pt x="208" y="71"/>
                  </a:lnTo>
                  <a:lnTo>
                    <a:pt x="234" y="55"/>
                  </a:lnTo>
                  <a:lnTo>
                    <a:pt x="262" y="41"/>
                  </a:lnTo>
                  <a:lnTo>
                    <a:pt x="291" y="29"/>
                  </a:lnTo>
                  <a:lnTo>
                    <a:pt x="320" y="19"/>
                  </a:lnTo>
                  <a:lnTo>
                    <a:pt x="351" y="11"/>
                  </a:lnTo>
                  <a:lnTo>
                    <a:pt x="381" y="5"/>
                  </a:lnTo>
                  <a:lnTo>
                    <a:pt x="412" y="2"/>
                  </a:lnTo>
                  <a:lnTo>
                    <a:pt x="442" y="0"/>
                  </a:lnTo>
                  <a:lnTo>
                    <a:pt x="474" y="1"/>
                  </a:lnTo>
                  <a:lnTo>
                    <a:pt x="505" y="3"/>
                  </a:lnTo>
                  <a:lnTo>
                    <a:pt x="535" y="8"/>
                  </a:lnTo>
                  <a:lnTo>
                    <a:pt x="567" y="15"/>
                  </a:lnTo>
                  <a:lnTo>
                    <a:pt x="596" y="24"/>
                  </a:lnTo>
                  <a:lnTo>
                    <a:pt x="625" y="34"/>
                  </a:lnTo>
                  <a:lnTo>
                    <a:pt x="653" y="48"/>
                  </a:lnTo>
                  <a:lnTo>
                    <a:pt x="681" y="62"/>
                  </a:lnTo>
                  <a:lnTo>
                    <a:pt x="707" y="80"/>
                  </a:lnTo>
                  <a:lnTo>
                    <a:pt x="732" y="98"/>
                  </a:lnTo>
                  <a:lnTo>
                    <a:pt x="756" y="119"/>
                  </a:lnTo>
                  <a:lnTo>
                    <a:pt x="777" y="140"/>
                  </a:lnTo>
                  <a:lnTo>
                    <a:pt x="798" y="164"/>
                  </a:lnTo>
                  <a:lnTo>
                    <a:pt x="817" y="188"/>
                  </a:lnTo>
                  <a:lnTo>
                    <a:pt x="834" y="214"/>
                  </a:lnTo>
                  <a:lnTo>
                    <a:pt x="850" y="241"/>
                  </a:lnTo>
                  <a:lnTo>
                    <a:pt x="864" y="269"/>
                  </a:lnTo>
                  <a:lnTo>
                    <a:pt x="874" y="298"/>
                  </a:lnTo>
                  <a:lnTo>
                    <a:pt x="884" y="328"/>
                  </a:lnTo>
                  <a:lnTo>
                    <a:pt x="892" y="358"/>
                  </a:lnTo>
                  <a:lnTo>
                    <a:pt x="897" y="388"/>
                  </a:lnTo>
                  <a:lnTo>
                    <a:pt x="900" y="420"/>
                  </a:lnTo>
                  <a:lnTo>
                    <a:pt x="901" y="45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92" name="Google Shape;792;p13"/>
            <p:cNvCxnSpPr/>
            <p:nvPr/>
          </p:nvCxnSpPr>
          <p:spPr>
            <a:xfrm rot="10800000" flipH="1">
              <a:off x="409" y="2933"/>
              <a:ext cx="1" cy="16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3" name="Google Shape;793;p13"/>
            <p:cNvCxnSpPr/>
            <p:nvPr/>
          </p:nvCxnSpPr>
          <p:spPr>
            <a:xfrm rot="10800000" flipH="1">
              <a:off x="409" y="2907"/>
              <a:ext cx="160" cy="2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4" name="Google Shape;794;p13"/>
            <p:cNvCxnSpPr/>
            <p:nvPr/>
          </p:nvCxnSpPr>
          <p:spPr>
            <a:xfrm rot="10800000" flipH="1">
              <a:off x="569" y="2767"/>
              <a:ext cx="62" cy="14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5" name="Google Shape;795;p13"/>
            <p:cNvCxnSpPr/>
            <p:nvPr/>
          </p:nvCxnSpPr>
          <p:spPr>
            <a:xfrm>
              <a:off x="631" y="2767"/>
              <a:ext cx="134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6" name="Google Shape;796;p13"/>
            <p:cNvCxnSpPr/>
            <p:nvPr/>
          </p:nvCxnSpPr>
          <p:spPr>
            <a:xfrm>
              <a:off x="765" y="2767"/>
              <a:ext cx="1" cy="254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7" name="Google Shape;797;p13"/>
            <p:cNvCxnSpPr/>
            <p:nvPr/>
          </p:nvCxnSpPr>
          <p:spPr>
            <a:xfrm>
              <a:off x="765" y="3021"/>
              <a:ext cx="36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8" name="Google Shape;798;p13"/>
            <p:cNvCxnSpPr/>
            <p:nvPr/>
          </p:nvCxnSpPr>
          <p:spPr>
            <a:xfrm>
              <a:off x="915" y="2962"/>
              <a:ext cx="296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99" name="Google Shape;799;p13"/>
            <p:cNvCxnSpPr/>
            <p:nvPr/>
          </p:nvCxnSpPr>
          <p:spPr>
            <a:xfrm>
              <a:off x="573" y="3361"/>
              <a:ext cx="1" cy="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0" name="Google Shape;800;p13"/>
            <p:cNvCxnSpPr/>
            <p:nvPr/>
          </p:nvCxnSpPr>
          <p:spPr>
            <a:xfrm>
              <a:off x="993" y="3361"/>
              <a:ext cx="1" cy="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1" name="Google Shape;801;p13"/>
            <p:cNvCxnSpPr/>
            <p:nvPr/>
          </p:nvCxnSpPr>
          <p:spPr>
            <a:xfrm>
              <a:off x="573" y="3387"/>
              <a:ext cx="994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2" name="Google Shape;802;p13"/>
            <p:cNvCxnSpPr/>
            <p:nvPr/>
          </p:nvCxnSpPr>
          <p:spPr>
            <a:xfrm rot="10800000" flipH="1">
              <a:off x="573" y="3380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3" name="Google Shape;803;p13"/>
            <p:cNvCxnSpPr/>
            <p:nvPr/>
          </p:nvCxnSpPr>
          <p:spPr>
            <a:xfrm>
              <a:off x="573" y="3387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4" name="Google Shape;804;p13"/>
            <p:cNvCxnSpPr/>
            <p:nvPr/>
          </p:nvCxnSpPr>
          <p:spPr>
            <a:xfrm flipH="1">
              <a:off x="1488" y="3387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5" name="Google Shape;805;p13"/>
            <p:cNvCxnSpPr/>
            <p:nvPr/>
          </p:nvCxnSpPr>
          <p:spPr>
            <a:xfrm rot="10800000">
              <a:off x="1488" y="3380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6" name="Google Shape;806;p13"/>
            <p:cNvCxnSpPr/>
            <p:nvPr/>
          </p:nvCxnSpPr>
          <p:spPr>
            <a:xfrm rot="10800000" flipH="1">
              <a:off x="988" y="2962"/>
              <a:ext cx="1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07" name="Google Shape;807;p13"/>
            <p:cNvCxnSpPr/>
            <p:nvPr/>
          </p:nvCxnSpPr>
          <p:spPr>
            <a:xfrm>
              <a:off x="1211" y="2962"/>
              <a:ext cx="24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08" name="Google Shape;808;p13"/>
            <p:cNvSpPr/>
            <p:nvPr/>
          </p:nvSpPr>
          <p:spPr>
            <a:xfrm>
              <a:off x="1477" y="3055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0" h="901" extrusionOk="0">
                  <a:moveTo>
                    <a:pt x="900" y="450"/>
                  </a:moveTo>
                  <a:lnTo>
                    <a:pt x="899" y="481"/>
                  </a:lnTo>
                  <a:lnTo>
                    <a:pt x="896" y="512"/>
                  </a:lnTo>
                  <a:lnTo>
                    <a:pt x="891" y="543"/>
                  </a:lnTo>
                  <a:lnTo>
                    <a:pt x="884" y="573"/>
                  </a:lnTo>
                  <a:lnTo>
                    <a:pt x="874" y="603"/>
                  </a:lnTo>
                  <a:lnTo>
                    <a:pt x="863" y="631"/>
                  </a:lnTo>
                  <a:lnTo>
                    <a:pt x="850" y="659"/>
                  </a:lnTo>
                  <a:lnTo>
                    <a:pt x="833" y="686"/>
                  </a:lnTo>
                  <a:lnTo>
                    <a:pt x="816" y="712"/>
                  </a:lnTo>
                  <a:lnTo>
                    <a:pt x="798" y="737"/>
                  </a:lnTo>
                  <a:lnTo>
                    <a:pt x="777" y="761"/>
                  </a:lnTo>
                  <a:lnTo>
                    <a:pt x="755" y="782"/>
                  </a:lnTo>
                  <a:lnTo>
                    <a:pt x="731" y="803"/>
                  </a:lnTo>
                  <a:lnTo>
                    <a:pt x="706" y="821"/>
                  </a:lnTo>
                  <a:lnTo>
                    <a:pt x="680" y="837"/>
                  </a:lnTo>
                  <a:lnTo>
                    <a:pt x="653" y="852"/>
                  </a:lnTo>
                  <a:lnTo>
                    <a:pt x="624" y="865"/>
                  </a:lnTo>
                  <a:lnTo>
                    <a:pt x="595" y="877"/>
                  </a:lnTo>
                  <a:lnTo>
                    <a:pt x="566" y="886"/>
                  </a:lnTo>
                  <a:lnTo>
                    <a:pt x="535" y="892"/>
                  </a:lnTo>
                  <a:lnTo>
                    <a:pt x="504" y="898"/>
                  </a:lnTo>
                  <a:lnTo>
                    <a:pt x="474" y="900"/>
                  </a:lnTo>
                  <a:lnTo>
                    <a:pt x="443" y="901"/>
                  </a:lnTo>
                  <a:lnTo>
                    <a:pt x="411" y="899"/>
                  </a:lnTo>
                  <a:lnTo>
                    <a:pt x="380" y="896"/>
                  </a:lnTo>
                  <a:lnTo>
                    <a:pt x="350" y="889"/>
                  </a:lnTo>
                  <a:lnTo>
                    <a:pt x="319" y="882"/>
                  </a:lnTo>
                  <a:lnTo>
                    <a:pt x="290" y="872"/>
                  </a:lnTo>
                  <a:lnTo>
                    <a:pt x="261" y="860"/>
                  </a:lnTo>
                  <a:lnTo>
                    <a:pt x="234" y="846"/>
                  </a:lnTo>
                  <a:lnTo>
                    <a:pt x="207" y="830"/>
                  </a:lnTo>
                  <a:lnTo>
                    <a:pt x="181" y="812"/>
                  </a:lnTo>
                  <a:lnTo>
                    <a:pt x="157" y="793"/>
                  </a:lnTo>
                  <a:lnTo>
                    <a:pt x="134" y="771"/>
                  </a:lnTo>
                  <a:lnTo>
                    <a:pt x="112" y="749"/>
                  </a:lnTo>
                  <a:lnTo>
                    <a:pt x="93" y="725"/>
                  </a:lnTo>
                  <a:lnTo>
                    <a:pt x="74" y="700"/>
                  </a:lnTo>
                  <a:lnTo>
                    <a:pt x="58" y="673"/>
                  </a:lnTo>
                  <a:lnTo>
                    <a:pt x="44" y="646"/>
                  </a:lnTo>
                  <a:lnTo>
                    <a:pt x="31" y="617"/>
                  </a:lnTo>
                  <a:lnTo>
                    <a:pt x="21" y="588"/>
                  </a:lnTo>
                  <a:lnTo>
                    <a:pt x="13" y="558"/>
                  </a:lnTo>
                  <a:lnTo>
                    <a:pt x="6" y="528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6" y="373"/>
                  </a:lnTo>
                  <a:lnTo>
                    <a:pt x="13" y="343"/>
                  </a:lnTo>
                  <a:lnTo>
                    <a:pt x="21" y="313"/>
                  </a:lnTo>
                  <a:lnTo>
                    <a:pt x="31" y="284"/>
                  </a:lnTo>
                  <a:lnTo>
                    <a:pt x="44" y="255"/>
                  </a:lnTo>
                  <a:lnTo>
                    <a:pt x="58" y="228"/>
                  </a:lnTo>
                  <a:lnTo>
                    <a:pt x="74" y="201"/>
                  </a:lnTo>
                  <a:lnTo>
                    <a:pt x="93" y="176"/>
                  </a:lnTo>
                  <a:lnTo>
                    <a:pt x="112" y="152"/>
                  </a:lnTo>
                  <a:lnTo>
                    <a:pt x="134" y="129"/>
                  </a:lnTo>
                  <a:lnTo>
                    <a:pt x="157" y="108"/>
                  </a:lnTo>
                  <a:lnTo>
                    <a:pt x="181" y="88"/>
                  </a:lnTo>
                  <a:lnTo>
                    <a:pt x="207" y="71"/>
                  </a:lnTo>
                  <a:lnTo>
                    <a:pt x="234" y="55"/>
                  </a:lnTo>
                  <a:lnTo>
                    <a:pt x="261" y="41"/>
                  </a:lnTo>
                  <a:lnTo>
                    <a:pt x="290" y="29"/>
                  </a:lnTo>
                  <a:lnTo>
                    <a:pt x="319" y="19"/>
                  </a:lnTo>
                  <a:lnTo>
                    <a:pt x="350" y="11"/>
                  </a:lnTo>
                  <a:lnTo>
                    <a:pt x="380" y="5"/>
                  </a:lnTo>
                  <a:lnTo>
                    <a:pt x="411" y="2"/>
                  </a:lnTo>
                  <a:lnTo>
                    <a:pt x="443" y="0"/>
                  </a:lnTo>
                  <a:lnTo>
                    <a:pt x="474" y="1"/>
                  </a:lnTo>
                  <a:lnTo>
                    <a:pt x="504" y="3"/>
                  </a:lnTo>
                  <a:lnTo>
                    <a:pt x="535" y="8"/>
                  </a:lnTo>
                  <a:lnTo>
                    <a:pt x="566" y="15"/>
                  </a:lnTo>
                  <a:lnTo>
                    <a:pt x="595" y="24"/>
                  </a:lnTo>
                  <a:lnTo>
                    <a:pt x="624" y="34"/>
                  </a:lnTo>
                  <a:lnTo>
                    <a:pt x="653" y="48"/>
                  </a:lnTo>
                  <a:lnTo>
                    <a:pt x="680" y="62"/>
                  </a:lnTo>
                  <a:lnTo>
                    <a:pt x="706" y="80"/>
                  </a:lnTo>
                  <a:lnTo>
                    <a:pt x="731" y="98"/>
                  </a:lnTo>
                  <a:lnTo>
                    <a:pt x="755" y="119"/>
                  </a:lnTo>
                  <a:lnTo>
                    <a:pt x="777" y="140"/>
                  </a:lnTo>
                  <a:lnTo>
                    <a:pt x="798" y="164"/>
                  </a:lnTo>
                  <a:lnTo>
                    <a:pt x="816" y="188"/>
                  </a:lnTo>
                  <a:lnTo>
                    <a:pt x="833" y="214"/>
                  </a:lnTo>
                  <a:lnTo>
                    <a:pt x="850" y="241"/>
                  </a:lnTo>
                  <a:lnTo>
                    <a:pt x="863" y="269"/>
                  </a:lnTo>
                  <a:lnTo>
                    <a:pt x="874" y="298"/>
                  </a:lnTo>
                  <a:lnTo>
                    <a:pt x="884" y="328"/>
                  </a:lnTo>
                  <a:lnTo>
                    <a:pt x="891" y="358"/>
                  </a:lnTo>
                  <a:lnTo>
                    <a:pt x="896" y="388"/>
                  </a:lnTo>
                  <a:lnTo>
                    <a:pt x="899" y="420"/>
                  </a:lnTo>
                  <a:lnTo>
                    <a:pt x="900" y="45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09" name="Google Shape;809;p13"/>
            <p:cNvCxnSpPr/>
            <p:nvPr/>
          </p:nvCxnSpPr>
          <p:spPr>
            <a:xfrm>
              <a:off x="1571" y="2962"/>
              <a:ext cx="115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0" name="Google Shape;810;p13"/>
            <p:cNvCxnSpPr/>
            <p:nvPr/>
          </p:nvCxnSpPr>
          <p:spPr>
            <a:xfrm>
              <a:off x="1458" y="3021"/>
              <a:ext cx="202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1" name="Google Shape;811;p13"/>
            <p:cNvCxnSpPr/>
            <p:nvPr/>
          </p:nvCxnSpPr>
          <p:spPr>
            <a:xfrm>
              <a:off x="1567" y="3361"/>
              <a:ext cx="1" cy="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2" name="Google Shape;812;p13"/>
            <p:cNvCxnSpPr/>
            <p:nvPr/>
          </p:nvCxnSpPr>
          <p:spPr>
            <a:xfrm flipH="1">
              <a:off x="1394" y="3021"/>
              <a:ext cx="64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3" name="Google Shape;813;p13"/>
            <p:cNvCxnSpPr/>
            <p:nvPr/>
          </p:nvCxnSpPr>
          <p:spPr>
            <a:xfrm rot="10800000">
              <a:off x="1351" y="2962"/>
              <a:ext cx="43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4" name="Google Shape;814;p13"/>
            <p:cNvCxnSpPr/>
            <p:nvPr/>
          </p:nvCxnSpPr>
          <p:spPr>
            <a:xfrm>
              <a:off x="1458" y="2962"/>
              <a:ext cx="44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5" name="Google Shape;815;p13"/>
            <p:cNvCxnSpPr/>
            <p:nvPr/>
          </p:nvCxnSpPr>
          <p:spPr>
            <a:xfrm rot="10800000" flipH="1">
              <a:off x="1559" y="2962"/>
              <a:ext cx="1" cy="59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6" name="Google Shape;816;p13"/>
            <p:cNvCxnSpPr/>
            <p:nvPr/>
          </p:nvCxnSpPr>
          <p:spPr>
            <a:xfrm>
              <a:off x="1559" y="2962"/>
              <a:ext cx="12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7" name="Google Shape;817;p13"/>
            <p:cNvCxnSpPr/>
            <p:nvPr/>
          </p:nvCxnSpPr>
          <p:spPr>
            <a:xfrm>
              <a:off x="1660" y="3021"/>
              <a:ext cx="20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8" name="Google Shape;818;p13"/>
            <p:cNvCxnSpPr/>
            <p:nvPr/>
          </p:nvCxnSpPr>
          <p:spPr>
            <a:xfrm>
              <a:off x="1567" y="3387"/>
              <a:ext cx="573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19" name="Google Shape;819;p13"/>
            <p:cNvCxnSpPr/>
            <p:nvPr/>
          </p:nvCxnSpPr>
          <p:spPr>
            <a:xfrm rot="10800000" flipH="1">
              <a:off x="2140" y="3361"/>
              <a:ext cx="1" cy="26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0" name="Google Shape;820;p13"/>
            <p:cNvCxnSpPr/>
            <p:nvPr/>
          </p:nvCxnSpPr>
          <p:spPr>
            <a:xfrm>
              <a:off x="2140" y="3387"/>
              <a:ext cx="1" cy="3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21" name="Google Shape;821;p13"/>
            <p:cNvSpPr/>
            <p:nvPr/>
          </p:nvSpPr>
          <p:spPr>
            <a:xfrm>
              <a:off x="2046" y="3055"/>
              <a:ext cx="180" cy="180"/>
            </a:xfrm>
            <a:custGeom>
              <a:avLst/>
              <a:gdLst/>
              <a:ahLst/>
              <a:cxnLst/>
              <a:rect l="l" t="t" r="r" b="b"/>
              <a:pathLst>
                <a:path w="902" h="901" extrusionOk="0">
                  <a:moveTo>
                    <a:pt x="902" y="450"/>
                  </a:moveTo>
                  <a:lnTo>
                    <a:pt x="901" y="481"/>
                  </a:lnTo>
                  <a:lnTo>
                    <a:pt x="897" y="512"/>
                  </a:lnTo>
                  <a:lnTo>
                    <a:pt x="892" y="543"/>
                  </a:lnTo>
                  <a:lnTo>
                    <a:pt x="885" y="573"/>
                  </a:lnTo>
                  <a:lnTo>
                    <a:pt x="875" y="603"/>
                  </a:lnTo>
                  <a:lnTo>
                    <a:pt x="864" y="631"/>
                  </a:lnTo>
                  <a:lnTo>
                    <a:pt x="850" y="659"/>
                  </a:lnTo>
                  <a:lnTo>
                    <a:pt x="835" y="686"/>
                  </a:lnTo>
                  <a:lnTo>
                    <a:pt x="818" y="712"/>
                  </a:lnTo>
                  <a:lnTo>
                    <a:pt x="798" y="737"/>
                  </a:lnTo>
                  <a:lnTo>
                    <a:pt x="778" y="761"/>
                  </a:lnTo>
                  <a:lnTo>
                    <a:pt x="756" y="782"/>
                  </a:lnTo>
                  <a:lnTo>
                    <a:pt x="732" y="803"/>
                  </a:lnTo>
                  <a:lnTo>
                    <a:pt x="707" y="821"/>
                  </a:lnTo>
                  <a:lnTo>
                    <a:pt x="681" y="837"/>
                  </a:lnTo>
                  <a:lnTo>
                    <a:pt x="653" y="852"/>
                  </a:lnTo>
                  <a:lnTo>
                    <a:pt x="625" y="865"/>
                  </a:lnTo>
                  <a:lnTo>
                    <a:pt x="596" y="877"/>
                  </a:lnTo>
                  <a:lnTo>
                    <a:pt x="567" y="886"/>
                  </a:lnTo>
                  <a:lnTo>
                    <a:pt x="536" y="892"/>
                  </a:lnTo>
                  <a:lnTo>
                    <a:pt x="505" y="898"/>
                  </a:lnTo>
                  <a:lnTo>
                    <a:pt x="474" y="900"/>
                  </a:lnTo>
                  <a:lnTo>
                    <a:pt x="443" y="901"/>
                  </a:lnTo>
                  <a:lnTo>
                    <a:pt x="413" y="899"/>
                  </a:lnTo>
                  <a:lnTo>
                    <a:pt x="381" y="896"/>
                  </a:lnTo>
                  <a:lnTo>
                    <a:pt x="351" y="889"/>
                  </a:lnTo>
                  <a:lnTo>
                    <a:pt x="321" y="882"/>
                  </a:lnTo>
                  <a:lnTo>
                    <a:pt x="292" y="872"/>
                  </a:lnTo>
                  <a:lnTo>
                    <a:pt x="263" y="860"/>
                  </a:lnTo>
                  <a:lnTo>
                    <a:pt x="234" y="846"/>
                  </a:lnTo>
                  <a:lnTo>
                    <a:pt x="209" y="830"/>
                  </a:lnTo>
                  <a:lnTo>
                    <a:pt x="183" y="812"/>
                  </a:lnTo>
                  <a:lnTo>
                    <a:pt x="158" y="793"/>
                  </a:lnTo>
                  <a:lnTo>
                    <a:pt x="135" y="771"/>
                  </a:lnTo>
                  <a:lnTo>
                    <a:pt x="114" y="749"/>
                  </a:lnTo>
                  <a:lnTo>
                    <a:pt x="94" y="725"/>
                  </a:lnTo>
                  <a:lnTo>
                    <a:pt x="76" y="700"/>
                  </a:lnTo>
                  <a:lnTo>
                    <a:pt x="60" y="673"/>
                  </a:lnTo>
                  <a:lnTo>
                    <a:pt x="45" y="646"/>
                  </a:lnTo>
                  <a:lnTo>
                    <a:pt x="33" y="617"/>
                  </a:lnTo>
                  <a:lnTo>
                    <a:pt x="22" y="588"/>
                  </a:lnTo>
                  <a:lnTo>
                    <a:pt x="13" y="558"/>
                  </a:lnTo>
                  <a:lnTo>
                    <a:pt x="7" y="528"/>
                  </a:lnTo>
                  <a:lnTo>
                    <a:pt x="2" y="497"/>
                  </a:lnTo>
                  <a:lnTo>
                    <a:pt x="0" y="466"/>
                  </a:lnTo>
                  <a:lnTo>
                    <a:pt x="0" y="435"/>
                  </a:lnTo>
                  <a:lnTo>
                    <a:pt x="2" y="403"/>
                  </a:lnTo>
                  <a:lnTo>
                    <a:pt x="7" y="373"/>
                  </a:lnTo>
                  <a:lnTo>
                    <a:pt x="13" y="343"/>
                  </a:lnTo>
                  <a:lnTo>
                    <a:pt x="22" y="313"/>
                  </a:lnTo>
                  <a:lnTo>
                    <a:pt x="33" y="284"/>
                  </a:lnTo>
                  <a:lnTo>
                    <a:pt x="45" y="255"/>
                  </a:lnTo>
                  <a:lnTo>
                    <a:pt x="60" y="228"/>
                  </a:lnTo>
                  <a:lnTo>
                    <a:pt x="76" y="201"/>
                  </a:lnTo>
                  <a:lnTo>
                    <a:pt x="94" y="176"/>
                  </a:lnTo>
                  <a:lnTo>
                    <a:pt x="114" y="152"/>
                  </a:lnTo>
                  <a:lnTo>
                    <a:pt x="135" y="129"/>
                  </a:lnTo>
                  <a:lnTo>
                    <a:pt x="158" y="108"/>
                  </a:lnTo>
                  <a:lnTo>
                    <a:pt x="183" y="88"/>
                  </a:lnTo>
                  <a:lnTo>
                    <a:pt x="209" y="71"/>
                  </a:lnTo>
                  <a:lnTo>
                    <a:pt x="234" y="55"/>
                  </a:lnTo>
                  <a:lnTo>
                    <a:pt x="263" y="41"/>
                  </a:lnTo>
                  <a:lnTo>
                    <a:pt x="292" y="29"/>
                  </a:lnTo>
                  <a:lnTo>
                    <a:pt x="321" y="19"/>
                  </a:lnTo>
                  <a:lnTo>
                    <a:pt x="351" y="11"/>
                  </a:lnTo>
                  <a:lnTo>
                    <a:pt x="381" y="5"/>
                  </a:lnTo>
                  <a:lnTo>
                    <a:pt x="413" y="2"/>
                  </a:lnTo>
                  <a:lnTo>
                    <a:pt x="443" y="0"/>
                  </a:lnTo>
                  <a:lnTo>
                    <a:pt x="474" y="1"/>
                  </a:lnTo>
                  <a:lnTo>
                    <a:pt x="505" y="3"/>
                  </a:lnTo>
                  <a:lnTo>
                    <a:pt x="536" y="8"/>
                  </a:lnTo>
                  <a:lnTo>
                    <a:pt x="567" y="15"/>
                  </a:lnTo>
                  <a:lnTo>
                    <a:pt x="596" y="24"/>
                  </a:lnTo>
                  <a:lnTo>
                    <a:pt x="625" y="34"/>
                  </a:lnTo>
                  <a:lnTo>
                    <a:pt x="653" y="48"/>
                  </a:lnTo>
                  <a:lnTo>
                    <a:pt x="681" y="62"/>
                  </a:lnTo>
                  <a:lnTo>
                    <a:pt x="707" y="80"/>
                  </a:lnTo>
                  <a:lnTo>
                    <a:pt x="732" y="98"/>
                  </a:lnTo>
                  <a:lnTo>
                    <a:pt x="756" y="119"/>
                  </a:lnTo>
                  <a:lnTo>
                    <a:pt x="778" y="140"/>
                  </a:lnTo>
                  <a:lnTo>
                    <a:pt x="798" y="164"/>
                  </a:lnTo>
                  <a:lnTo>
                    <a:pt x="818" y="188"/>
                  </a:lnTo>
                  <a:lnTo>
                    <a:pt x="835" y="214"/>
                  </a:lnTo>
                  <a:lnTo>
                    <a:pt x="850" y="241"/>
                  </a:lnTo>
                  <a:lnTo>
                    <a:pt x="864" y="269"/>
                  </a:lnTo>
                  <a:lnTo>
                    <a:pt x="875" y="298"/>
                  </a:lnTo>
                  <a:lnTo>
                    <a:pt x="885" y="328"/>
                  </a:lnTo>
                  <a:lnTo>
                    <a:pt x="892" y="358"/>
                  </a:lnTo>
                  <a:lnTo>
                    <a:pt x="897" y="388"/>
                  </a:lnTo>
                  <a:lnTo>
                    <a:pt x="901" y="420"/>
                  </a:lnTo>
                  <a:lnTo>
                    <a:pt x="902" y="450"/>
                  </a:lnTo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22" name="Google Shape;822;p13"/>
            <p:cNvCxnSpPr/>
            <p:nvPr/>
          </p:nvCxnSpPr>
          <p:spPr>
            <a:xfrm>
              <a:off x="1686" y="2962"/>
              <a:ext cx="651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3" name="Google Shape;823;p13"/>
            <p:cNvCxnSpPr/>
            <p:nvPr/>
          </p:nvCxnSpPr>
          <p:spPr>
            <a:xfrm>
              <a:off x="2057" y="3021"/>
              <a:ext cx="157" cy="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4" name="Google Shape;824;p13"/>
            <p:cNvCxnSpPr/>
            <p:nvPr/>
          </p:nvCxnSpPr>
          <p:spPr>
            <a:xfrm flipH="1">
              <a:off x="2062" y="3387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5" name="Google Shape;825;p13"/>
            <p:cNvCxnSpPr/>
            <p:nvPr/>
          </p:nvCxnSpPr>
          <p:spPr>
            <a:xfrm rot="10800000">
              <a:off x="2062" y="3380"/>
              <a:ext cx="78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6" name="Google Shape;826;p13"/>
            <p:cNvCxnSpPr/>
            <p:nvPr/>
          </p:nvCxnSpPr>
          <p:spPr>
            <a:xfrm rot="10800000" flipH="1">
              <a:off x="1586" y="3380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27" name="Google Shape;827;p13"/>
            <p:cNvCxnSpPr/>
            <p:nvPr/>
          </p:nvCxnSpPr>
          <p:spPr>
            <a:xfrm>
              <a:off x="1586" y="3387"/>
              <a:ext cx="79" cy="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828" name="Google Shape;828;p13"/>
            <p:cNvSpPr txBox="1"/>
            <p:nvPr/>
          </p:nvSpPr>
          <p:spPr>
            <a:xfrm>
              <a:off x="1728" y="3408"/>
              <a:ext cx="301" cy="2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6.0</a:t>
              </a:r>
              <a:endParaRPr sz="105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9" name="Google Shape;829;p13"/>
            <p:cNvSpPr txBox="1"/>
            <p:nvPr/>
          </p:nvSpPr>
          <p:spPr>
            <a:xfrm>
              <a:off x="1344" y="3216"/>
              <a:ext cx="480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18.8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13"/>
            <p:cNvSpPr txBox="1"/>
            <p:nvPr/>
          </p:nvSpPr>
          <p:spPr>
            <a:xfrm>
              <a:off x="1968" y="3216"/>
              <a:ext cx="480" cy="1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9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18.8 t</a:t>
              </a:r>
              <a:endParaRPr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31" name="Google Shape;831;p13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14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Step 1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calculate load carrying capacity of critical member</a:t>
            </a:r>
          </a:p>
          <a:p>
            <a:pPr marL="457200" lvl="1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Step 2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calculate Dead Load this member is required to carry</a:t>
            </a:r>
          </a:p>
          <a:p>
            <a:pPr marL="457200" lvl="1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Step 3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member capacity less Dead Load, etc. is Live Load  that the member can carry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sp>
        <p:nvSpPr>
          <p:cNvPr id="837" name="Google Shape;837;p1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Load Rating a Bridge</a:t>
            </a:r>
            <a:endParaRPr/>
          </a:p>
        </p:txBody>
      </p:sp>
      <p:sp>
        <p:nvSpPr>
          <p:cNvPr id="838" name="Google Shape;838;p1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p1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Rating Equation</a:t>
            </a:r>
            <a:endParaRPr/>
          </a:p>
        </p:txBody>
      </p:sp>
      <p:sp>
        <p:nvSpPr>
          <p:cNvPr id="844" name="Google Shape;844;p15"/>
          <p:cNvSpPr/>
          <p:nvPr/>
        </p:nvSpPr>
        <p:spPr>
          <a:xfrm>
            <a:off x="539552" y="1370215"/>
            <a:ext cx="7118548" cy="2515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600" b="1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Rating Equation</a:t>
            </a:r>
            <a:endParaRPr dirty="0"/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None/>
            </a:pPr>
            <a:r>
              <a:rPr lang="en-CA" sz="1600" b="1" dirty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Where: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LLCF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ive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oad </a:t>
            </a:r>
            <a:r>
              <a:rPr lang="en-CA" sz="1600" b="1" dirty="0">
                <a:solidFill>
                  <a:schemeClr val="dk1"/>
                </a:solidFill>
              </a:rPr>
              <a:t>C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apacity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actor </a:t>
            </a:r>
            <a:r>
              <a:rPr lang="en-CA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(fraction of rating truck the    	        </a:t>
            </a:r>
            <a:r>
              <a:rPr lang="en-CA" dirty="0">
                <a:solidFill>
                  <a:schemeClr val="dk1"/>
                </a:solidFill>
              </a:rPr>
              <a:t>	</a:t>
            </a:r>
            <a:r>
              <a:rPr lang="en-CA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bridge can safely carry for the load effect considered)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esistance, load effect the bridge can safely carry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 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ead load effect of the bridge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   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ive load effect due to the rating truck model</a:t>
            </a:r>
            <a:endParaRPr dirty="0"/>
          </a:p>
          <a:p>
            <a:pPr marL="742950" marR="0" lvl="1" indent="-28575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</a:pP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CA" sz="1600" b="0" i="0" u="none" strike="noStrike" cap="none" baseline="-25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	= </a:t>
            </a:r>
            <a:r>
              <a:rPr lang="en-CA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CA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mpact (dynamic) factor for live load</a:t>
            </a:r>
            <a:endParaRPr dirty="0"/>
          </a:p>
          <a:p>
            <a:pPr marL="342900" marR="0" lvl="0" indent="-342900" algn="l" rtl="0">
              <a:spcBef>
                <a:spcPts val="16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5"/>
          <p:cNvSpPr/>
          <p:nvPr/>
        </p:nvSpPr>
        <p:spPr>
          <a:xfrm>
            <a:off x="2607470" y="1565673"/>
            <a:ext cx="615553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LLCF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15"/>
          <p:cNvSpPr/>
          <p:nvPr/>
        </p:nvSpPr>
        <p:spPr>
          <a:xfrm>
            <a:off x="4496991" y="1565673"/>
            <a:ext cx="54502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7" name="Google Shape;847;p15"/>
          <p:cNvSpPr/>
          <p:nvPr/>
        </p:nvSpPr>
        <p:spPr>
          <a:xfrm>
            <a:off x="3419476" y="1507137"/>
            <a:ext cx="120226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8" name="Google Shape;848;p15"/>
          <p:cNvSpPr/>
          <p:nvPr/>
        </p:nvSpPr>
        <p:spPr>
          <a:xfrm>
            <a:off x="3777854" y="1370215"/>
            <a:ext cx="561051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 - D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9" name="Google Shape;849;p15"/>
          <p:cNvSpPr/>
          <p:nvPr/>
        </p:nvSpPr>
        <p:spPr>
          <a:xfrm>
            <a:off x="3657839" y="1733550"/>
            <a:ext cx="981075" cy="28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75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 (1 + </a:t>
            </a:r>
            <a:r>
              <a:rPr lang="en-CA" sz="1875" b="1" i="0" u="none" strike="noStrike" dirty="0">
                <a:solidFill>
                  <a:srgbClr val="36424A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CA" sz="1875" b="1" i="0" u="none" strike="noStrike" baseline="-25000" dirty="0">
                <a:solidFill>
                  <a:srgbClr val="36424A"/>
                </a:solidFill>
                <a:effectLst/>
                <a:latin typeface="Arial" panose="020B0604020202020204" pitchFamily="34" charset="0"/>
              </a:rPr>
              <a:t>D</a:t>
            </a:r>
            <a:r>
              <a:rPr lang="en-CA" sz="1875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50" name="Google Shape;850;p15"/>
          <p:cNvCxnSpPr/>
          <p:nvPr/>
        </p:nvCxnSpPr>
        <p:spPr>
          <a:xfrm>
            <a:off x="3590925" y="1678588"/>
            <a:ext cx="981075" cy="119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51" name="Google Shape;851;p1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Google Shape;856;p16"/>
          <p:cNvSpPr txBox="1">
            <a:spLocks noGrp="1"/>
          </p:cNvSpPr>
          <p:nvPr>
            <p:ph type="body" idx="1"/>
          </p:nvPr>
        </p:nvSpPr>
        <p:spPr>
          <a:xfrm>
            <a:off x="467544" y="1581149"/>
            <a:ext cx="3628206" cy="2862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Live Load Capacity Factor (LLCF) is calculated for each rating truck </a:t>
            </a:r>
            <a:r>
              <a:rPr lang="en-CA"/>
              <a:t>model.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 dirty="0"/>
              <a:t>A LLCF of 1.0 or greater indicates that the bridge is capable of safely carrying the current legal load for the particular truck category.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pic>
        <p:nvPicPr>
          <p:cNvPr id="857" name="Google Shape;857;p1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69471" y="1275607"/>
            <a:ext cx="3168352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858" name="Google Shape;858;p1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16</a:t>
            </a:fld>
            <a:endParaRPr/>
          </a:p>
        </p:txBody>
      </p:sp>
      <p:sp>
        <p:nvSpPr>
          <p:cNvPr id="859" name="Google Shape;859;p16"/>
          <p:cNvSpPr txBox="1">
            <a:spLocks noGrp="1"/>
          </p:cNvSpPr>
          <p:nvPr>
            <p:ph type="body" idx="3"/>
          </p:nvPr>
        </p:nvSpPr>
        <p:spPr>
          <a:xfrm>
            <a:off x="467544" y="378113"/>
            <a:ext cx="3628206" cy="575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81AB"/>
              </a:buClr>
              <a:buSzPts val="2800"/>
              <a:buNone/>
            </a:pPr>
            <a:r>
              <a:rPr lang="en-CA"/>
              <a:t>Rating Equation (cont’d)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17"/>
          <p:cNvSpPr/>
          <p:nvPr/>
        </p:nvSpPr>
        <p:spPr>
          <a:xfrm>
            <a:off x="539552" y="1352550"/>
            <a:ext cx="8064896" cy="2419352"/>
          </a:xfrm>
          <a:prstGeom prst="rect">
            <a:avLst/>
          </a:prstGeom>
          <a:solidFill>
            <a:schemeClr val="accent6"/>
          </a:solidFill>
          <a:ln w="25400" cap="flat" cmpd="sng">
            <a:solidFill>
              <a:srgbClr val="94ADB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5" name="Google Shape;865;p17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dirty="0"/>
              <a:t>Legal Loads on Alberta Roadways</a:t>
            </a:r>
            <a:endParaRPr dirty="0"/>
          </a:p>
        </p:txBody>
      </p:sp>
      <p:graphicFrame>
        <p:nvGraphicFramePr>
          <p:cNvPr id="866" name="Google Shape;866;p17"/>
          <p:cNvGraphicFramePr/>
          <p:nvPr>
            <p:extLst>
              <p:ext uri="{D42A27DB-BD31-4B8C-83A1-F6EECF244321}">
                <p14:modId xmlns:p14="http://schemas.microsoft.com/office/powerpoint/2010/main" val="1605640927"/>
              </p:ext>
            </p:extLst>
          </p:nvPr>
        </p:nvGraphicFramePr>
        <p:xfrm>
          <a:off x="539553" y="1360188"/>
          <a:ext cx="8064896" cy="2419352"/>
        </p:xfrm>
        <a:graphic>
          <a:graphicData uri="http://schemas.openxmlformats.org/drawingml/2006/table">
            <a:tbl>
              <a:tblPr>
                <a:noFill/>
                <a:tableStyleId>{80F164D9-0CA8-4468-8357-32D6A896BA69}</a:tableStyleId>
              </a:tblPr>
              <a:tblGrid>
                <a:gridCol w="2074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7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86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Truck Type</a:t>
                      </a:r>
                      <a:endParaRPr sz="15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Provincial Highways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Local Roads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0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Single (CS1)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08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Semi (CS2)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49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49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endParaRPr sz="15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5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Truck Train (CS3)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r>
                        <a:rPr lang="en-CA" sz="1800" b="1" i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63.5</a:t>
                      </a: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6424A"/>
                        </a:buClr>
                        <a:buSzPts val="1500"/>
                        <a:buFont typeface="Arial"/>
                        <a:buNone/>
                        <a:tabLst/>
                        <a:defRPr/>
                      </a:pPr>
                      <a:r>
                        <a:rPr kumimoji="0" lang="en-CA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/>
                          <a:ea typeface="Arial"/>
                          <a:cs typeface="Arial"/>
                          <a:sym typeface="Arial"/>
                        </a:rPr>
                        <a:t>63.5 (2021/previously 54)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endParaRPr sz="1800" b="1" i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Arial"/>
                        <a:buNone/>
                      </a:pPr>
                      <a:endParaRPr sz="1000" b="1" i="0" u="none" strike="noStrike" cap="none" dirty="0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68575" marR="68575" marT="34300" marB="34300">
                    <a:lnL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67" name="Google Shape;867;p17"/>
          <p:cNvSpPr txBox="1"/>
          <p:nvPr/>
        </p:nvSpPr>
        <p:spPr>
          <a:xfrm>
            <a:off x="7360444" y="117395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68" name="Google Shape;868;p17"/>
          <p:cNvSpPr txBox="1"/>
          <p:nvPr/>
        </p:nvSpPr>
        <p:spPr>
          <a:xfrm>
            <a:off x="2362200" y="3905252"/>
            <a:ext cx="42242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Note: Loads are expressed in tonnes</a:t>
            </a:r>
            <a:endParaRPr sz="18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17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8"/>
          <p:cNvSpPr txBox="1"/>
          <p:nvPr/>
        </p:nvSpPr>
        <p:spPr>
          <a:xfrm>
            <a:off x="7360444" y="117395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5" name="Google Shape;875;p18"/>
          <p:cNvPicPr preferRelativeResize="0"/>
          <p:nvPr/>
        </p:nvPicPr>
        <p:blipFill>
          <a:blip r:embed="rId3"/>
          <a:srcRect/>
          <a:stretch/>
        </p:blipFill>
        <p:spPr>
          <a:xfrm>
            <a:off x="2867646" y="0"/>
            <a:ext cx="3771224" cy="5091422"/>
          </a:xfrm>
          <a:prstGeom prst="rect">
            <a:avLst/>
          </a:prstGeom>
          <a:noFill/>
          <a:ln>
            <a:noFill/>
          </a:ln>
        </p:spPr>
      </p:pic>
      <p:sp>
        <p:nvSpPr>
          <p:cNvPr id="876" name="Google Shape;876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18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8"/>
          <p:cNvSpPr txBox="1"/>
          <p:nvPr/>
        </p:nvSpPr>
        <p:spPr>
          <a:xfrm>
            <a:off x="7360444" y="1173956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5" name="Google Shape;875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90800" y="303237"/>
            <a:ext cx="3518295" cy="4537025"/>
          </a:xfrm>
          <a:prstGeom prst="rect">
            <a:avLst/>
          </a:prstGeom>
          <a:noFill/>
          <a:ln>
            <a:noFill/>
          </a:ln>
        </p:spPr>
      </p:pic>
      <p:sp>
        <p:nvSpPr>
          <p:cNvPr id="876" name="Google Shape;876;p1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968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>
            <a:spLocks noGrp="1"/>
          </p:cNvSpPr>
          <p:nvPr>
            <p:ph type="ctrTitle"/>
          </p:nvPr>
        </p:nvSpPr>
        <p:spPr>
          <a:xfrm>
            <a:off x="685800" y="679288"/>
            <a:ext cx="7772400" cy="1643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LOADS</a:t>
            </a:r>
            <a:endParaRPr/>
          </a:p>
        </p:txBody>
      </p:sp>
      <p:sp>
        <p:nvSpPr>
          <p:cNvPr id="172" name="Google Shape;172;p2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</a:t>
            </a:fld>
            <a:endParaRPr/>
          </a:p>
        </p:txBody>
      </p:sp>
      <p:sp>
        <p:nvSpPr>
          <p:cNvPr id="173" name="Google Shape;173;p2"/>
          <p:cNvSpPr txBox="1">
            <a:spLocks noGrp="1"/>
          </p:cNvSpPr>
          <p:nvPr>
            <p:ph type="ftr" idx="11"/>
          </p:nvPr>
        </p:nvSpPr>
        <p:spPr>
          <a:xfrm>
            <a:off x="0" y="4894263"/>
            <a:ext cx="914400" cy="247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05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0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Google Shape;881;p19"/>
          <p:cNvSpPr txBox="1">
            <a:spLocks noGrp="1"/>
          </p:cNvSpPr>
          <p:nvPr>
            <p:ph type="body" idx="1"/>
          </p:nvPr>
        </p:nvSpPr>
        <p:spPr>
          <a:xfrm>
            <a:off x="0" y="1356958"/>
            <a:ext cx="91440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17145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CA" sz="1800" dirty="0"/>
              <a:t>For further information refer to </a:t>
            </a:r>
            <a:endParaRPr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CA" sz="1800" dirty="0"/>
              <a:t>Alberta Transportation “Bridge Load Evaluation Manual” at:</a:t>
            </a:r>
            <a:endParaRPr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/>
          </a:p>
          <a:p>
            <a:pPr marL="34290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CA" sz="1800" u="sng" dirty="0">
                <a:solidFill>
                  <a:schemeClr val="hlink"/>
                </a:solidFill>
                <a:hlinkClick r:id="rId3"/>
              </a:rPr>
              <a:t>https://open.alberta.ca/publications/7027044</a:t>
            </a:r>
            <a:endParaRPr sz="1800" u="sng" dirty="0"/>
          </a:p>
          <a:p>
            <a:pPr marL="342900" lvl="1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dirty="0"/>
          </a:p>
        </p:txBody>
      </p:sp>
      <p:sp>
        <p:nvSpPr>
          <p:cNvPr id="882" name="Google Shape;882;p19"/>
          <p:cNvSpPr txBox="1">
            <a:spLocks noGrp="1"/>
          </p:cNvSpPr>
          <p:nvPr>
            <p:ph type="title"/>
          </p:nvPr>
        </p:nvSpPr>
        <p:spPr>
          <a:xfrm>
            <a:off x="0" y="339502"/>
            <a:ext cx="9144000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Bridge Load Evaluation Manual”</a:t>
            </a:r>
            <a:endParaRPr/>
          </a:p>
        </p:txBody>
      </p:sp>
      <p:sp>
        <p:nvSpPr>
          <p:cNvPr id="883" name="Google Shape;883;p1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p20"/>
          <p:cNvSpPr txBox="1">
            <a:spLocks noGrp="1"/>
          </p:cNvSpPr>
          <p:nvPr>
            <p:ph type="ctrTitle"/>
          </p:nvPr>
        </p:nvSpPr>
        <p:spPr>
          <a:xfrm>
            <a:off x="472008" y="776545"/>
            <a:ext cx="8348464" cy="150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Questions?</a:t>
            </a:r>
            <a:endParaRPr/>
          </a:p>
        </p:txBody>
      </p:sp>
      <p:pic>
        <p:nvPicPr>
          <p:cNvPr id="889" name="Google Shape;889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5901" y="267944"/>
            <a:ext cx="4114800" cy="3924300"/>
          </a:xfrm>
          <a:prstGeom prst="rect">
            <a:avLst/>
          </a:prstGeom>
          <a:noFill/>
          <a:ln>
            <a:noFill/>
          </a:ln>
        </p:spPr>
      </p:pic>
      <p:sp>
        <p:nvSpPr>
          <p:cNvPr id="890" name="Google Shape;890;p2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21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53278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Bridges are subjected to many different types of loads.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There are three important types of bridge loads: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Dead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Live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Other loads (wind, snow etc.)</a:t>
            </a: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80" name="Google Shape;180;p3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Types of Loads</a:t>
            </a:r>
            <a:endParaRPr/>
          </a:p>
        </p:txBody>
      </p:sp>
      <p:sp>
        <p:nvSpPr>
          <p:cNvPr id="181" name="Google Shape;181;p3"/>
          <p:cNvSpPr/>
          <p:nvPr/>
        </p:nvSpPr>
        <p:spPr>
          <a:xfrm>
            <a:off x="1657350" y="1600200"/>
            <a:ext cx="58293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2" name="Google Shape;182;p3" descr="Bridge scene outlin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7612" y="1312763"/>
            <a:ext cx="2173387" cy="2173387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3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Dead load consists of the self-weight of the bridge.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 load is usually stationary and permanent.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Typical dead loads are: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Beams and girders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Concrete deck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Asphalt wearing surface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Curbs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Railing</a:t>
            </a:r>
            <a:endParaRPr/>
          </a:p>
        </p:txBody>
      </p:sp>
      <p:sp>
        <p:nvSpPr>
          <p:cNvPr id="190" name="Google Shape;190;p4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Dead Load</a:t>
            </a:r>
            <a:endParaRPr/>
          </a:p>
        </p:txBody>
      </p:sp>
      <p:sp>
        <p:nvSpPr>
          <p:cNvPr id="191" name="Google Shape;191;p4"/>
          <p:cNvSpPr/>
          <p:nvPr/>
        </p:nvSpPr>
        <p:spPr>
          <a:xfrm>
            <a:off x="1600200" y="628650"/>
            <a:ext cx="58293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" name="Google Shape;192;p4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200" y="1657350"/>
            <a:ext cx="2266950" cy="22669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4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5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7309048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Live loads are usually temporary and are applied in a short duration of time.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 loads are usually moving.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Typical types of live loads are: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Truck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Dynamic load allowance (impact)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Pedestrian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Longitudinal live load</a:t>
            </a: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00" name="Google Shape;200;p5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Live Load</a:t>
            </a:r>
            <a:endParaRPr/>
          </a:p>
        </p:txBody>
      </p:sp>
      <p:sp>
        <p:nvSpPr>
          <p:cNvPr id="201" name="Google Shape;201;p5"/>
          <p:cNvSpPr/>
          <p:nvPr/>
        </p:nvSpPr>
        <p:spPr>
          <a:xfrm>
            <a:off x="1600200" y="628650"/>
            <a:ext cx="58293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200" y="1762791"/>
            <a:ext cx="2419350" cy="2419350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5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6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The bridge is subjected to other loads beside dead and live load.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CA"/>
              <a:t>Other typical bridge loads are: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Wind load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Earth pressure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Ice pressure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Temperature effects</a:t>
            </a:r>
            <a:endParaRPr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/>
              <a:t>Collision loads</a:t>
            </a:r>
            <a:endParaRPr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210" name="Google Shape;210;p6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Other Loads</a:t>
            </a:r>
            <a:endParaRPr/>
          </a:p>
        </p:txBody>
      </p:sp>
      <p:sp>
        <p:nvSpPr>
          <p:cNvPr id="211" name="Google Shape;211;p6"/>
          <p:cNvSpPr/>
          <p:nvPr/>
        </p:nvSpPr>
        <p:spPr>
          <a:xfrm>
            <a:off x="1600200" y="628650"/>
            <a:ext cx="58293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850" tIns="33325" rIns="67850" bIns="333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700" b="0" i="0" u="none" strike="noStrike" cap="none">
              <a:solidFill>
                <a:srgbClr val="FF33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2" name="Google Shape;212;p6" descr="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10200" y="1526870"/>
            <a:ext cx="2891192" cy="2891192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6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7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Many older bridges were designed to carry smaller and lighter trucks.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Are these older bridges capable of carrying today’s heavier and longer legal truck configurations?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Bridges are rated to determine the load carrying capacity of the bridge.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Generally, only the superstructure is load rated.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The ratings normally assume that the bridge is in good structural condition.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sp>
        <p:nvSpPr>
          <p:cNvPr id="220" name="Google Shape;220;p7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Rating Bridges</a:t>
            </a:r>
            <a:endParaRPr/>
          </a:p>
        </p:txBody>
      </p:sp>
      <p:sp>
        <p:nvSpPr>
          <p:cNvPr id="221" name="Google Shape;221;p7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8"/>
          <p:cNvSpPr txBox="1">
            <a:spLocks noGrp="1"/>
          </p:cNvSpPr>
          <p:nvPr>
            <p:ph type="body" idx="1"/>
          </p:nvPr>
        </p:nvSpPr>
        <p:spPr>
          <a:xfrm>
            <a:off x="539552" y="1356958"/>
            <a:ext cx="8229600" cy="3231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There are many truck configurations that can legally travel on Alberta roads.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The truck configurations are grouped into three categories: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Single unit trucks</a:t>
            </a:r>
            <a:endParaRPr dirty="0"/>
          </a:p>
          <a:p>
            <a:pPr marL="742950" lvl="1" indent="-2857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Tractor semi-trailers</a:t>
            </a:r>
            <a:endParaRPr dirty="0"/>
          </a:p>
          <a:p>
            <a:pPr marL="742950" lvl="1" indent="-28575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</a:pPr>
            <a:r>
              <a:rPr lang="en-CA" dirty="0"/>
              <a:t>Truck trains</a:t>
            </a:r>
          </a:p>
          <a:p>
            <a:pPr marL="457200" lvl="1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endParaRPr sz="800"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CA" dirty="0"/>
              <a:t>Within each of the categories there are many different weights and axle configurations. </a:t>
            </a:r>
            <a:endParaRPr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  <p:sp>
        <p:nvSpPr>
          <p:cNvPr id="228" name="Google Shape;228;p8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Real Truck Configurations</a:t>
            </a:r>
            <a:endParaRPr/>
          </a:p>
        </p:txBody>
      </p:sp>
      <p:sp>
        <p:nvSpPr>
          <p:cNvPr id="229" name="Google Shape;229;p8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9"/>
          <p:cNvSpPr txBox="1">
            <a:spLocks noGrp="1"/>
          </p:cNvSpPr>
          <p:nvPr>
            <p:ph type="title"/>
          </p:nvPr>
        </p:nvSpPr>
        <p:spPr>
          <a:xfrm>
            <a:off x="539552" y="339502"/>
            <a:ext cx="8219256" cy="51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Typical Legal Single Unit Trucks</a:t>
            </a:r>
            <a:br>
              <a:rPr lang="en-CA"/>
            </a:br>
            <a:endParaRPr/>
          </a:p>
        </p:txBody>
      </p:sp>
      <p:sp>
        <p:nvSpPr>
          <p:cNvPr id="235" name="Google Shape;235;p9"/>
          <p:cNvSpPr/>
          <p:nvPr/>
        </p:nvSpPr>
        <p:spPr>
          <a:xfrm>
            <a:off x="1943101" y="1257300"/>
            <a:ext cx="2636044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36" name="Google Shape;236;p9"/>
          <p:cNvGrpSpPr/>
          <p:nvPr/>
        </p:nvGrpSpPr>
        <p:grpSpPr>
          <a:xfrm>
            <a:off x="2101455" y="1306533"/>
            <a:ext cx="2462213" cy="1507376"/>
            <a:chOff x="1976438" y="1306116"/>
            <a:chExt cx="2462213" cy="1507376"/>
          </a:xfrm>
        </p:grpSpPr>
        <p:grpSp>
          <p:nvGrpSpPr>
            <p:cNvPr id="237" name="Google Shape;237;p9"/>
            <p:cNvGrpSpPr/>
            <p:nvPr/>
          </p:nvGrpSpPr>
          <p:grpSpPr>
            <a:xfrm>
              <a:off x="1976438" y="1306116"/>
              <a:ext cx="2462213" cy="1290638"/>
              <a:chOff x="1976438" y="1306116"/>
              <a:chExt cx="2462213" cy="1290638"/>
            </a:xfrm>
          </p:grpSpPr>
          <p:sp>
            <p:nvSpPr>
              <p:cNvPr id="238" name="Google Shape;238;p9"/>
              <p:cNvSpPr txBox="1"/>
              <p:nvPr/>
            </p:nvSpPr>
            <p:spPr>
              <a:xfrm>
                <a:off x="2114551" y="2228850"/>
                <a:ext cx="45397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5.5 t</a:t>
                </a:r>
                <a:endParaRPr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239;p9"/>
              <p:cNvSpPr txBox="1"/>
              <p:nvPr/>
            </p:nvSpPr>
            <p:spPr>
              <a:xfrm>
                <a:off x="3314701" y="2228850"/>
                <a:ext cx="45397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Google Shape;240;p9"/>
              <p:cNvSpPr txBox="1"/>
              <p:nvPr/>
            </p:nvSpPr>
            <p:spPr>
              <a:xfrm>
                <a:off x="3829051" y="2228850"/>
                <a:ext cx="453970" cy="253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CA" sz="1050" b="1" u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8.5 t</a:t>
                </a:r>
                <a:endParaRPr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9"/>
              <p:cNvSpPr/>
              <p:nvPr/>
            </p:nvSpPr>
            <p:spPr>
              <a:xfrm>
                <a:off x="2153842" y="1899047"/>
                <a:ext cx="316706" cy="317897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1066" extrusionOk="0">
                    <a:moveTo>
                      <a:pt x="1067" y="532"/>
                    </a:moveTo>
                    <a:lnTo>
                      <a:pt x="1065" y="568"/>
                    </a:lnTo>
                    <a:lnTo>
                      <a:pt x="1063" y="604"/>
                    </a:lnTo>
                    <a:lnTo>
                      <a:pt x="1057" y="639"/>
                    </a:lnTo>
                    <a:lnTo>
                      <a:pt x="1049" y="674"/>
                    </a:lnTo>
                    <a:lnTo>
                      <a:pt x="1038" y="708"/>
                    </a:lnTo>
                    <a:lnTo>
                      <a:pt x="1025" y="741"/>
                    </a:lnTo>
                    <a:lnTo>
                      <a:pt x="1010" y="774"/>
                    </a:lnTo>
                    <a:lnTo>
                      <a:pt x="992" y="805"/>
                    </a:lnTo>
                    <a:lnTo>
                      <a:pt x="973" y="835"/>
                    </a:lnTo>
                    <a:lnTo>
                      <a:pt x="953" y="864"/>
                    </a:lnTo>
                    <a:lnTo>
                      <a:pt x="930" y="891"/>
                    </a:lnTo>
                    <a:lnTo>
                      <a:pt x="905" y="916"/>
                    </a:lnTo>
                    <a:lnTo>
                      <a:pt x="878" y="940"/>
                    </a:lnTo>
                    <a:lnTo>
                      <a:pt x="851" y="962"/>
                    </a:lnTo>
                    <a:lnTo>
                      <a:pt x="821" y="982"/>
                    </a:lnTo>
                    <a:lnTo>
                      <a:pt x="791" y="1000"/>
                    </a:lnTo>
                    <a:lnTo>
                      <a:pt x="758" y="1017"/>
                    </a:lnTo>
                    <a:lnTo>
                      <a:pt x="726" y="1030"/>
                    </a:lnTo>
                    <a:lnTo>
                      <a:pt x="692" y="1042"/>
                    </a:lnTo>
                    <a:lnTo>
                      <a:pt x="657" y="1052"/>
                    </a:lnTo>
                    <a:lnTo>
                      <a:pt x="623" y="1059"/>
                    </a:lnTo>
                    <a:lnTo>
                      <a:pt x="587" y="1064"/>
                    </a:lnTo>
                    <a:lnTo>
                      <a:pt x="552" y="1066"/>
                    </a:lnTo>
                    <a:lnTo>
                      <a:pt x="516" y="1066"/>
                    </a:lnTo>
                    <a:lnTo>
                      <a:pt x="480" y="1064"/>
                    </a:lnTo>
                    <a:lnTo>
                      <a:pt x="445" y="1059"/>
                    </a:lnTo>
                    <a:lnTo>
                      <a:pt x="410" y="1052"/>
                    </a:lnTo>
                    <a:lnTo>
                      <a:pt x="375" y="1042"/>
                    </a:lnTo>
                    <a:lnTo>
                      <a:pt x="342" y="1030"/>
                    </a:lnTo>
                    <a:lnTo>
                      <a:pt x="309" y="1017"/>
                    </a:lnTo>
                    <a:lnTo>
                      <a:pt x="277" y="1000"/>
                    </a:lnTo>
                    <a:lnTo>
                      <a:pt x="247" y="982"/>
                    </a:lnTo>
                    <a:lnTo>
                      <a:pt x="217" y="962"/>
                    </a:lnTo>
                    <a:lnTo>
                      <a:pt x="189" y="940"/>
                    </a:lnTo>
                    <a:lnTo>
                      <a:pt x="163" y="916"/>
                    </a:lnTo>
                    <a:lnTo>
                      <a:pt x="138" y="891"/>
                    </a:lnTo>
                    <a:lnTo>
                      <a:pt x="115" y="864"/>
                    </a:lnTo>
                    <a:lnTo>
                      <a:pt x="93" y="835"/>
                    </a:lnTo>
                    <a:lnTo>
                      <a:pt x="74" y="805"/>
                    </a:lnTo>
                    <a:lnTo>
                      <a:pt x="57" y="774"/>
                    </a:lnTo>
                    <a:lnTo>
                      <a:pt x="42" y="741"/>
                    </a:lnTo>
                    <a:lnTo>
                      <a:pt x="30" y="708"/>
                    </a:lnTo>
                    <a:lnTo>
                      <a:pt x="19" y="674"/>
                    </a:lnTo>
                    <a:lnTo>
                      <a:pt x="11" y="639"/>
                    </a:lnTo>
                    <a:lnTo>
                      <a:pt x="5" y="604"/>
                    </a:lnTo>
                    <a:lnTo>
                      <a:pt x="1" y="568"/>
                    </a:lnTo>
                    <a:lnTo>
                      <a:pt x="0" y="532"/>
                    </a:lnTo>
                    <a:lnTo>
                      <a:pt x="1" y="498"/>
                    </a:lnTo>
                    <a:lnTo>
                      <a:pt x="5" y="462"/>
                    </a:lnTo>
                    <a:lnTo>
                      <a:pt x="11" y="427"/>
                    </a:lnTo>
                    <a:lnTo>
                      <a:pt x="19" y="392"/>
                    </a:lnTo>
                    <a:lnTo>
                      <a:pt x="30" y="358"/>
                    </a:lnTo>
                    <a:lnTo>
                      <a:pt x="42" y="325"/>
                    </a:lnTo>
                    <a:lnTo>
                      <a:pt x="57" y="292"/>
                    </a:lnTo>
                    <a:lnTo>
                      <a:pt x="74" y="261"/>
                    </a:lnTo>
                    <a:lnTo>
                      <a:pt x="93" y="231"/>
                    </a:lnTo>
                    <a:lnTo>
                      <a:pt x="115" y="202"/>
                    </a:lnTo>
                    <a:lnTo>
                      <a:pt x="138" y="175"/>
                    </a:lnTo>
                    <a:lnTo>
                      <a:pt x="163" y="150"/>
                    </a:lnTo>
                    <a:lnTo>
                      <a:pt x="189" y="126"/>
                    </a:lnTo>
                    <a:lnTo>
                      <a:pt x="217" y="103"/>
                    </a:lnTo>
                    <a:lnTo>
                      <a:pt x="247" y="84"/>
                    </a:lnTo>
                    <a:lnTo>
                      <a:pt x="277" y="64"/>
                    </a:lnTo>
                    <a:lnTo>
                      <a:pt x="309" y="49"/>
                    </a:lnTo>
                    <a:lnTo>
                      <a:pt x="342" y="34"/>
                    </a:lnTo>
                    <a:lnTo>
                      <a:pt x="375" y="24"/>
                    </a:lnTo>
                    <a:lnTo>
                      <a:pt x="410" y="14"/>
                    </a:lnTo>
                    <a:lnTo>
                      <a:pt x="445" y="7"/>
                    </a:lnTo>
                    <a:lnTo>
                      <a:pt x="480" y="2"/>
                    </a:lnTo>
                    <a:lnTo>
                      <a:pt x="516" y="0"/>
                    </a:lnTo>
                    <a:lnTo>
                      <a:pt x="552" y="0"/>
                    </a:lnTo>
                    <a:lnTo>
                      <a:pt x="587" y="2"/>
                    </a:lnTo>
                    <a:lnTo>
                      <a:pt x="623" y="7"/>
                    </a:lnTo>
                    <a:lnTo>
                      <a:pt x="657" y="14"/>
                    </a:lnTo>
                    <a:lnTo>
                      <a:pt x="692" y="24"/>
                    </a:lnTo>
                    <a:lnTo>
                      <a:pt x="726" y="34"/>
                    </a:lnTo>
                    <a:lnTo>
                      <a:pt x="758" y="49"/>
                    </a:lnTo>
                    <a:lnTo>
                      <a:pt x="791" y="64"/>
                    </a:lnTo>
                    <a:lnTo>
                      <a:pt x="821" y="84"/>
                    </a:lnTo>
                    <a:lnTo>
                      <a:pt x="851" y="103"/>
                    </a:lnTo>
                    <a:lnTo>
                      <a:pt x="878" y="126"/>
                    </a:lnTo>
                    <a:lnTo>
                      <a:pt x="905" y="150"/>
                    </a:lnTo>
                    <a:lnTo>
                      <a:pt x="930" y="175"/>
                    </a:lnTo>
                    <a:lnTo>
                      <a:pt x="953" y="202"/>
                    </a:lnTo>
                    <a:lnTo>
                      <a:pt x="973" y="231"/>
                    </a:lnTo>
                    <a:lnTo>
                      <a:pt x="992" y="261"/>
                    </a:lnTo>
                    <a:lnTo>
                      <a:pt x="1010" y="292"/>
                    </a:lnTo>
                    <a:lnTo>
                      <a:pt x="1025" y="325"/>
                    </a:lnTo>
                    <a:lnTo>
                      <a:pt x="1038" y="358"/>
                    </a:lnTo>
                    <a:lnTo>
                      <a:pt x="1049" y="392"/>
                    </a:lnTo>
                    <a:lnTo>
                      <a:pt x="1057" y="427"/>
                    </a:lnTo>
                    <a:lnTo>
                      <a:pt x="1063" y="462"/>
                    </a:lnTo>
                    <a:lnTo>
                      <a:pt x="1065" y="498"/>
                    </a:lnTo>
                    <a:lnTo>
                      <a:pt x="1067" y="532"/>
                    </a:ln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2" name="Google Shape;242;p9"/>
              <p:cNvSpPr/>
              <p:nvPr/>
            </p:nvSpPr>
            <p:spPr>
              <a:xfrm>
                <a:off x="3384947" y="1899047"/>
                <a:ext cx="317897" cy="317897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1066" extrusionOk="0">
                    <a:moveTo>
                      <a:pt x="1067" y="532"/>
                    </a:moveTo>
                    <a:lnTo>
                      <a:pt x="1066" y="568"/>
                    </a:lnTo>
                    <a:lnTo>
                      <a:pt x="1062" y="604"/>
                    </a:lnTo>
                    <a:lnTo>
                      <a:pt x="1056" y="639"/>
                    </a:lnTo>
                    <a:lnTo>
                      <a:pt x="1049" y="674"/>
                    </a:lnTo>
                    <a:lnTo>
                      <a:pt x="1038" y="708"/>
                    </a:lnTo>
                    <a:lnTo>
                      <a:pt x="1025" y="741"/>
                    </a:lnTo>
                    <a:lnTo>
                      <a:pt x="1011" y="774"/>
                    </a:lnTo>
                    <a:lnTo>
                      <a:pt x="993" y="805"/>
                    </a:lnTo>
                    <a:lnTo>
                      <a:pt x="973" y="835"/>
                    </a:lnTo>
                    <a:lnTo>
                      <a:pt x="953" y="864"/>
                    </a:lnTo>
                    <a:lnTo>
                      <a:pt x="929" y="891"/>
                    </a:lnTo>
                    <a:lnTo>
                      <a:pt x="905" y="916"/>
                    </a:lnTo>
                    <a:lnTo>
                      <a:pt x="879" y="940"/>
                    </a:lnTo>
                    <a:lnTo>
                      <a:pt x="850" y="962"/>
                    </a:lnTo>
                    <a:lnTo>
                      <a:pt x="821" y="982"/>
                    </a:lnTo>
                    <a:lnTo>
                      <a:pt x="790" y="1000"/>
                    </a:lnTo>
                    <a:lnTo>
                      <a:pt x="759" y="1017"/>
                    </a:lnTo>
                    <a:lnTo>
                      <a:pt x="725" y="1030"/>
                    </a:lnTo>
                    <a:lnTo>
                      <a:pt x="691" y="1042"/>
                    </a:lnTo>
                    <a:lnTo>
                      <a:pt x="658" y="1052"/>
                    </a:lnTo>
                    <a:lnTo>
                      <a:pt x="623" y="1059"/>
                    </a:lnTo>
                    <a:lnTo>
                      <a:pt x="587" y="1064"/>
                    </a:lnTo>
                    <a:lnTo>
                      <a:pt x="552" y="1066"/>
                    </a:lnTo>
                    <a:lnTo>
                      <a:pt x="516" y="1066"/>
                    </a:lnTo>
                    <a:lnTo>
                      <a:pt x="480" y="1064"/>
                    </a:lnTo>
                    <a:lnTo>
                      <a:pt x="445" y="1059"/>
                    </a:lnTo>
                    <a:lnTo>
                      <a:pt x="411" y="1052"/>
                    </a:lnTo>
                    <a:lnTo>
                      <a:pt x="376" y="1042"/>
                    </a:lnTo>
                    <a:lnTo>
                      <a:pt x="342" y="1030"/>
                    </a:lnTo>
                    <a:lnTo>
                      <a:pt x="310" y="1017"/>
                    </a:lnTo>
                    <a:lnTo>
                      <a:pt x="277" y="1000"/>
                    </a:lnTo>
                    <a:lnTo>
                      <a:pt x="246" y="982"/>
                    </a:lnTo>
                    <a:lnTo>
                      <a:pt x="217" y="962"/>
                    </a:lnTo>
                    <a:lnTo>
                      <a:pt x="190" y="940"/>
                    </a:lnTo>
                    <a:lnTo>
                      <a:pt x="163" y="916"/>
                    </a:lnTo>
                    <a:lnTo>
                      <a:pt x="138" y="891"/>
                    </a:lnTo>
                    <a:lnTo>
                      <a:pt x="115" y="864"/>
                    </a:lnTo>
                    <a:lnTo>
                      <a:pt x="94" y="835"/>
                    </a:lnTo>
                    <a:lnTo>
                      <a:pt x="75" y="805"/>
                    </a:lnTo>
                    <a:lnTo>
                      <a:pt x="58" y="774"/>
                    </a:lnTo>
                    <a:lnTo>
                      <a:pt x="42" y="741"/>
                    </a:lnTo>
                    <a:lnTo>
                      <a:pt x="30" y="708"/>
                    </a:lnTo>
                    <a:lnTo>
                      <a:pt x="19" y="674"/>
                    </a:lnTo>
                    <a:lnTo>
                      <a:pt x="11" y="639"/>
                    </a:lnTo>
                    <a:lnTo>
                      <a:pt x="5" y="604"/>
                    </a:lnTo>
                    <a:lnTo>
                      <a:pt x="1" y="568"/>
                    </a:lnTo>
                    <a:lnTo>
                      <a:pt x="0" y="532"/>
                    </a:lnTo>
                    <a:lnTo>
                      <a:pt x="1" y="498"/>
                    </a:lnTo>
                    <a:lnTo>
                      <a:pt x="5" y="462"/>
                    </a:lnTo>
                    <a:lnTo>
                      <a:pt x="11" y="427"/>
                    </a:lnTo>
                    <a:lnTo>
                      <a:pt x="19" y="392"/>
                    </a:lnTo>
                    <a:lnTo>
                      <a:pt x="30" y="358"/>
                    </a:lnTo>
                    <a:lnTo>
                      <a:pt x="42" y="325"/>
                    </a:lnTo>
                    <a:lnTo>
                      <a:pt x="58" y="292"/>
                    </a:lnTo>
                    <a:lnTo>
                      <a:pt x="75" y="261"/>
                    </a:lnTo>
                    <a:lnTo>
                      <a:pt x="94" y="231"/>
                    </a:lnTo>
                    <a:lnTo>
                      <a:pt x="115" y="202"/>
                    </a:lnTo>
                    <a:lnTo>
                      <a:pt x="138" y="175"/>
                    </a:lnTo>
                    <a:lnTo>
                      <a:pt x="163" y="150"/>
                    </a:lnTo>
                    <a:lnTo>
                      <a:pt x="190" y="126"/>
                    </a:lnTo>
                    <a:lnTo>
                      <a:pt x="217" y="103"/>
                    </a:lnTo>
                    <a:lnTo>
                      <a:pt x="246" y="84"/>
                    </a:lnTo>
                    <a:lnTo>
                      <a:pt x="277" y="64"/>
                    </a:lnTo>
                    <a:lnTo>
                      <a:pt x="310" y="49"/>
                    </a:lnTo>
                    <a:lnTo>
                      <a:pt x="342" y="34"/>
                    </a:lnTo>
                    <a:lnTo>
                      <a:pt x="376" y="24"/>
                    </a:lnTo>
                    <a:lnTo>
                      <a:pt x="411" y="14"/>
                    </a:lnTo>
                    <a:lnTo>
                      <a:pt x="445" y="7"/>
                    </a:lnTo>
                    <a:lnTo>
                      <a:pt x="480" y="2"/>
                    </a:lnTo>
                    <a:lnTo>
                      <a:pt x="516" y="0"/>
                    </a:lnTo>
                    <a:lnTo>
                      <a:pt x="552" y="0"/>
                    </a:lnTo>
                    <a:lnTo>
                      <a:pt x="587" y="2"/>
                    </a:lnTo>
                    <a:lnTo>
                      <a:pt x="623" y="7"/>
                    </a:lnTo>
                    <a:lnTo>
                      <a:pt x="658" y="14"/>
                    </a:lnTo>
                    <a:lnTo>
                      <a:pt x="691" y="24"/>
                    </a:lnTo>
                    <a:lnTo>
                      <a:pt x="725" y="34"/>
                    </a:lnTo>
                    <a:lnTo>
                      <a:pt x="759" y="49"/>
                    </a:lnTo>
                    <a:lnTo>
                      <a:pt x="790" y="64"/>
                    </a:lnTo>
                    <a:lnTo>
                      <a:pt x="821" y="84"/>
                    </a:lnTo>
                    <a:lnTo>
                      <a:pt x="850" y="103"/>
                    </a:lnTo>
                    <a:lnTo>
                      <a:pt x="879" y="126"/>
                    </a:lnTo>
                    <a:lnTo>
                      <a:pt x="905" y="150"/>
                    </a:lnTo>
                    <a:lnTo>
                      <a:pt x="929" y="175"/>
                    </a:lnTo>
                    <a:lnTo>
                      <a:pt x="953" y="202"/>
                    </a:lnTo>
                    <a:lnTo>
                      <a:pt x="973" y="231"/>
                    </a:lnTo>
                    <a:lnTo>
                      <a:pt x="993" y="261"/>
                    </a:lnTo>
                    <a:lnTo>
                      <a:pt x="1011" y="292"/>
                    </a:lnTo>
                    <a:lnTo>
                      <a:pt x="1025" y="325"/>
                    </a:lnTo>
                    <a:lnTo>
                      <a:pt x="1038" y="358"/>
                    </a:lnTo>
                    <a:lnTo>
                      <a:pt x="1049" y="392"/>
                    </a:lnTo>
                    <a:lnTo>
                      <a:pt x="1056" y="427"/>
                    </a:lnTo>
                    <a:lnTo>
                      <a:pt x="1062" y="462"/>
                    </a:lnTo>
                    <a:lnTo>
                      <a:pt x="1066" y="498"/>
                    </a:lnTo>
                    <a:lnTo>
                      <a:pt x="1067" y="532"/>
                    </a:ln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243" name="Google Shape;243;p9"/>
              <p:cNvSpPr/>
              <p:nvPr/>
            </p:nvSpPr>
            <p:spPr>
              <a:xfrm>
                <a:off x="3875486" y="1900239"/>
                <a:ext cx="316706" cy="316706"/>
              </a:xfrm>
              <a:custGeom>
                <a:avLst/>
                <a:gdLst/>
                <a:ahLst/>
                <a:cxnLst/>
                <a:rect l="l" t="t" r="r" b="b"/>
                <a:pathLst>
                  <a:path w="1067" h="1066" extrusionOk="0">
                    <a:moveTo>
                      <a:pt x="1067" y="533"/>
                    </a:moveTo>
                    <a:lnTo>
                      <a:pt x="1065" y="569"/>
                    </a:lnTo>
                    <a:lnTo>
                      <a:pt x="1062" y="604"/>
                    </a:lnTo>
                    <a:lnTo>
                      <a:pt x="1056" y="640"/>
                    </a:lnTo>
                    <a:lnTo>
                      <a:pt x="1049" y="673"/>
                    </a:lnTo>
                    <a:lnTo>
                      <a:pt x="1038" y="708"/>
                    </a:lnTo>
                    <a:lnTo>
                      <a:pt x="1025" y="742"/>
                    </a:lnTo>
                    <a:lnTo>
                      <a:pt x="1010" y="774"/>
                    </a:lnTo>
                    <a:lnTo>
                      <a:pt x="992" y="805"/>
                    </a:lnTo>
                    <a:lnTo>
                      <a:pt x="973" y="835"/>
                    </a:lnTo>
                    <a:lnTo>
                      <a:pt x="953" y="864"/>
                    </a:lnTo>
                    <a:lnTo>
                      <a:pt x="929" y="890"/>
                    </a:lnTo>
                    <a:lnTo>
                      <a:pt x="905" y="917"/>
                    </a:lnTo>
                    <a:lnTo>
                      <a:pt x="878" y="941"/>
                    </a:lnTo>
                    <a:lnTo>
                      <a:pt x="849" y="962"/>
                    </a:lnTo>
                    <a:lnTo>
                      <a:pt x="821" y="983"/>
                    </a:lnTo>
                    <a:lnTo>
                      <a:pt x="789" y="1001"/>
                    </a:lnTo>
                    <a:lnTo>
                      <a:pt x="758" y="1016"/>
                    </a:lnTo>
                    <a:lnTo>
                      <a:pt x="725" y="1031"/>
                    </a:lnTo>
                    <a:lnTo>
                      <a:pt x="691" y="1043"/>
                    </a:lnTo>
                    <a:lnTo>
                      <a:pt x="657" y="1051"/>
                    </a:lnTo>
                    <a:lnTo>
                      <a:pt x="623" y="1058"/>
                    </a:lnTo>
                    <a:lnTo>
                      <a:pt x="587" y="1063"/>
                    </a:lnTo>
                    <a:lnTo>
                      <a:pt x="552" y="1066"/>
                    </a:lnTo>
                    <a:lnTo>
                      <a:pt x="516" y="1066"/>
                    </a:lnTo>
                    <a:lnTo>
                      <a:pt x="480" y="1063"/>
                    </a:lnTo>
                    <a:lnTo>
                      <a:pt x="445" y="1058"/>
                    </a:lnTo>
                    <a:lnTo>
                      <a:pt x="410" y="1051"/>
                    </a:lnTo>
                    <a:lnTo>
                      <a:pt x="375" y="1043"/>
                    </a:lnTo>
                    <a:lnTo>
                      <a:pt x="342" y="1031"/>
                    </a:lnTo>
                    <a:lnTo>
                      <a:pt x="309" y="1016"/>
                    </a:lnTo>
                    <a:lnTo>
                      <a:pt x="277" y="1001"/>
                    </a:lnTo>
                    <a:lnTo>
                      <a:pt x="246" y="983"/>
                    </a:lnTo>
                    <a:lnTo>
                      <a:pt x="217" y="962"/>
                    </a:lnTo>
                    <a:lnTo>
                      <a:pt x="189" y="941"/>
                    </a:lnTo>
                    <a:lnTo>
                      <a:pt x="163" y="917"/>
                    </a:lnTo>
                    <a:lnTo>
                      <a:pt x="138" y="890"/>
                    </a:lnTo>
                    <a:lnTo>
                      <a:pt x="115" y="864"/>
                    </a:lnTo>
                    <a:lnTo>
                      <a:pt x="93" y="835"/>
                    </a:lnTo>
                    <a:lnTo>
                      <a:pt x="74" y="805"/>
                    </a:lnTo>
                    <a:lnTo>
                      <a:pt x="57" y="774"/>
                    </a:lnTo>
                    <a:lnTo>
                      <a:pt x="42" y="742"/>
                    </a:lnTo>
                    <a:lnTo>
                      <a:pt x="30" y="708"/>
                    </a:lnTo>
                    <a:lnTo>
                      <a:pt x="19" y="673"/>
                    </a:lnTo>
                    <a:lnTo>
                      <a:pt x="11" y="640"/>
                    </a:lnTo>
                    <a:lnTo>
                      <a:pt x="5" y="604"/>
                    </a:lnTo>
                    <a:lnTo>
                      <a:pt x="1" y="569"/>
                    </a:lnTo>
                    <a:lnTo>
                      <a:pt x="0" y="533"/>
                    </a:lnTo>
                    <a:lnTo>
                      <a:pt x="1" y="497"/>
                    </a:lnTo>
                    <a:lnTo>
                      <a:pt x="5" y="462"/>
                    </a:lnTo>
                    <a:lnTo>
                      <a:pt x="11" y="426"/>
                    </a:lnTo>
                    <a:lnTo>
                      <a:pt x="19" y="392"/>
                    </a:lnTo>
                    <a:lnTo>
                      <a:pt x="30" y="358"/>
                    </a:lnTo>
                    <a:lnTo>
                      <a:pt x="42" y="324"/>
                    </a:lnTo>
                    <a:lnTo>
                      <a:pt x="57" y="292"/>
                    </a:lnTo>
                    <a:lnTo>
                      <a:pt x="74" y="260"/>
                    </a:lnTo>
                    <a:lnTo>
                      <a:pt x="93" y="230"/>
                    </a:lnTo>
                    <a:lnTo>
                      <a:pt x="115" y="202"/>
                    </a:lnTo>
                    <a:lnTo>
                      <a:pt x="138" y="175"/>
                    </a:lnTo>
                    <a:lnTo>
                      <a:pt x="163" y="149"/>
                    </a:lnTo>
                    <a:lnTo>
                      <a:pt x="189" y="125"/>
                    </a:lnTo>
                    <a:lnTo>
                      <a:pt x="217" y="103"/>
                    </a:lnTo>
                    <a:lnTo>
                      <a:pt x="246" y="83"/>
                    </a:lnTo>
                    <a:lnTo>
                      <a:pt x="277" y="65"/>
                    </a:lnTo>
                    <a:lnTo>
                      <a:pt x="309" y="49"/>
                    </a:lnTo>
                    <a:lnTo>
                      <a:pt x="342" y="35"/>
                    </a:lnTo>
                    <a:lnTo>
                      <a:pt x="375" y="23"/>
                    </a:lnTo>
                    <a:lnTo>
                      <a:pt x="410" y="13"/>
                    </a:lnTo>
                    <a:lnTo>
                      <a:pt x="445" y="7"/>
                    </a:lnTo>
                    <a:lnTo>
                      <a:pt x="480" y="2"/>
                    </a:lnTo>
                    <a:lnTo>
                      <a:pt x="516" y="0"/>
                    </a:lnTo>
                    <a:lnTo>
                      <a:pt x="552" y="0"/>
                    </a:lnTo>
                    <a:lnTo>
                      <a:pt x="587" y="2"/>
                    </a:lnTo>
                    <a:lnTo>
                      <a:pt x="623" y="7"/>
                    </a:lnTo>
                    <a:lnTo>
                      <a:pt x="657" y="13"/>
                    </a:lnTo>
                    <a:lnTo>
                      <a:pt x="691" y="23"/>
                    </a:lnTo>
                    <a:lnTo>
                      <a:pt x="725" y="35"/>
                    </a:lnTo>
                    <a:lnTo>
                      <a:pt x="758" y="49"/>
                    </a:lnTo>
                    <a:lnTo>
                      <a:pt x="789" y="65"/>
                    </a:lnTo>
                    <a:lnTo>
                      <a:pt x="821" y="83"/>
                    </a:lnTo>
                    <a:lnTo>
                      <a:pt x="849" y="103"/>
                    </a:lnTo>
                    <a:lnTo>
                      <a:pt x="878" y="125"/>
                    </a:lnTo>
                    <a:lnTo>
                      <a:pt x="905" y="149"/>
                    </a:lnTo>
                    <a:lnTo>
                      <a:pt x="929" y="175"/>
                    </a:lnTo>
                    <a:lnTo>
                      <a:pt x="953" y="202"/>
                    </a:lnTo>
                    <a:lnTo>
                      <a:pt x="973" y="230"/>
                    </a:lnTo>
                    <a:lnTo>
                      <a:pt x="992" y="260"/>
                    </a:lnTo>
                    <a:lnTo>
                      <a:pt x="1010" y="292"/>
                    </a:lnTo>
                    <a:lnTo>
                      <a:pt x="1025" y="324"/>
                    </a:lnTo>
                    <a:lnTo>
                      <a:pt x="1038" y="358"/>
                    </a:lnTo>
                    <a:lnTo>
                      <a:pt x="1049" y="392"/>
                    </a:lnTo>
                    <a:lnTo>
                      <a:pt x="1056" y="426"/>
                    </a:lnTo>
                    <a:lnTo>
                      <a:pt x="1062" y="462"/>
                    </a:lnTo>
                    <a:lnTo>
                      <a:pt x="1065" y="497"/>
                    </a:lnTo>
                    <a:lnTo>
                      <a:pt x="1067" y="533"/>
                    </a:lnTo>
                  </a:path>
                </a:pathLst>
              </a:cu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244" name="Google Shape;244;p9"/>
              <p:cNvCxnSpPr/>
              <p:nvPr/>
            </p:nvCxnSpPr>
            <p:spPr>
              <a:xfrm rot="10800000" flipH="1">
                <a:off x="1976438" y="1772842"/>
                <a:ext cx="1191" cy="291703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5" name="Google Shape;245;p9"/>
              <p:cNvCxnSpPr/>
              <p:nvPr/>
            </p:nvCxnSpPr>
            <p:spPr>
              <a:xfrm rot="10800000" flipH="1">
                <a:off x="1976438" y="1713311"/>
                <a:ext cx="382191" cy="59531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6" name="Google Shape;246;p9"/>
              <p:cNvCxnSpPr/>
              <p:nvPr/>
            </p:nvCxnSpPr>
            <p:spPr>
              <a:xfrm rot="10800000" flipH="1">
                <a:off x="2358630" y="1306117"/>
                <a:ext cx="173831" cy="407194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7" name="Google Shape;247;p9"/>
              <p:cNvCxnSpPr/>
              <p:nvPr/>
            </p:nvCxnSpPr>
            <p:spPr>
              <a:xfrm>
                <a:off x="2532460" y="1306117"/>
                <a:ext cx="238125" cy="119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8" name="Google Shape;248;p9"/>
              <p:cNvCxnSpPr/>
              <p:nvPr/>
            </p:nvCxnSpPr>
            <p:spPr>
              <a:xfrm>
                <a:off x="2770586" y="1306116"/>
                <a:ext cx="1190" cy="538163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9" name="Google Shape;249;p9"/>
              <p:cNvCxnSpPr/>
              <p:nvPr/>
            </p:nvCxnSpPr>
            <p:spPr>
              <a:xfrm>
                <a:off x="2770586" y="1844280"/>
                <a:ext cx="1668065" cy="119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0" name="Google Shape;250;p9"/>
              <p:cNvCxnSpPr/>
              <p:nvPr/>
            </p:nvCxnSpPr>
            <p:spPr>
              <a:xfrm>
                <a:off x="3356373" y="1772842"/>
                <a:ext cx="1082278" cy="119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1" name="Google Shape;251;p9"/>
              <p:cNvCxnSpPr/>
              <p:nvPr/>
            </p:nvCxnSpPr>
            <p:spPr>
              <a:xfrm>
                <a:off x="2309813" y="2439591"/>
                <a:ext cx="1191" cy="15716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2" name="Google Shape;252;p9"/>
              <p:cNvCxnSpPr/>
              <p:nvPr/>
            </p:nvCxnSpPr>
            <p:spPr>
              <a:xfrm flipH="1">
                <a:off x="2309814" y="2513411"/>
                <a:ext cx="1227535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3" name="Google Shape;253;p9"/>
              <p:cNvCxnSpPr/>
              <p:nvPr/>
            </p:nvCxnSpPr>
            <p:spPr>
              <a:xfrm rot="10800000" flipH="1">
                <a:off x="3537349" y="2439591"/>
                <a:ext cx="1190" cy="15716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4" name="Google Shape;254;p9"/>
              <p:cNvCxnSpPr/>
              <p:nvPr/>
            </p:nvCxnSpPr>
            <p:spPr>
              <a:xfrm rot="10800000" flipH="1">
                <a:off x="4027886" y="2439591"/>
                <a:ext cx="1190" cy="15716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" name="Google Shape;255;p9"/>
              <p:cNvCxnSpPr/>
              <p:nvPr/>
            </p:nvCxnSpPr>
            <p:spPr>
              <a:xfrm>
                <a:off x="3537347" y="2513411"/>
                <a:ext cx="490538" cy="119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" name="Google Shape;256;p9"/>
              <p:cNvCxnSpPr/>
              <p:nvPr/>
            </p:nvCxnSpPr>
            <p:spPr>
              <a:xfrm rot="10800000" flipH="1">
                <a:off x="3537347" y="2500314"/>
                <a:ext cx="152400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" name="Google Shape;257;p9"/>
              <p:cNvCxnSpPr/>
              <p:nvPr/>
            </p:nvCxnSpPr>
            <p:spPr>
              <a:xfrm>
                <a:off x="3537347" y="2513410"/>
                <a:ext cx="152400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" name="Google Shape;258;p9"/>
              <p:cNvCxnSpPr/>
              <p:nvPr/>
            </p:nvCxnSpPr>
            <p:spPr>
              <a:xfrm rot="10800000" flipH="1">
                <a:off x="2309813" y="2500314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" name="Google Shape;259;p9"/>
              <p:cNvCxnSpPr/>
              <p:nvPr/>
            </p:nvCxnSpPr>
            <p:spPr>
              <a:xfrm>
                <a:off x="2309813" y="2513410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" name="Google Shape;260;p9"/>
              <p:cNvCxnSpPr/>
              <p:nvPr/>
            </p:nvCxnSpPr>
            <p:spPr>
              <a:xfrm flipH="1">
                <a:off x="3383756" y="2513410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" name="Google Shape;261;p9"/>
              <p:cNvCxnSpPr/>
              <p:nvPr/>
            </p:nvCxnSpPr>
            <p:spPr>
              <a:xfrm rot="10800000">
                <a:off x="3383756" y="2500314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2" name="Google Shape;262;p9"/>
              <p:cNvCxnSpPr/>
              <p:nvPr/>
            </p:nvCxnSpPr>
            <p:spPr>
              <a:xfrm flipH="1">
                <a:off x="3874294" y="2513410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3" name="Google Shape;263;p9"/>
              <p:cNvCxnSpPr/>
              <p:nvPr/>
            </p:nvCxnSpPr>
            <p:spPr>
              <a:xfrm rot="10800000">
                <a:off x="3874294" y="2500314"/>
                <a:ext cx="153591" cy="13097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sp>
          <p:nvSpPr>
            <p:cNvPr id="264" name="Google Shape;264;p9"/>
            <p:cNvSpPr txBox="1"/>
            <p:nvPr/>
          </p:nvSpPr>
          <p:spPr>
            <a:xfrm>
              <a:off x="2743200" y="2513410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3.0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9"/>
            <p:cNvSpPr txBox="1"/>
            <p:nvPr/>
          </p:nvSpPr>
          <p:spPr>
            <a:xfrm>
              <a:off x="3600450" y="2513410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6" name="Google Shape;266;p9"/>
          <p:cNvSpPr txBox="1"/>
          <p:nvPr/>
        </p:nvSpPr>
        <p:spPr>
          <a:xfrm>
            <a:off x="5715000" y="1611259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22.5 tonnes</a:t>
            </a:r>
            <a:endParaRPr sz="1500" b="1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9"/>
          <p:cNvSpPr/>
          <p:nvPr/>
        </p:nvSpPr>
        <p:spPr>
          <a:xfrm>
            <a:off x="1885951" y="2800350"/>
            <a:ext cx="3078956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68" name="Google Shape;268;p9"/>
          <p:cNvGrpSpPr/>
          <p:nvPr/>
        </p:nvGrpSpPr>
        <p:grpSpPr>
          <a:xfrm>
            <a:off x="1924050" y="2971754"/>
            <a:ext cx="2895601" cy="1504996"/>
            <a:chOff x="1924050" y="2852737"/>
            <a:chExt cx="2895601" cy="1504996"/>
          </a:xfrm>
        </p:grpSpPr>
        <p:sp>
          <p:nvSpPr>
            <p:cNvPr id="269" name="Google Shape;269;p9"/>
            <p:cNvSpPr txBox="1"/>
            <p:nvPr/>
          </p:nvSpPr>
          <p:spPr>
            <a:xfrm>
              <a:off x="20002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6.1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9"/>
            <p:cNvSpPr txBox="1"/>
            <p:nvPr/>
          </p:nvSpPr>
          <p:spPr>
            <a:xfrm>
              <a:off x="37147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71" name="Google Shape;271;p9"/>
            <p:cNvCxnSpPr/>
            <p:nvPr/>
          </p:nvCxnSpPr>
          <p:spPr>
            <a:xfrm rot="10800000" flipH="1">
              <a:off x="2684860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2" name="Google Shape;272;p9"/>
            <p:cNvCxnSpPr/>
            <p:nvPr/>
          </p:nvCxnSpPr>
          <p:spPr>
            <a:xfrm>
              <a:off x="2684860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73" name="Google Shape;273;p9"/>
            <p:cNvSpPr/>
            <p:nvPr/>
          </p:nvSpPr>
          <p:spPr>
            <a:xfrm>
              <a:off x="2101455" y="3443288"/>
              <a:ext cx="315515" cy="315516"/>
            </a:xfrm>
            <a:custGeom>
              <a:avLst/>
              <a:gdLst/>
              <a:ahLst/>
              <a:cxnLst/>
              <a:rect l="l" t="t" r="r" b="b"/>
              <a:pathLst>
                <a:path w="1061" h="1061" extrusionOk="0">
                  <a:moveTo>
                    <a:pt x="1061" y="530"/>
                  </a:moveTo>
                  <a:lnTo>
                    <a:pt x="1060" y="566"/>
                  </a:lnTo>
                  <a:lnTo>
                    <a:pt x="1056" y="601"/>
                  </a:lnTo>
                  <a:lnTo>
                    <a:pt x="1050" y="637"/>
                  </a:lnTo>
                  <a:lnTo>
                    <a:pt x="1042" y="672"/>
                  </a:lnTo>
                  <a:lnTo>
                    <a:pt x="1031" y="705"/>
                  </a:lnTo>
                  <a:lnTo>
                    <a:pt x="1018" y="739"/>
                  </a:lnTo>
                  <a:lnTo>
                    <a:pt x="1004" y="771"/>
                  </a:lnTo>
                  <a:lnTo>
                    <a:pt x="986" y="803"/>
                  </a:lnTo>
                  <a:lnTo>
                    <a:pt x="966" y="833"/>
                  </a:lnTo>
                  <a:lnTo>
                    <a:pt x="945" y="861"/>
                  </a:lnTo>
                  <a:lnTo>
                    <a:pt x="921" y="889"/>
                  </a:lnTo>
                  <a:lnTo>
                    <a:pt x="897" y="914"/>
                  </a:lnTo>
                  <a:lnTo>
                    <a:pt x="869" y="938"/>
                  </a:lnTo>
                  <a:lnTo>
                    <a:pt x="842" y="960"/>
                  </a:lnTo>
                  <a:lnTo>
                    <a:pt x="812" y="980"/>
                  </a:lnTo>
                  <a:lnTo>
                    <a:pt x="780" y="998"/>
                  </a:lnTo>
                  <a:lnTo>
                    <a:pt x="748" y="1014"/>
                  </a:lnTo>
                  <a:lnTo>
                    <a:pt x="714" y="1027"/>
                  </a:lnTo>
                  <a:lnTo>
                    <a:pt x="681" y="1039"/>
                  </a:lnTo>
                  <a:lnTo>
                    <a:pt x="646" y="1047"/>
                  </a:lnTo>
                  <a:lnTo>
                    <a:pt x="611" y="1055"/>
                  </a:lnTo>
                  <a:lnTo>
                    <a:pt x="575" y="1058"/>
                  </a:lnTo>
                  <a:lnTo>
                    <a:pt x="539" y="1061"/>
                  </a:lnTo>
                  <a:lnTo>
                    <a:pt x="504" y="1059"/>
                  </a:lnTo>
                  <a:lnTo>
                    <a:pt x="468" y="1057"/>
                  </a:lnTo>
                  <a:lnTo>
                    <a:pt x="432" y="1051"/>
                  </a:lnTo>
                  <a:lnTo>
                    <a:pt x="398" y="1044"/>
                  </a:lnTo>
                  <a:lnTo>
                    <a:pt x="363" y="1033"/>
                  </a:lnTo>
                  <a:lnTo>
                    <a:pt x="329" y="1021"/>
                  </a:lnTo>
                  <a:lnTo>
                    <a:pt x="297" y="1007"/>
                  </a:lnTo>
                  <a:lnTo>
                    <a:pt x="266" y="990"/>
                  </a:lnTo>
                  <a:lnTo>
                    <a:pt x="236" y="971"/>
                  </a:lnTo>
                  <a:lnTo>
                    <a:pt x="206" y="949"/>
                  </a:lnTo>
                  <a:lnTo>
                    <a:pt x="178" y="926"/>
                  </a:lnTo>
                  <a:lnTo>
                    <a:pt x="153" y="902"/>
                  </a:lnTo>
                  <a:lnTo>
                    <a:pt x="128" y="876"/>
                  </a:lnTo>
                  <a:lnTo>
                    <a:pt x="106" y="847"/>
                  </a:lnTo>
                  <a:lnTo>
                    <a:pt x="86" y="818"/>
                  </a:lnTo>
                  <a:lnTo>
                    <a:pt x="66" y="787"/>
                  </a:lnTo>
                  <a:lnTo>
                    <a:pt x="51" y="756"/>
                  </a:lnTo>
                  <a:lnTo>
                    <a:pt x="36" y="722"/>
                  </a:lnTo>
                  <a:lnTo>
                    <a:pt x="24" y="689"/>
                  </a:lnTo>
                  <a:lnTo>
                    <a:pt x="15" y="654"/>
                  </a:lnTo>
                  <a:lnTo>
                    <a:pt x="8" y="619"/>
                  </a:lnTo>
                  <a:lnTo>
                    <a:pt x="3" y="583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3" y="476"/>
                  </a:lnTo>
                  <a:lnTo>
                    <a:pt x="8" y="440"/>
                  </a:lnTo>
                  <a:lnTo>
                    <a:pt x="15" y="405"/>
                  </a:lnTo>
                  <a:lnTo>
                    <a:pt x="24" y="371"/>
                  </a:lnTo>
                  <a:lnTo>
                    <a:pt x="36" y="337"/>
                  </a:lnTo>
                  <a:lnTo>
                    <a:pt x="51" y="305"/>
                  </a:lnTo>
                  <a:lnTo>
                    <a:pt x="66" y="272"/>
                  </a:lnTo>
                  <a:lnTo>
                    <a:pt x="86" y="242"/>
                  </a:lnTo>
                  <a:lnTo>
                    <a:pt x="106" y="212"/>
                  </a:lnTo>
                  <a:lnTo>
                    <a:pt x="128" y="185"/>
                  </a:lnTo>
                  <a:lnTo>
                    <a:pt x="153" y="158"/>
                  </a:lnTo>
                  <a:lnTo>
                    <a:pt x="178" y="133"/>
                  </a:lnTo>
                  <a:lnTo>
                    <a:pt x="206" y="110"/>
                  </a:lnTo>
                  <a:lnTo>
                    <a:pt x="236" y="90"/>
                  </a:lnTo>
                  <a:lnTo>
                    <a:pt x="266" y="71"/>
                  </a:lnTo>
                  <a:lnTo>
                    <a:pt x="297" y="54"/>
                  </a:lnTo>
                  <a:lnTo>
                    <a:pt x="329" y="39"/>
                  </a:lnTo>
                  <a:lnTo>
                    <a:pt x="363" y="26"/>
                  </a:lnTo>
                  <a:lnTo>
                    <a:pt x="398" y="17"/>
                  </a:lnTo>
                  <a:lnTo>
                    <a:pt x="432" y="8"/>
                  </a:lnTo>
                  <a:lnTo>
                    <a:pt x="468" y="3"/>
                  </a:lnTo>
                  <a:lnTo>
                    <a:pt x="504" y="0"/>
                  </a:lnTo>
                  <a:lnTo>
                    <a:pt x="539" y="0"/>
                  </a:lnTo>
                  <a:lnTo>
                    <a:pt x="575" y="1"/>
                  </a:lnTo>
                  <a:lnTo>
                    <a:pt x="611" y="6"/>
                  </a:lnTo>
                  <a:lnTo>
                    <a:pt x="646" y="12"/>
                  </a:lnTo>
                  <a:lnTo>
                    <a:pt x="681" y="21"/>
                  </a:lnTo>
                  <a:lnTo>
                    <a:pt x="714" y="32"/>
                  </a:lnTo>
                  <a:lnTo>
                    <a:pt x="748" y="45"/>
                  </a:lnTo>
                  <a:lnTo>
                    <a:pt x="780" y="62"/>
                  </a:lnTo>
                  <a:lnTo>
                    <a:pt x="812" y="79"/>
                  </a:lnTo>
                  <a:lnTo>
                    <a:pt x="842" y="99"/>
                  </a:lnTo>
                  <a:lnTo>
                    <a:pt x="869" y="121"/>
                  </a:lnTo>
                  <a:lnTo>
                    <a:pt x="897" y="145"/>
                  </a:lnTo>
                  <a:lnTo>
                    <a:pt x="921" y="171"/>
                  </a:lnTo>
                  <a:lnTo>
                    <a:pt x="945" y="198"/>
                  </a:lnTo>
                  <a:lnTo>
                    <a:pt x="966" y="227"/>
                  </a:lnTo>
                  <a:lnTo>
                    <a:pt x="986" y="257"/>
                  </a:lnTo>
                  <a:lnTo>
                    <a:pt x="1004" y="288"/>
                  </a:lnTo>
                  <a:lnTo>
                    <a:pt x="1018" y="320"/>
                  </a:lnTo>
                  <a:lnTo>
                    <a:pt x="1031" y="354"/>
                  </a:lnTo>
                  <a:lnTo>
                    <a:pt x="1042" y="389"/>
                  </a:lnTo>
                  <a:lnTo>
                    <a:pt x="1050" y="423"/>
                  </a:lnTo>
                  <a:lnTo>
                    <a:pt x="1056" y="458"/>
                  </a:lnTo>
                  <a:lnTo>
                    <a:pt x="1060" y="494"/>
                  </a:lnTo>
                  <a:lnTo>
                    <a:pt x="1061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4" name="Google Shape;274;p9"/>
            <p:cNvSpPr/>
            <p:nvPr/>
          </p:nvSpPr>
          <p:spPr>
            <a:xfrm>
              <a:off x="3770711" y="3443288"/>
              <a:ext cx="316706" cy="315516"/>
            </a:xfrm>
            <a:custGeom>
              <a:avLst/>
              <a:gdLst/>
              <a:ahLst/>
              <a:cxnLst/>
              <a:rect l="l" t="t" r="r" b="b"/>
              <a:pathLst>
                <a:path w="1060" h="1061" extrusionOk="0">
                  <a:moveTo>
                    <a:pt x="1060" y="530"/>
                  </a:moveTo>
                  <a:lnTo>
                    <a:pt x="1059" y="566"/>
                  </a:lnTo>
                  <a:lnTo>
                    <a:pt x="1056" y="601"/>
                  </a:lnTo>
                  <a:lnTo>
                    <a:pt x="1050" y="637"/>
                  </a:lnTo>
                  <a:lnTo>
                    <a:pt x="1041" y="672"/>
                  </a:lnTo>
                  <a:lnTo>
                    <a:pt x="1030" y="705"/>
                  </a:lnTo>
                  <a:lnTo>
                    <a:pt x="1017" y="739"/>
                  </a:lnTo>
                  <a:lnTo>
                    <a:pt x="1002" y="771"/>
                  </a:lnTo>
                  <a:lnTo>
                    <a:pt x="985" y="803"/>
                  </a:lnTo>
                  <a:lnTo>
                    <a:pt x="964" y="833"/>
                  </a:lnTo>
                  <a:lnTo>
                    <a:pt x="943" y="861"/>
                  </a:lnTo>
                  <a:lnTo>
                    <a:pt x="920" y="889"/>
                  </a:lnTo>
                  <a:lnTo>
                    <a:pt x="895" y="914"/>
                  </a:lnTo>
                  <a:lnTo>
                    <a:pt x="868" y="938"/>
                  </a:lnTo>
                  <a:lnTo>
                    <a:pt x="840" y="960"/>
                  </a:lnTo>
                  <a:lnTo>
                    <a:pt x="810" y="980"/>
                  </a:lnTo>
                  <a:lnTo>
                    <a:pt x="778" y="998"/>
                  </a:lnTo>
                  <a:lnTo>
                    <a:pt x="747" y="1014"/>
                  </a:lnTo>
                  <a:lnTo>
                    <a:pt x="714" y="1027"/>
                  </a:lnTo>
                  <a:lnTo>
                    <a:pt x="680" y="1039"/>
                  </a:lnTo>
                  <a:lnTo>
                    <a:pt x="645" y="1047"/>
                  </a:lnTo>
                  <a:lnTo>
                    <a:pt x="609" y="1055"/>
                  </a:lnTo>
                  <a:lnTo>
                    <a:pt x="574" y="1058"/>
                  </a:lnTo>
                  <a:lnTo>
                    <a:pt x="538" y="1061"/>
                  </a:lnTo>
                  <a:lnTo>
                    <a:pt x="502" y="1059"/>
                  </a:lnTo>
                  <a:lnTo>
                    <a:pt x="466" y="1057"/>
                  </a:lnTo>
                  <a:lnTo>
                    <a:pt x="432" y="1051"/>
                  </a:lnTo>
                  <a:lnTo>
                    <a:pt x="397" y="1044"/>
                  </a:lnTo>
                  <a:lnTo>
                    <a:pt x="362" y="1033"/>
                  </a:lnTo>
                  <a:lnTo>
                    <a:pt x="328" y="1021"/>
                  </a:lnTo>
                  <a:lnTo>
                    <a:pt x="296" y="1007"/>
                  </a:lnTo>
                  <a:lnTo>
                    <a:pt x="264" y="990"/>
                  </a:lnTo>
                  <a:lnTo>
                    <a:pt x="234" y="971"/>
                  </a:lnTo>
                  <a:lnTo>
                    <a:pt x="205" y="949"/>
                  </a:lnTo>
                  <a:lnTo>
                    <a:pt x="177" y="926"/>
                  </a:lnTo>
                  <a:lnTo>
                    <a:pt x="151" y="902"/>
                  </a:lnTo>
                  <a:lnTo>
                    <a:pt x="127" y="876"/>
                  </a:lnTo>
                  <a:lnTo>
                    <a:pt x="104" y="847"/>
                  </a:lnTo>
                  <a:lnTo>
                    <a:pt x="84" y="818"/>
                  </a:lnTo>
                  <a:lnTo>
                    <a:pt x="66" y="787"/>
                  </a:lnTo>
                  <a:lnTo>
                    <a:pt x="49" y="756"/>
                  </a:lnTo>
                  <a:lnTo>
                    <a:pt x="36" y="722"/>
                  </a:lnTo>
                  <a:lnTo>
                    <a:pt x="24" y="689"/>
                  </a:lnTo>
                  <a:lnTo>
                    <a:pt x="14" y="654"/>
                  </a:lnTo>
                  <a:lnTo>
                    <a:pt x="7" y="619"/>
                  </a:lnTo>
                  <a:lnTo>
                    <a:pt x="2" y="583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2" y="476"/>
                  </a:lnTo>
                  <a:lnTo>
                    <a:pt x="7" y="440"/>
                  </a:lnTo>
                  <a:lnTo>
                    <a:pt x="14" y="405"/>
                  </a:lnTo>
                  <a:lnTo>
                    <a:pt x="24" y="371"/>
                  </a:lnTo>
                  <a:lnTo>
                    <a:pt x="36" y="337"/>
                  </a:lnTo>
                  <a:lnTo>
                    <a:pt x="49" y="305"/>
                  </a:lnTo>
                  <a:lnTo>
                    <a:pt x="66" y="272"/>
                  </a:lnTo>
                  <a:lnTo>
                    <a:pt x="84" y="242"/>
                  </a:lnTo>
                  <a:lnTo>
                    <a:pt x="104" y="212"/>
                  </a:lnTo>
                  <a:lnTo>
                    <a:pt x="127" y="185"/>
                  </a:lnTo>
                  <a:lnTo>
                    <a:pt x="151" y="158"/>
                  </a:lnTo>
                  <a:lnTo>
                    <a:pt x="177" y="133"/>
                  </a:lnTo>
                  <a:lnTo>
                    <a:pt x="205" y="110"/>
                  </a:lnTo>
                  <a:lnTo>
                    <a:pt x="234" y="90"/>
                  </a:lnTo>
                  <a:lnTo>
                    <a:pt x="264" y="71"/>
                  </a:lnTo>
                  <a:lnTo>
                    <a:pt x="296" y="54"/>
                  </a:lnTo>
                  <a:lnTo>
                    <a:pt x="328" y="39"/>
                  </a:lnTo>
                  <a:lnTo>
                    <a:pt x="362" y="26"/>
                  </a:lnTo>
                  <a:lnTo>
                    <a:pt x="397" y="17"/>
                  </a:lnTo>
                  <a:lnTo>
                    <a:pt x="432" y="8"/>
                  </a:lnTo>
                  <a:lnTo>
                    <a:pt x="466" y="3"/>
                  </a:lnTo>
                  <a:lnTo>
                    <a:pt x="502" y="0"/>
                  </a:lnTo>
                  <a:lnTo>
                    <a:pt x="538" y="0"/>
                  </a:lnTo>
                  <a:lnTo>
                    <a:pt x="574" y="1"/>
                  </a:lnTo>
                  <a:lnTo>
                    <a:pt x="609" y="6"/>
                  </a:lnTo>
                  <a:lnTo>
                    <a:pt x="645" y="12"/>
                  </a:lnTo>
                  <a:lnTo>
                    <a:pt x="680" y="21"/>
                  </a:lnTo>
                  <a:lnTo>
                    <a:pt x="714" y="32"/>
                  </a:lnTo>
                  <a:lnTo>
                    <a:pt x="747" y="45"/>
                  </a:lnTo>
                  <a:lnTo>
                    <a:pt x="778" y="62"/>
                  </a:lnTo>
                  <a:lnTo>
                    <a:pt x="810" y="79"/>
                  </a:lnTo>
                  <a:lnTo>
                    <a:pt x="840" y="99"/>
                  </a:lnTo>
                  <a:lnTo>
                    <a:pt x="868" y="121"/>
                  </a:lnTo>
                  <a:lnTo>
                    <a:pt x="895" y="145"/>
                  </a:lnTo>
                  <a:lnTo>
                    <a:pt x="920" y="171"/>
                  </a:lnTo>
                  <a:lnTo>
                    <a:pt x="943" y="198"/>
                  </a:lnTo>
                  <a:lnTo>
                    <a:pt x="964" y="227"/>
                  </a:lnTo>
                  <a:lnTo>
                    <a:pt x="985" y="257"/>
                  </a:lnTo>
                  <a:lnTo>
                    <a:pt x="1002" y="288"/>
                  </a:lnTo>
                  <a:lnTo>
                    <a:pt x="1017" y="320"/>
                  </a:lnTo>
                  <a:lnTo>
                    <a:pt x="1030" y="354"/>
                  </a:lnTo>
                  <a:lnTo>
                    <a:pt x="1041" y="389"/>
                  </a:lnTo>
                  <a:lnTo>
                    <a:pt x="1050" y="423"/>
                  </a:lnTo>
                  <a:lnTo>
                    <a:pt x="1056" y="458"/>
                  </a:lnTo>
                  <a:lnTo>
                    <a:pt x="1059" y="494"/>
                  </a:lnTo>
                  <a:lnTo>
                    <a:pt x="1060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5" name="Google Shape;275;p9"/>
            <p:cNvSpPr/>
            <p:nvPr/>
          </p:nvSpPr>
          <p:spPr>
            <a:xfrm>
              <a:off x="4258867" y="3443288"/>
              <a:ext cx="315515" cy="315516"/>
            </a:xfrm>
            <a:custGeom>
              <a:avLst/>
              <a:gdLst/>
              <a:ahLst/>
              <a:cxnLst/>
              <a:rect l="l" t="t" r="r" b="b"/>
              <a:pathLst>
                <a:path w="1060" h="1061" extrusionOk="0">
                  <a:moveTo>
                    <a:pt x="1060" y="530"/>
                  </a:moveTo>
                  <a:lnTo>
                    <a:pt x="1059" y="566"/>
                  </a:lnTo>
                  <a:lnTo>
                    <a:pt x="1056" y="602"/>
                  </a:lnTo>
                  <a:lnTo>
                    <a:pt x="1050" y="637"/>
                  </a:lnTo>
                  <a:lnTo>
                    <a:pt x="1041" y="672"/>
                  </a:lnTo>
                  <a:lnTo>
                    <a:pt x="1030" y="707"/>
                  </a:lnTo>
                  <a:lnTo>
                    <a:pt x="1017" y="740"/>
                  </a:lnTo>
                  <a:lnTo>
                    <a:pt x="1002" y="773"/>
                  </a:lnTo>
                  <a:lnTo>
                    <a:pt x="985" y="804"/>
                  </a:lnTo>
                  <a:lnTo>
                    <a:pt x="966" y="834"/>
                  </a:lnTo>
                  <a:lnTo>
                    <a:pt x="944" y="863"/>
                  </a:lnTo>
                  <a:lnTo>
                    <a:pt x="920" y="889"/>
                  </a:lnTo>
                  <a:lnTo>
                    <a:pt x="895" y="916"/>
                  </a:lnTo>
                  <a:lnTo>
                    <a:pt x="868" y="940"/>
                  </a:lnTo>
                  <a:lnTo>
                    <a:pt x="840" y="961"/>
                  </a:lnTo>
                  <a:lnTo>
                    <a:pt x="811" y="980"/>
                  </a:lnTo>
                  <a:lnTo>
                    <a:pt x="780" y="998"/>
                  </a:lnTo>
                  <a:lnTo>
                    <a:pt x="747" y="1015"/>
                  </a:lnTo>
                  <a:lnTo>
                    <a:pt x="714" y="1028"/>
                  </a:lnTo>
                  <a:lnTo>
                    <a:pt x="680" y="1039"/>
                  </a:lnTo>
                  <a:lnTo>
                    <a:pt x="645" y="1049"/>
                  </a:lnTo>
                  <a:lnTo>
                    <a:pt x="610" y="1055"/>
                  </a:lnTo>
                  <a:lnTo>
                    <a:pt x="574" y="1060"/>
                  </a:lnTo>
                  <a:lnTo>
                    <a:pt x="538" y="1061"/>
                  </a:lnTo>
                  <a:lnTo>
                    <a:pt x="502" y="1061"/>
                  </a:lnTo>
                  <a:lnTo>
                    <a:pt x="468" y="1057"/>
                  </a:lnTo>
                  <a:lnTo>
                    <a:pt x="432" y="1052"/>
                  </a:lnTo>
                  <a:lnTo>
                    <a:pt x="397" y="1044"/>
                  </a:lnTo>
                  <a:lnTo>
                    <a:pt x="362" y="1034"/>
                  </a:lnTo>
                  <a:lnTo>
                    <a:pt x="328" y="1021"/>
                  </a:lnTo>
                  <a:lnTo>
                    <a:pt x="296" y="1007"/>
                  </a:lnTo>
                  <a:lnTo>
                    <a:pt x="265" y="990"/>
                  </a:lnTo>
                  <a:lnTo>
                    <a:pt x="234" y="971"/>
                  </a:lnTo>
                  <a:lnTo>
                    <a:pt x="205" y="950"/>
                  </a:lnTo>
                  <a:lnTo>
                    <a:pt x="177" y="928"/>
                  </a:lnTo>
                  <a:lnTo>
                    <a:pt x="151" y="902"/>
                  </a:lnTo>
                  <a:lnTo>
                    <a:pt x="127" y="876"/>
                  </a:lnTo>
                  <a:lnTo>
                    <a:pt x="105" y="848"/>
                  </a:lnTo>
                  <a:lnTo>
                    <a:pt x="84" y="818"/>
                  </a:lnTo>
                  <a:lnTo>
                    <a:pt x="66" y="788"/>
                  </a:lnTo>
                  <a:lnTo>
                    <a:pt x="50" y="756"/>
                  </a:lnTo>
                  <a:lnTo>
                    <a:pt x="36" y="724"/>
                  </a:lnTo>
                  <a:lnTo>
                    <a:pt x="24" y="690"/>
                  </a:lnTo>
                  <a:lnTo>
                    <a:pt x="14" y="655"/>
                  </a:lnTo>
                  <a:lnTo>
                    <a:pt x="7" y="620"/>
                  </a:lnTo>
                  <a:lnTo>
                    <a:pt x="2" y="584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2" y="478"/>
                  </a:lnTo>
                  <a:lnTo>
                    <a:pt x="7" y="442"/>
                  </a:lnTo>
                  <a:lnTo>
                    <a:pt x="14" y="407"/>
                  </a:lnTo>
                  <a:lnTo>
                    <a:pt x="24" y="372"/>
                  </a:lnTo>
                  <a:lnTo>
                    <a:pt x="36" y="338"/>
                  </a:lnTo>
                  <a:lnTo>
                    <a:pt x="50" y="305"/>
                  </a:lnTo>
                  <a:lnTo>
                    <a:pt x="66" y="274"/>
                  </a:lnTo>
                  <a:lnTo>
                    <a:pt x="84" y="242"/>
                  </a:lnTo>
                  <a:lnTo>
                    <a:pt x="105" y="214"/>
                  </a:lnTo>
                  <a:lnTo>
                    <a:pt x="127" y="185"/>
                  </a:lnTo>
                  <a:lnTo>
                    <a:pt x="151" y="158"/>
                  </a:lnTo>
                  <a:lnTo>
                    <a:pt x="177" y="134"/>
                  </a:lnTo>
                  <a:lnTo>
                    <a:pt x="205" y="112"/>
                  </a:lnTo>
                  <a:lnTo>
                    <a:pt x="234" y="90"/>
                  </a:lnTo>
                  <a:lnTo>
                    <a:pt x="265" y="71"/>
                  </a:lnTo>
                  <a:lnTo>
                    <a:pt x="296" y="54"/>
                  </a:lnTo>
                  <a:lnTo>
                    <a:pt x="328" y="40"/>
                  </a:lnTo>
                  <a:lnTo>
                    <a:pt x="362" y="28"/>
                  </a:lnTo>
                  <a:lnTo>
                    <a:pt x="397" y="17"/>
                  </a:lnTo>
                  <a:lnTo>
                    <a:pt x="432" y="10"/>
                  </a:lnTo>
                  <a:lnTo>
                    <a:pt x="468" y="4"/>
                  </a:lnTo>
                  <a:lnTo>
                    <a:pt x="502" y="1"/>
                  </a:lnTo>
                  <a:lnTo>
                    <a:pt x="538" y="0"/>
                  </a:lnTo>
                  <a:lnTo>
                    <a:pt x="574" y="2"/>
                  </a:lnTo>
                  <a:lnTo>
                    <a:pt x="610" y="6"/>
                  </a:lnTo>
                  <a:lnTo>
                    <a:pt x="645" y="13"/>
                  </a:lnTo>
                  <a:lnTo>
                    <a:pt x="680" y="22"/>
                  </a:lnTo>
                  <a:lnTo>
                    <a:pt x="714" y="34"/>
                  </a:lnTo>
                  <a:lnTo>
                    <a:pt x="747" y="47"/>
                  </a:lnTo>
                  <a:lnTo>
                    <a:pt x="780" y="62"/>
                  </a:lnTo>
                  <a:lnTo>
                    <a:pt x="811" y="80"/>
                  </a:lnTo>
                  <a:lnTo>
                    <a:pt x="840" y="101"/>
                  </a:lnTo>
                  <a:lnTo>
                    <a:pt x="868" y="122"/>
                  </a:lnTo>
                  <a:lnTo>
                    <a:pt x="895" y="146"/>
                  </a:lnTo>
                  <a:lnTo>
                    <a:pt x="920" y="172"/>
                  </a:lnTo>
                  <a:lnTo>
                    <a:pt x="944" y="199"/>
                  </a:lnTo>
                  <a:lnTo>
                    <a:pt x="966" y="228"/>
                  </a:lnTo>
                  <a:lnTo>
                    <a:pt x="985" y="258"/>
                  </a:lnTo>
                  <a:lnTo>
                    <a:pt x="1002" y="289"/>
                  </a:lnTo>
                  <a:lnTo>
                    <a:pt x="1017" y="322"/>
                  </a:lnTo>
                  <a:lnTo>
                    <a:pt x="1030" y="355"/>
                  </a:lnTo>
                  <a:lnTo>
                    <a:pt x="1041" y="389"/>
                  </a:lnTo>
                  <a:lnTo>
                    <a:pt x="1050" y="424"/>
                  </a:lnTo>
                  <a:lnTo>
                    <a:pt x="1056" y="460"/>
                  </a:lnTo>
                  <a:lnTo>
                    <a:pt x="1059" y="494"/>
                  </a:lnTo>
                  <a:lnTo>
                    <a:pt x="1060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76" name="Google Shape;276;p9"/>
            <p:cNvCxnSpPr/>
            <p:nvPr/>
          </p:nvCxnSpPr>
          <p:spPr>
            <a:xfrm rot="10800000" flipH="1">
              <a:off x="1924050" y="3317083"/>
              <a:ext cx="1191" cy="289322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7" name="Google Shape;277;p9"/>
            <p:cNvCxnSpPr/>
            <p:nvPr/>
          </p:nvCxnSpPr>
          <p:spPr>
            <a:xfrm rot="10800000" flipH="1">
              <a:off x="1924050" y="3257551"/>
              <a:ext cx="381000" cy="5953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8" name="Google Shape;278;p9"/>
            <p:cNvCxnSpPr/>
            <p:nvPr/>
          </p:nvCxnSpPr>
          <p:spPr>
            <a:xfrm rot="10800000" flipH="1">
              <a:off x="2305050" y="2852737"/>
              <a:ext cx="172641" cy="404813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9" name="Google Shape;279;p9"/>
            <p:cNvCxnSpPr/>
            <p:nvPr/>
          </p:nvCxnSpPr>
          <p:spPr>
            <a:xfrm>
              <a:off x="3161111" y="3388519"/>
              <a:ext cx="1658540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0" name="Google Shape;280;p9"/>
            <p:cNvCxnSpPr/>
            <p:nvPr/>
          </p:nvCxnSpPr>
          <p:spPr>
            <a:xfrm>
              <a:off x="3743325" y="3317081"/>
              <a:ext cx="1076325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1" name="Google Shape;281;p9"/>
            <p:cNvCxnSpPr/>
            <p:nvPr/>
          </p:nvCxnSpPr>
          <p:spPr>
            <a:xfrm>
              <a:off x="2256236" y="3979069"/>
              <a:ext cx="1190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2" name="Google Shape;282;p9"/>
            <p:cNvCxnSpPr/>
            <p:nvPr/>
          </p:nvCxnSpPr>
          <p:spPr>
            <a:xfrm flipH="1">
              <a:off x="2256235" y="4052888"/>
              <a:ext cx="2160984" cy="1191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3" name="Google Shape;283;p9"/>
            <p:cNvCxnSpPr/>
            <p:nvPr/>
          </p:nvCxnSpPr>
          <p:spPr>
            <a:xfrm rot="10800000" flipH="1">
              <a:off x="2256236" y="4039791"/>
              <a:ext cx="15359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4" name="Google Shape;284;p9"/>
            <p:cNvCxnSpPr/>
            <p:nvPr/>
          </p:nvCxnSpPr>
          <p:spPr>
            <a:xfrm>
              <a:off x="2256236" y="4052887"/>
              <a:ext cx="15359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85" name="Google Shape;285;p9"/>
            <p:cNvSpPr/>
            <p:nvPr/>
          </p:nvSpPr>
          <p:spPr>
            <a:xfrm>
              <a:off x="2524126" y="3443288"/>
              <a:ext cx="316706" cy="315516"/>
            </a:xfrm>
            <a:custGeom>
              <a:avLst/>
              <a:gdLst/>
              <a:ahLst/>
              <a:cxnLst/>
              <a:rect l="l" t="t" r="r" b="b"/>
              <a:pathLst>
                <a:path w="1060" h="1061" extrusionOk="0">
                  <a:moveTo>
                    <a:pt x="1060" y="530"/>
                  </a:moveTo>
                  <a:lnTo>
                    <a:pt x="1059" y="566"/>
                  </a:lnTo>
                  <a:lnTo>
                    <a:pt x="1056" y="601"/>
                  </a:lnTo>
                  <a:lnTo>
                    <a:pt x="1050" y="637"/>
                  </a:lnTo>
                  <a:lnTo>
                    <a:pt x="1041" y="672"/>
                  </a:lnTo>
                  <a:lnTo>
                    <a:pt x="1030" y="705"/>
                  </a:lnTo>
                  <a:lnTo>
                    <a:pt x="1017" y="739"/>
                  </a:lnTo>
                  <a:lnTo>
                    <a:pt x="1002" y="771"/>
                  </a:lnTo>
                  <a:lnTo>
                    <a:pt x="985" y="803"/>
                  </a:lnTo>
                  <a:lnTo>
                    <a:pt x="966" y="833"/>
                  </a:lnTo>
                  <a:lnTo>
                    <a:pt x="944" y="861"/>
                  </a:lnTo>
                  <a:lnTo>
                    <a:pt x="920" y="889"/>
                  </a:lnTo>
                  <a:lnTo>
                    <a:pt x="895" y="914"/>
                  </a:lnTo>
                  <a:lnTo>
                    <a:pt x="868" y="938"/>
                  </a:lnTo>
                  <a:lnTo>
                    <a:pt x="840" y="960"/>
                  </a:lnTo>
                  <a:lnTo>
                    <a:pt x="811" y="980"/>
                  </a:lnTo>
                  <a:lnTo>
                    <a:pt x="780" y="998"/>
                  </a:lnTo>
                  <a:lnTo>
                    <a:pt x="747" y="1014"/>
                  </a:lnTo>
                  <a:lnTo>
                    <a:pt x="714" y="1027"/>
                  </a:lnTo>
                  <a:lnTo>
                    <a:pt x="680" y="1039"/>
                  </a:lnTo>
                  <a:lnTo>
                    <a:pt x="645" y="1047"/>
                  </a:lnTo>
                  <a:lnTo>
                    <a:pt x="610" y="1055"/>
                  </a:lnTo>
                  <a:lnTo>
                    <a:pt x="574" y="1058"/>
                  </a:lnTo>
                  <a:lnTo>
                    <a:pt x="538" y="1061"/>
                  </a:lnTo>
                  <a:lnTo>
                    <a:pt x="502" y="1059"/>
                  </a:lnTo>
                  <a:lnTo>
                    <a:pt x="468" y="1057"/>
                  </a:lnTo>
                  <a:lnTo>
                    <a:pt x="432" y="1051"/>
                  </a:lnTo>
                  <a:lnTo>
                    <a:pt x="397" y="1044"/>
                  </a:lnTo>
                  <a:lnTo>
                    <a:pt x="362" y="1033"/>
                  </a:lnTo>
                  <a:lnTo>
                    <a:pt x="328" y="1021"/>
                  </a:lnTo>
                  <a:lnTo>
                    <a:pt x="296" y="1007"/>
                  </a:lnTo>
                  <a:lnTo>
                    <a:pt x="265" y="990"/>
                  </a:lnTo>
                  <a:lnTo>
                    <a:pt x="234" y="971"/>
                  </a:lnTo>
                  <a:lnTo>
                    <a:pt x="205" y="949"/>
                  </a:lnTo>
                  <a:lnTo>
                    <a:pt x="177" y="926"/>
                  </a:lnTo>
                  <a:lnTo>
                    <a:pt x="151" y="902"/>
                  </a:lnTo>
                  <a:lnTo>
                    <a:pt x="127" y="876"/>
                  </a:lnTo>
                  <a:lnTo>
                    <a:pt x="105" y="847"/>
                  </a:lnTo>
                  <a:lnTo>
                    <a:pt x="85" y="818"/>
                  </a:lnTo>
                  <a:lnTo>
                    <a:pt x="66" y="787"/>
                  </a:lnTo>
                  <a:lnTo>
                    <a:pt x="50" y="756"/>
                  </a:lnTo>
                  <a:lnTo>
                    <a:pt x="36" y="722"/>
                  </a:lnTo>
                  <a:lnTo>
                    <a:pt x="24" y="689"/>
                  </a:lnTo>
                  <a:lnTo>
                    <a:pt x="14" y="654"/>
                  </a:lnTo>
                  <a:lnTo>
                    <a:pt x="7" y="619"/>
                  </a:lnTo>
                  <a:lnTo>
                    <a:pt x="2" y="583"/>
                  </a:lnTo>
                  <a:lnTo>
                    <a:pt x="0" y="548"/>
                  </a:lnTo>
                  <a:lnTo>
                    <a:pt x="0" y="512"/>
                  </a:lnTo>
                  <a:lnTo>
                    <a:pt x="2" y="476"/>
                  </a:lnTo>
                  <a:lnTo>
                    <a:pt x="7" y="440"/>
                  </a:lnTo>
                  <a:lnTo>
                    <a:pt x="14" y="405"/>
                  </a:lnTo>
                  <a:lnTo>
                    <a:pt x="24" y="371"/>
                  </a:lnTo>
                  <a:lnTo>
                    <a:pt x="36" y="337"/>
                  </a:lnTo>
                  <a:lnTo>
                    <a:pt x="50" y="305"/>
                  </a:lnTo>
                  <a:lnTo>
                    <a:pt x="66" y="272"/>
                  </a:lnTo>
                  <a:lnTo>
                    <a:pt x="85" y="242"/>
                  </a:lnTo>
                  <a:lnTo>
                    <a:pt x="105" y="212"/>
                  </a:lnTo>
                  <a:lnTo>
                    <a:pt x="127" y="185"/>
                  </a:lnTo>
                  <a:lnTo>
                    <a:pt x="151" y="158"/>
                  </a:lnTo>
                  <a:lnTo>
                    <a:pt x="177" y="133"/>
                  </a:lnTo>
                  <a:lnTo>
                    <a:pt x="205" y="110"/>
                  </a:lnTo>
                  <a:lnTo>
                    <a:pt x="234" y="90"/>
                  </a:lnTo>
                  <a:lnTo>
                    <a:pt x="265" y="71"/>
                  </a:lnTo>
                  <a:lnTo>
                    <a:pt x="296" y="54"/>
                  </a:lnTo>
                  <a:lnTo>
                    <a:pt x="328" y="39"/>
                  </a:lnTo>
                  <a:lnTo>
                    <a:pt x="362" y="26"/>
                  </a:lnTo>
                  <a:lnTo>
                    <a:pt x="397" y="17"/>
                  </a:lnTo>
                  <a:lnTo>
                    <a:pt x="432" y="8"/>
                  </a:lnTo>
                  <a:lnTo>
                    <a:pt x="468" y="3"/>
                  </a:lnTo>
                  <a:lnTo>
                    <a:pt x="502" y="0"/>
                  </a:lnTo>
                  <a:lnTo>
                    <a:pt x="538" y="0"/>
                  </a:lnTo>
                  <a:lnTo>
                    <a:pt x="574" y="1"/>
                  </a:lnTo>
                  <a:lnTo>
                    <a:pt x="610" y="6"/>
                  </a:lnTo>
                  <a:lnTo>
                    <a:pt x="645" y="12"/>
                  </a:lnTo>
                  <a:lnTo>
                    <a:pt x="680" y="21"/>
                  </a:lnTo>
                  <a:lnTo>
                    <a:pt x="714" y="32"/>
                  </a:lnTo>
                  <a:lnTo>
                    <a:pt x="747" y="45"/>
                  </a:lnTo>
                  <a:lnTo>
                    <a:pt x="780" y="62"/>
                  </a:lnTo>
                  <a:lnTo>
                    <a:pt x="811" y="79"/>
                  </a:lnTo>
                  <a:lnTo>
                    <a:pt x="840" y="99"/>
                  </a:lnTo>
                  <a:lnTo>
                    <a:pt x="868" y="121"/>
                  </a:lnTo>
                  <a:lnTo>
                    <a:pt x="895" y="145"/>
                  </a:lnTo>
                  <a:lnTo>
                    <a:pt x="920" y="171"/>
                  </a:lnTo>
                  <a:lnTo>
                    <a:pt x="944" y="198"/>
                  </a:lnTo>
                  <a:lnTo>
                    <a:pt x="966" y="227"/>
                  </a:lnTo>
                  <a:lnTo>
                    <a:pt x="985" y="257"/>
                  </a:lnTo>
                  <a:lnTo>
                    <a:pt x="1002" y="288"/>
                  </a:lnTo>
                  <a:lnTo>
                    <a:pt x="1017" y="320"/>
                  </a:lnTo>
                  <a:lnTo>
                    <a:pt x="1030" y="354"/>
                  </a:lnTo>
                  <a:lnTo>
                    <a:pt x="1041" y="389"/>
                  </a:lnTo>
                  <a:lnTo>
                    <a:pt x="1050" y="423"/>
                  </a:lnTo>
                  <a:lnTo>
                    <a:pt x="1056" y="458"/>
                  </a:lnTo>
                  <a:lnTo>
                    <a:pt x="1059" y="494"/>
                  </a:lnTo>
                  <a:lnTo>
                    <a:pt x="1060" y="530"/>
                  </a:ln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286" name="Google Shape;286;p9"/>
            <p:cNvCxnSpPr/>
            <p:nvPr/>
          </p:nvCxnSpPr>
          <p:spPr>
            <a:xfrm>
              <a:off x="2477692" y="2852738"/>
              <a:ext cx="406003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7" name="Google Shape;287;p9"/>
            <p:cNvCxnSpPr/>
            <p:nvPr/>
          </p:nvCxnSpPr>
          <p:spPr>
            <a:xfrm>
              <a:off x="2883694" y="2852739"/>
              <a:ext cx="1191" cy="53578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8" name="Google Shape;288;p9"/>
            <p:cNvCxnSpPr/>
            <p:nvPr/>
          </p:nvCxnSpPr>
          <p:spPr>
            <a:xfrm>
              <a:off x="2883694" y="3388519"/>
              <a:ext cx="277416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9" name="Google Shape;289;p9"/>
            <p:cNvCxnSpPr/>
            <p:nvPr/>
          </p:nvCxnSpPr>
          <p:spPr>
            <a:xfrm flipH="1">
              <a:off x="3128962" y="3317081"/>
              <a:ext cx="614363" cy="119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0" name="Google Shape;290;p9"/>
            <p:cNvCxnSpPr/>
            <p:nvPr/>
          </p:nvCxnSpPr>
          <p:spPr>
            <a:xfrm>
              <a:off x="2682480" y="3979069"/>
              <a:ext cx="1190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1" name="Google Shape;291;p9"/>
            <p:cNvCxnSpPr/>
            <p:nvPr/>
          </p:nvCxnSpPr>
          <p:spPr>
            <a:xfrm>
              <a:off x="3929063" y="3979069"/>
              <a:ext cx="1191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2" name="Google Shape;292;p9"/>
            <p:cNvCxnSpPr/>
            <p:nvPr/>
          </p:nvCxnSpPr>
          <p:spPr>
            <a:xfrm>
              <a:off x="4417219" y="3979069"/>
              <a:ext cx="1191" cy="157163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3" name="Google Shape;293;p9"/>
            <p:cNvCxnSpPr/>
            <p:nvPr/>
          </p:nvCxnSpPr>
          <p:spPr>
            <a:xfrm rot="10800000" flipH="1">
              <a:off x="3931444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4" name="Google Shape;294;p9"/>
            <p:cNvCxnSpPr/>
            <p:nvPr/>
          </p:nvCxnSpPr>
          <p:spPr>
            <a:xfrm>
              <a:off x="3931444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5" name="Google Shape;295;p9"/>
            <p:cNvCxnSpPr/>
            <p:nvPr/>
          </p:nvCxnSpPr>
          <p:spPr>
            <a:xfrm flipH="1">
              <a:off x="3764756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6" name="Google Shape;296;p9"/>
            <p:cNvCxnSpPr/>
            <p:nvPr/>
          </p:nvCxnSpPr>
          <p:spPr>
            <a:xfrm rot="10800000">
              <a:off x="3764756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7" name="Google Shape;297;p9"/>
            <p:cNvCxnSpPr/>
            <p:nvPr/>
          </p:nvCxnSpPr>
          <p:spPr>
            <a:xfrm flipH="1">
              <a:off x="4263630" y="4052887"/>
              <a:ext cx="15359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8" name="Google Shape;298;p9"/>
            <p:cNvCxnSpPr/>
            <p:nvPr/>
          </p:nvCxnSpPr>
          <p:spPr>
            <a:xfrm rot="10800000">
              <a:off x="4263630" y="4039791"/>
              <a:ext cx="15359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9" name="Google Shape;299;p9"/>
            <p:cNvCxnSpPr/>
            <p:nvPr/>
          </p:nvCxnSpPr>
          <p:spPr>
            <a:xfrm flipH="1">
              <a:off x="2532460" y="4052887"/>
              <a:ext cx="152400" cy="14288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0" name="Google Shape;300;p9"/>
            <p:cNvCxnSpPr/>
            <p:nvPr/>
          </p:nvCxnSpPr>
          <p:spPr>
            <a:xfrm rot="10800000">
              <a:off x="2532460" y="4039791"/>
              <a:ext cx="152400" cy="13097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1" name="Google Shape;301;p9"/>
            <p:cNvSpPr txBox="1"/>
            <p:nvPr/>
          </p:nvSpPr>
          <p:spPr>
            <a:xfrm>
              <a:off x="24574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6.1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9"/>
            <p:cNvSpPr txBox="1"/>
            <p:nvPr/>
          </p:nvSpPr>
          <p:spPr>
            <a:xfrm>
              <a:off x="4171950" y="3771900"/>
              <a:ext cx="457200" cy="2539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b="1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8.5 t</a:t>
              </a:r>
              <a:endParaRPr sz="1050" b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9"/>
            <p:cNvSpPr txBox="1"/>
            <p:nvPr/>
          </p:nvSpPr>
          <p:spPr>
            <a:xfrm>
              <a:off x="2286000" y="40576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1.0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9"/>
            <p:cNvSpPr txBox="1"/>
            <p:nvPr/>
          </p:nvSpPr>
          <p:spPr>
            <a:xfrm>
              <a:off x="3143250" y="40576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5.0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9"/>
            <p:cNvSpPr txBox="1"/>
            <p:nvPr/>
          </p:nvSpPr>
          <p:spPr>
            <a:xfrm>
              <a:off x="4000500" y="4057651"/>
              <a:ext cx="425116" cy="3000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350" b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1.2</a:t>
              </a:r>
              <a:endParaRPr sz="1350" b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6" name="Google Shape;306;p9"/>
          <p:cNvSpPr txBox="1"/>
          <p:nvPr/>
        </p:nvSpPr>
        <p:spPr>
          <a:xfrm>
            <a:off x="5715000" y="3419384"/>
            <a:ext cx="1242648" cy="323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500" b="1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29.2 tonnes</a:t>
            </a:r>
            <a:endParaRPr sz="1500" b="1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9"/>
          <p:cNvSpPr txBox="1">
            <a:spLocks noGrp="1"/>
          </p:cNvSpPr>
          <p:nvPr>
            <p:ph type="sldNum" idx="12"/>
          </p:nvPr>
        </p:nvSpPr>
        <p:spPr>
          <a:xfrm>
            <a:off x="107504" y="4659982"/>
            <a:ext cx="2057400" cy="274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CA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berta - Goverment">
  <a:themeElements>
    <a:clrScheme name="Custom 4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ody slides">
  <a:themeElements>
    <a:clrScheme name="Sky basic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878</Words>
  <Application>Microsoft Office PowerPoint</Application>
  <PresentationFormat>On-screen Show (16:9)</PresentationFormat>
  <Paragraphs>263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Noto Sans Symbols</vt:lpstr>
      <vt:lpstr>Times New Roman</vt:lpstr>
      <vt:lpstr>Alberta - Goverment</vt:lpstr>
      <vt:lpstr>Body slides</vt:lpstr>
      <vt:lpstr>BRIDGE LOADING AND  RATING </vt:lpstr>
      <vt:lpstr>LOADS</vt:lpstr>
      <vt:lpstr>Types of Loads</vt:lpstr>
      <vt:lpstr>Dead Load</vt:lpstr>
      <vt:lpstr>Live Load</vt:lpstr>
      <vt:lpstr>Other Loads</vt:lpstr>
      <vt:lpstr>Rating Bridges</vt:lpstr>
      <vt:lpstr>Real Truck Configurations</vt:lpstr>
      <vt:lpstr>Typical Legal Single Unit Trucks </vt:lpstr>
      <vt:lpstr>Typical Legal Tractor Semi-Trailer Units </vt:lpstr>
      <vt:lpstr>Typical Legal Truck Trains</vt:lpstr>
      <vt:lpstr>Rating Truck Models</vt:lpstr>
      <vt:lpstr>Rating Truck Models</vt:lpstr>
      <vt:lpstr>Load Rating a Bridge</vt:lpstr>
      <vt:lpstr>Rating Equation</vt:lpstr>
      <vt:lpstr>PowerPoint Presentation</vt:lpstr>
      <vt:lpstr>Legal Loads on Alberta Roadways</vt:lpstr>
      <vt:lpstr>PowerPoint Presentation</vt:lpstr>
      <vt:lpstr>PowerPoint Presentation</vt:lpstr>
      <vt:lpstr>Bridge Load Evaluation Manual”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LOADING AND  RATING</dc:title>
  <dc:creator>Garry Roberts</dc:creator>
  <cp:lastModifiedBy>Garry Roberts</cp:lastModifiedBy>
  <cp:revision>17</cp:revision>
  <dcterms:created xsi:type="dcterms:W3CDTF">2001-08-09T18:21:09Z</dcterms:created>
  <dcterms:modified xsi:type="dcterms:W3CDTF">2025-03-07T16:13:18Z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bf2ea38-542c-4b75-bd7d-582ec36a519f_Enabled">
    <vt:lpwstr>true</vt:lpwstr>
  </property>
  <property fmtid="{D5CDD505-2E9C-101B-9397-08002B2CF9AE}" pid="3" name="MSIP_Label_abf2ea38-542c-4b75-bd7d-582ec36a519f_SetDate">
    <vt:lpwstr>2023-04-05T19:54:18Z</vt:lpwstr>
  </property>
  <property fmtid="{D5CDD505-2E9C-101B-9397-08002B2CF9AE}" pid="4" name="MSIP_Label_abf2ea38-542c-4b75-bd7d-582ec36a519f_Method">
    <vt:lpwstr>Standard</vt:lpwstr>
  </property>
  <property fmtid="{D5CDD505-2E9C-101B-9397-08002B2CF9AE}" pid="5" name="MSIP_Label_abf2ea38-542c-4b75-bd7d-582ec36a519f_Name">
    <vt:lpwstr>Protected A</vt:lpwstr>
  </property>
  <property fmtid="{D5CDD505-2E9C-101B-9397-08002B2CF9AE}" pid="6" name="MSIP_Label_abf2ea38-542c-4b75-bd7d-582ec36a519f_SiteId">
    <vt:lpwstr>2bb51c06-af9b-42c5-8bf5-3c3b7b10850b</vt:lpwstr>
  </property>
  <property fmtid="{D5CDD505-2E9C-101B-9397-08002B2CF9AE}" pid="7" name="MSIP_Label_abf2ea38-542c-4b75-bd7d-582ec36a519f_ActionId">
    <vt:lpwstr>02afd424-6226-435e-9fb2-dee1c67acbe8</vt:lpwstr>
  </property>
  <property fmtid="{D5CDD505-2E9C-101B-9397-08002B2CF9AE}" pid="8" name="MSIP_Label_abf2ea38-542c-4b75-bd7d-582ec36a519f_ContentBits">
    <vt:lpwstr>2</vt:lpwstr>
  </property>
</Properties>
</file>