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56" r:id="rId2"/>
  </p:sldMasterIdLst>
  <p:notesMasterIdLst>
    <p:notesMasterId r:id="rId3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1" roundtripDataSignature="AMtx7mifehxzpNKSMaNUgr+1zHAym3TUW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0" d="100"/>
          <a:sy n="120" d="100"/>
        </p:scale>
        <p:origin x="1344" y="90"/>
      </p:cViewPr>
      <p:guideLst>
        <p:guide orient="horz" pos="162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p:nvPr/>
        </p:nvSpPr>
        <p:spPr>
          <a:xfrm>
            <a:off x="6024563" y="93663"/>
            <a:ext cx="752475" cy="266700"/>
          </a:xfrm>
          <a:prstGeom prst="rect">
            <a:avLst/>
          </a:prstGeom>
          <a:noFill/>
          <a:ln>
            <a:noFill/>
          </a:ln>
        </p:spPr>
        <p:txBody>
          <a:bodyPr spcFirstLastPara="1" wrap="square" lIns="87300" tIns="44450" rIns="87300" bIns="44450" anchor="t" anchorCtr="0">
            <a:spAutoFit/>
          </a:bodyPr>
          <a:lstStyle/>
          <a:p>
            <a:pPr marL="0" marR="0" lvl="0" indent="0" algn="ctr" rtl="0">
              <a:lnSpc>
                <a:spcPct val="90000"/>
              </a:lnSpc>
              <a:spcBef>
                <a:spcPts val="0"/>
              </a:spcBef>
              <a:spcAft>
                <a:spcPts val="0"/>
              </a:spcAft>
              <a:buNone/>
            </a:pPr>
            <a:r>
              <a:rPr lang="en-US" sz="1200" b="0" i="0" u="none" strike="noStrike" cap="none">
                <a:solidFill>
                  <a:schemeClr val="dk1"/>
                </a:solidFill>
                <a:latin typeface="Arial"/>
                <a:ea typeface="Arial"/>
                <a:cs typeface="Arial"/>
                <a:sym typeface="Arial"/>
              </a:rPr>
              <a:t>Page </a:t>
            </a: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
        <p:nvSpPr>
          <p:cNvPr id="4" name="Google Shape;4;n"/>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00"/>
            <a:headEnd type="none" w="sm" len="sm"/>
            <a:tailEnd type="none" w="sm" len="sm"/>
          </a:ln>
        </p:spPr>
      </p:sp>
      <p:sp>
        <p:nvSpPr>
          <p:cNvPr id="5" name="Google Shape;5;n"/>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lvl1pPr marL="457200" marR="0" lvl="0" indent="-228600" algn="l" rtl="0">
              <a:lnSpc>
                <a:spcPct val="90000"/>
              </a:lnSpc>
              <a:spcBef>
                <a:spcPts val="270"/>
              </a:spcBef>
              <a:spcAft>
                <a:spcPts val="0"/>
              </a:spcAft>
              <a:buSzPts val="1400"/>
              <a:buNone/>
              <a:defRPr sz="674" b="0" i="0" u="none" strike="noStrike" cap="none">
                <a:solidFill>
                  <a:schemeClr val="dk1"/>
                </a:solidFill>
                <a:latin typeface="Arial"/>
                <a:ea typeface="Arial"/>
                <a:cs typeface="Arial"/>
                <a:sym typeface="Arial"/>
              </a:defRPr>
            </a:lvl1pPr>
            <a:lvl2pPr marL="914400" marR="0" lvl="1" indent="-228600" algn="l" rtl="0">
              <a:lnSpc>
                <a:spcPct val="90000"/>
              </a:lnSpc>
              <a:spcBef>
                <a:spcPts val="270"/>
              </a:spcBef>
              <a:spcAft>
                <a:spcPts val="0"/>
              </a:spcAft>
              <a:buSzPts val="1400"/>
              <a:buNone/>
              <a:defRPr sz="674" b="0" i="0" u="none" strike="noStrike" cap="none">
                <a:solidFill>
                  <a:schemeClr val="dk1"/>
                </a:solidFill>
                <a:latin typeface="Arial"/>
                <a:ea typeface="Arial"/>
                <a:cs typeface="Arial"/>
                <a:sym typeface="Arial"/>
              </a:defRPr>
            </a:lvl2pPr>
            <a:lvl3pPr marL="1371600" marR="0" lvl="2" indent="-228600" algn="l" rtl="0">
              <a:lnSpc>
                <a:spcPct val="90000"/>
              </a:lnSpc>
              <a:spcBef>
                <a:spcPts val="270"/>
              </a:spcBef>
              <a:spcAft>
                <a:spcPts val="0"/>
              </a:spcAft>
              <a:buSzPts val="1400"/>
              <a:buNone/>
              <a:defRPr sz="674" b="0" i="0" u="none" strike="noStrike" cap="none">
                <a:solidFill>
                  <a:schemeClr val="dk1"/>
                </a:solidFill>
                <a:latin typeface="Arial"/>
                <a:ea typeface="Arial"/>
                <a:cs typeface="Arial"/>
                <a:sym typeface="Arial"/>
              </a:defRPr>
            </a:lvl3pPr>
            <a:lvl4pPr marL="1828800" marR="0" lvl="3" indent="-228600" algn="l" rtl="0">
              <a:lnSpc>
                <a:spcPct val="90000"/>
              </a:lnSpc>
              <a:spcBef>
                <a:spcPts val="270"/>
              </a:spcBef>
              <a:spcAft>
                <a:spcPts val="0"/>
              </a:spcAft>
              <a:buSzPts val="1400"/>
              <a:buNone/>
              <a:defRPr sz="674" b="0" i="0" u="none" strike="noStrike" cap="none">
                <a:solidFill>
                  <a:schemeClr val="dk1"/>
                </a:solidFill>
                <a:latin typeface="Arial"/>
                <a:ea typeface="Arial"/>
                <a:cs typeface="Arial"/>
                <a:sym typeface="Arial"/>
              </a:defRPr>
            </a:lvl4pPr>
            <a:lvl5pPr marL="2286000" marR="0" lvl="4" indent="-228600" algn="l" rtl="0">
              <a:lnSpc>
                <a:spcPct val="90000"/>
              </a:lnSpc>
              <a:spcBef>
                <a:spcPts val="270"/>
              </a:spcBef>
              <a:spcAft>
                <a:spcPts val="0"/>
              </a:spcAft>
              <a:buSzPts val="1400"/>
              <a:buNone/>
              <a:defRPr sz="674"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674"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674"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674"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674"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9" name="Google Shape;159;p1: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0: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9" name="Google Shape;229;p10: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1: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7" name="Google Shape;237;p11: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12: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12: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3: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53" name="Google Shape;253;p13: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14: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1" name="Google Shape;261;p14: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15: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9" name="Google Shape;269;p15: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16: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77" name="Google Shape;277;p16: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17: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85" name="Google Shape;285;p17: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18: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93" name="Google Shape;293;p18: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19: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01" name="Google Shape;301;p19: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2: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2: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20: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09" name="Google Shape;309;p20: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21: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17" name="Google Shape;317;p21: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22: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25" name="Google Shape;325;p22: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23: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33" name="Google Shape;333;p23: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24: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40" name="Google Shape;340;p24: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25: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48" name="Google Shape;348;p25: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26: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56" name="Google Shape;356;p26: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r>
              <a:rPr lang="en-CA" dirty="0"/>
              <a:t>ULS SLS</a:t>
            </a: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27: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64" name="Google Shape;364;p27: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p28: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72" name="Google Shape;372;p28: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29: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0" name="Google Shape;380;p29: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3: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2" name="Google Shape;172;p3: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30: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9" name="Google Shape;389;p30: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1: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97" name="Google Shape;397;p31: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p32: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05" name="Google Shape;405;p32: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p33: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13" name="Google Shape;413;p33: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p34:notes"/>
          <p:cNvSpPr txBox="1">
            <a:spLocks noGrp="1"/>
          </p:cNvSpPr>
          <p:nvPr>
            <p:ph type="body" idx="1"/>
          </p:nvPr>
        </p:nvSpPr>
        <p:spPr>
          <a:xfrm>
            <a:off x="76200" y="4343400"/>
            <a:ext cx="6705600" cy="4724400"/>
          </a:xfrm>
          <a:prstGeom prst="rect">
            <a:avLst/>
          </a:prstGeom>
        </p:spPr>
        <p:txBody>
          <a:bodyPr spcFirstLastPara="1" wrap="square" lIns="90475" tIns="44450" rIns="90475" bIns="44450" anchor="t" anchorCtr="0">
            <a:noAutofit/>
          </a:bodyPr>
          <a:lstStyle/>
          <a:p>
            <a:pPr marL="0" lvl="0" indent="0" algn="l" rtl="0">
              <a:spcBef>
                <a:spcPts val="270"/>
              </a:spcBef>
              <a:spcAft>
                <a:spcPts val="0"/>
              </a:spcAft>
              <a:buNone/>
            </a:pPr>
            <a:endParaRPr/>
          </a:p>
        </p:txBody>
      </p:sp>
      <p:sp>
        <p:nvSpPr>
          <p:cNvPr id="421" name="Google Shape;421;p34: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4: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0" name="Google Shape;180;p4: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5: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8" name="Google Shape;188;p5: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6: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6" name="Google Shape;196;p6: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7: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4" name="Google Shape;204;p7: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8: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2" name="Google Shape;212;p8: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9: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2" name="Google Shape;222;p9: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1">
  <p:cSld name="Title slide 1">
    <p:bg>
      <p:bgPr>
        <a:solidFill>
          <a:schemeClr val="accent2"/>
        </a:solidFill>
        <a:effectLst/>
      </p:bgPr>
    </p:bg>
    <p:spTree>
      <p:nvGrpSpPr>
        <p:cNvPr id="1" name="Shape 10"/>
        <p:cNvGrpSpPr/>
        <p:nvPr/>
      </p:nvGrpSpPr>
      <p:grpSpPr>
        <a:xfrm>
          <a:off x="0" y="0"/>
          <a:ext cx="0" cy="0"/>
          <a:chOff x="0" y="0"/>
          <a:chExt cx="0" cy="0"/>
        </a:xfrm>
      </p:grpSpPr>
      <p:sp>
        <p:nvSpPr>
          <p:cNvPr id="11" name="Google Shape;11;p36"/>
          <p:cNvSpPr/>
          <p:nvPr/>
        </p:nvSpPr>
        <p:spPr>
          <a:xfrm>
            <a:off x="35496" y="4803998"/>
            <a:ext cx="1872208" cy="339502"/>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2" name="Google Shape;12;p36"/>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3" name="Google Shape;13;p36"/>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 name="Google Shape;14;p36"/>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6"/>
          <p:cNvSpPr/>
          <p:nvPr/>
        </p:nvSpPr>
        <p:spPr>
          <a:xfrm>
            <a:off x="552420" y="637396"/>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 name="Google Shape;16;p36"/>
          <p:cNvSpPr txBox="1">
            <a:spLocks noGrp="1"/>
          </p:cNvSpPr>
          <p:nvPr>
            <p:ph type="subTitle" idx="1"/>
          </p:nvPr>
        </p:nvSpPr>
        <p:spPr>
          <a:xfrm>
            <a:off x="483446" y="3363838"/>
            <a:ext cx="8355754" cy="45249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lt1"/>
              </a:buClr>
              <a:buSzPts val="2200"/>
              <a:buNone/>
              <a:defRPr sz="2200">
                <a:solidFill>
                  <a:schemeClr val="lt1"/>
                </a:solidFill>
              </a:defRPr>
            </a:lvl1pPr>
            <a:lvl2pPr marR="0" lvl="1" algn="l">
              <a:lnSpc>
                <a:spcPct val="100000"/>
              </a:lnSpc>
              <a:spcBef>
                <a:spcPts val="0"/>
              </a:spcBef>
              <a:spcAft>
                <a:spcPts val="0"/>
              </a:spcAft>
              <a:buClr>
                <a:schemeClr val="lt1"/>
              </a:buClr>
              <a:buSzPts val="2200"/>
              <a:buFont typeface="Arial"/>
              <a:buNone/>
              <a:defRPr sz="2200">
                <a:solidFill>
                  <a:schemeClr val="lt1"/>
                </a:solidFill>
              </a:defRPr>
            </a:lvl2pPr>
            <a:lvl3pPr lvl="2" algn="ctr">
              <a:spcBef>
                <a:spcPts val="360"/>
              </a:spcBef>
              <a:spcAft>
                <a:spcPts val="0"/>
              </a:spcAft>
              <a:buClr>
                <a:srgbClr val="8E9193"/>
              </a:buClr>
              <a:buSzPts val="1800"/>
              <a:buNone/>
              <a:defRPr>
                <a:solidFill>
                  <a:srgbClr val="8E9193"/>
                </a:solidFill>
              </a:defRPr>
            </a:lvl3pPr>
            <a:lvl4pPr lvl="3" algn="ctr">
              <a:spcBef>
                <a:spcPts val="360"/>
              </a:spcBef>
              <a:spcAft>
                <a:spcPts val="0"/>
              </a:spcAft>
              <a:buClr>
                <a:srgbClr val="8E9193"/>
              </a:buClr>
              <a:buSzPts val="1800"/>
              <a:buNone/>
              <a:defRPr>
                <a:solidFill>
                  <a:srgbClr val="8E9193"/>
                </a:solidFill>
              </a:defRPr>
            </a:lvl4pPr>
            <a:lvl5pPr lvl="4" algn="ctr">
              <a:spcBef>
                <a:spcPts val="360"/>
              </a:spcBef>
              <a:spcAft>
                <a:spcPts val="0"/>
              </a:spcAft>
              <a:buClr>
                <a:srgbClr val="8E9193"/>
              </a:buClr>
              <a:buSzPts val="18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7" name="Google Shape;17;p36"/>
          <p:cNvSpPr txBox="1">
            <a:spLocks noGrp="1"/>
          </p:cNvSpPr>
          <p:nvPr>
            <p:ph type="body" idx="2"/>
          </p:nvPr>
        </p:nvSpPr>
        <p:spPr>
          <a:xfrm>
            <a:off x="483446" y="3834358"/>
            <a:ext cx="8355754" cy="6096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lt1"/>
              </a:buClr>
              <a:buSzPts val="1400"/>
              <a:buNone/>
              <a:defRPr sz="1400">
                <a:solidFill>
                  <a:schemeClr val="lt1"/>
                </a:solidFill>
              </a:defRPr>
            </a:lvl1pPr>
            <a:lvl2pPr marL="914400" lvl="1" indent="-228600" algn="l">
              <a:spcBef>
                <a:spcPts val="280"/>
              </a:spcBef>
              <a:spcAft>
                <a:spcPts val="0"/>
              </a:spcAft>
              <a:buClr>
                <a:schemeClr val="lt1"/>
              </a:buClr>
              <a:buSzPts val="1400"/>
              <a:buNone/>
              <a:defRPr sz="1400">
                <a:solidFill>
                  <a:schemeClr val="lt1"/>
                </a:solidFill>
              </a:defRPr>
            </a:lvl2pPr>
            <a:lvl3pPr marL="1371600" lvl="2" indent="-342900" algn="l">
              <a:spcBef>
                <a:spcPts val="360"/>
              </a:spcBef>
              <a:spcAft>
                <a:spcPts val="0"/>
              </a:spcAft>
              <a:buClr>
                <a:srgbClr val="36424A"/>
              </a:buClr>
              <a:buSzPts val="1800"/>
              <a:buChar char="•"/>
              <a:defRPr/>
            </a:lvl3pPr>
            <a:lvl4pPr marL="1828800" lvl="3" indent="-342900" algn="l">
              <a:spcBef>
                <a:spcPts val="360"/>
              </a:spcBef>
              <a:spcAft>
                <a:spcPts val="0"/>
              </a:spcAft>
              <a:buClr>
                <a:srgbClr val="36424A"/>
              </a:buClr>
              <a:buSzPts val="1800"/>
              <a:buChar char="–"/>
              <a:defRPr/>
            </a:lvl4pPr>
            <a:lvl5pPr marL="2286000" lvl="4" indent="-342900" algn="l">
              <a:spcBef>
                <a:spcPts val="360"/>
              </a:spcBef>
              <a:spcAft>
                <a:spcPts val="0"/>
              </a:spcAft>
              <a:buClr>
                <a:srgbClr val="36424A"/>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36"/>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chemeClr val="lt1"/>
                </a:solidFill>
              </a:defRPr>
            </a:lvl1pPr>
            <a:lvl2pPr lvl="1" algn="r">
              <a:buNone/>
              <a:defRPr>
                <a:solidFill>
                  <a:schemeClr val="lt1"/>
                </a:solidFill>
              </a:defRPr>
            </a:lvl2pPr>
            <a:lvl3pPr lvl="2" algn="r">
              <a:buNone/>
              <a:defRPr>
                <a:solidFill>
                  <a:schemeClr val="lt1"/>
                </a:solidFill>
              </a:defRPr>
            </a:lvl3pPr>
            <a:lvl4pPr lvl="3" algn="r">
              <a:buNone/>
              <a:defRPr>
                <a:solidFill>
                  <a:schemeClr val="lt1"/>
                </a:solidFill>
              </a:defRPr>
            </a:lvl4pPr>
            <a:lvl5pPr lvl="4" algn="r">
              <a:buNone/>
              <a:defRPr>
                <a:solidFill>
                  <a:schemeClr val="lt1"/>
                </a:solidFill>
              </a:defRPr>
            </a:lvl5pPr>
            <a:lvl6pPr lvl="5" algn="r">
              <a:buNone/>
              <a:defRPr>
                <a:solidFill>
                  <a:schemeClr val="lt1"/>
                </a:solidFill>
              </a:defRPr>
            </a:lvl6pPr>
            <a:lvl7pPr lvl="6" algn="r">
              <a:buNone/>
              <a:defRPr>
                <a:solidFill>
                  <a:schemeClr val="lt1"/>
                </a:solidFill>
              </a:defRPr>
            </a:lvl7pPr>
            <a:lvl8pPr lvl="7" algn="r">
              <a:buNone/>
              <a:defRPr>
                <a:solidFill>
                  <a:schemeClr val="lt1"/>
                </a:solidFill>
              </a:defRPr>
            </a:lvl8pPr>
            <a:lvl9pPr lvl="8" algn="r">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losing slide">
  <p:cSld name="Closing slide">
    <p:bg>
      <p:bgPr>
        <a:solidFill>
          <a:schemeClr val="accent2"/>
        </a:solidFill>
        <a:effectLst/>
      </p:bgPr>
    </p:bg>
    <p:spTree>
      <p:nvGrpSpPr>
        <p:cNvPr id="1" name="Shape 72"/>
        <p:cNvGrpSpPr/>
        <p:nvPr/>
      </p:nvGrpSpPr>
      <p:grpSpPr>
        <a:xfrm>
          <a:off x="0" y="0"/>
          <a:ext cx="0" cy="0"/>
          <a:chOff x="0" y="0"/>
          <a:chExt cx="0" cy="0"/>
        </a:xfrm>
      </p:grpSpPr>
      <p:sp>
        <p:nvSpPr>
          <p:cNvPr id="73" name="Google Shape;73;p40"/>
          <p:cNvSpPr/>
          <p:nvPr/>
        </p:nvSpPr>
        <p:spPr>
          <a:xfrm>
            <a:off x="35496" y="4803998"/>
            <a:ext cx="1872208" cy="339502"/>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74" name="Google Shape;74;p40"/>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75" name="Google Shape;75;p40"/>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76" name="Google Shape;76;p40"/>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3200"/>
              <a:buNone/>
              <a:defRPr sz="4000"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77" name="Google Shape;77;p40"/>
          <p:cNvSpPr/>
          <p:nvPr/>
        </p:nvSpPr>
        <p:spPr>
          <a:xfrm>
            <a:off x="552420" y="2376000"/>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78" name="Google Shape;78;p40"/>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chemeClr val="dk1"/>
                </a:solidFill>
              </a:defRPr>
            </a:lvl1pPr>
            <a:lvl2pPr lvl="1" algn="r">
              <a:buNone/>
              <a:defRPr>
                <a:solidFill>
                  <a:schemeClr val="dk1"/>
                </a:solidFill>
              </a:defRPr>
            </a:lvl2pPr>
            <a:lvl3pPr lvl="2" algn="r">
              <a:buNone/>
              <a:defRPr>
                <a:solidFill>
                  <a:schemeClr val="dk1"/>
                </a:solidFill>
              </a:defRPr>
            </a:lvl3pPr>
            <a:lvl4pPr lvl="3" algn="r">
              <a:buNone/>
              <a:defRPr>
                <a:solidFill>
                  <a:schemeClr val="dk1"/>
                </a:solidFill>
              </a:defRPr>
            </a:lvl4pPr>
            <a:lvl5pPr lvl="4" algn="r">
              <a:buNone/>
              <a:defRPr>
                <a:solidFill>
                  <a:schemeClr val="dk1"/>
                </a:solidFill>
              </a:defRPr>
            </a:lvl5pPr>
            <a:lvl6pPr lvl="5" algn="r">
              <a:buNone/>
              <a:defRPr>
                <a:solidFill>
                  <a:schemeClr val="dk1"/>
                </a:solidFill>
              </a:defRPr>
            </a:lvl6pPr>
            <a:lvl7pPr lvl="6" algn="r">
              <a:buNone/>
              <a:defRPr>
                <a:solidFill>
                  <a:schemeClr val="dk1"/>
                </a:solidFill>
              </a:defRPr>
            </a:lvl7pPr>
            <a:lvl8pPr lvl="7" algn="r">
              <a:buNone/>
              <a:defRPr>
                <a:solidFill>
                  <a:schemeClr val="dk1"/>
                </a:solidFill>
              </a:defRPr>
            </a:lvl8pPr>
            <a:lvl9pPr lvl="8" algn="r">
              <a:buNone/>
              <a:defRPr>
                <a:solidFill>
                  <a:schemeClr val="dk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79"/>
        <p:cNvGrpSpPr/>
        <p:nvPr/>
      </p:nvGrpSpPr>
      <p:grpSpPr>
        <a:xfrm>
          <a:off x="0" y="0"/>
          <a:ext cx="0" cy="0"/>
          <a:chOff x="0" y="0"/>
          <a:chExt cx="0" cy="0"/>
        </a:xfrm>
      </p:grpSpPr>
      <p:sp>
        <p:nvSpPr>
          <p:cNvPr id="80" name="Google Shape;80;p47"/>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81" name="Google Shape;81;p47"/>
          <p:cNvSpPr txBox="1">
            <a:spLocks noGrp="1"/>
          </p:cNvSpPr>
          <p:nvPr>
            <p:ph type="body" idx="1"/>
          </p:nvPr>
        </p:nvSpPr>
        <p:spPr>
          <a:xfrm>
            <a:off x="539552" y="1347614"/>
            <a:ext cx="8229600" cy="3240360"/>
          </a:xfrm>
          <a:prstGeom prst="rect">
            <a:avLst/>
          </a:prstGeom>
          <a:noFill/>
          <a:ln>
            <a:noFill/>
          </a:ln>
        </p:spPr>
        <p:txBody>
          <a:bodyPr spcFirstLastPara="1" wrap="square" lIns="0" tIns="45700" rIns="91425" bIns="45700" anchor="t" anchorCtr="0">
            <a:noAutofit/>
          </a:bodyPr>
          <a:lstStyle>
            <a:lvl1pPr marL="457200" lvl="0" indent="-381000" algn="l">
              <a:spcBef>
                <a:spcPts val="480"/>
              </a:spcBef>
              <a:spcAft>
                <a:spcPts val="0"/>
              </a:spcAft>
              <a:buClr>
                <a:srgbClr val="141515"/>
              </a:buClr>
              <a:buSzPts val="2400"/>
              <a:buFont typeface="Noto Sans Symbols"/>
              <a:buChar char="▪"/>
              <a:defRPr>
                <a:solidFill>
                  <a:srgbClr val="141515"/>
                </a:solidFill>
              </a:defRPr>
            </a:lvl1pPr>
            <a:lvl2pPr marL="914400" lvl="1" indent="-355600" algn="l">
              <a:spcBef>
                <a:spcPts val="400"/>
              </a:spcBef>
              <a:spcAft>
                <a:spcPts val="0"/>
              </a:spcAft>
              <a:buClr>
                <a:srgbClr val="141515"/>
              </a:buClr>
              <a:buSzPts val="2000"/>
              <a:buFont typeface="Noto Sans Symbols"/>
              <a:buChar char="▪"/>
              <a:defRPr>
                <a:solidFill>
                  <a:srgbClr val="141515"/>
                </a:solidFill>
              </a:defRPr>
            </a:lvl2pPr>
            <a:lvl3pPr marL="1371600" lvl="2" indent="-317500" algn="l">
              <a:spcBef>
                <a:spcPts val="280"/>
              </a:spcBef>
              <a:spcAft>
                <a:spcPts val="0"/>
              </a:spcAft>
              <a:buClr>
                <a:srgbClr val="141515"/>
              </a:buClr>
              <a:buSzPts val="1400"/>
              <a:buFont typeface="Noto Sans Symbols"/>
              <a:buChar char="▪"/>
              <a:defRPr>
                <a:solidFill>
                  <a:srgbClr val="141515"/>
                </a:solidFill>
              </a:defRPr>
            </a:lvl3pPr>
            <a:lvl4pPr marL="1828800" lvl="3" indent="-317500" algn="l">
              <a:spcBef>
                <a:spcPts val="280"/>
              </a:spcBef>
              <a:spcAft>
                <a:spcPts val="0"/>
              </a:spcAft>
              <a:buClr>
                <a:srgbClr val="141515"/>
              </a:buClr>
              <a:buSzPts val="1400"/>
              <a:buFont typeface="Noto Sans Symbols"/>
              <a:buChar char="▪"/>
              <a:defRPr>
                <a:solidFill>
                  <a:srgbClr val="141515"/>
                </a:solidFill>
              </a:defRPr>
            </a:lvl4pPr>
            <a:lvl5pPr marL="2286000" lvl="4" indent="-317500" algn="l">
              <a:spcBef>
                <a:spcPts val="280"/>
              </a:spcBef>
              <a:spcAft>
                <a:spcPts val="0"/>
              </a:spcAft>
              <a:buClr>
                <a:srgbClr val="141515"/>
              </a:buClr>
              <a:buSzPts val="1400"/>
              <a:buFont typeface="Noto Sans Symbols"/>
              <a:buChar char="▪"/>
              <a:defRPr>
                <a:solidFill>
                  <a:srgbClr val="141515"/>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2" name="Google Shape;82;p47"/>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83" name="Google Shape;83;p47"/>
          <p:cNvPicPr preferRelativeResize="0"/>
          <p:nvPr/>
        </p:nvPicPr>
        <p:blipFill rotWithShape="1">
          <a:blip r:embed="rId2">
            <a:alphaModFix/>
          </a:blip>
          <a:srcRect/>
          <a:stretch/>
        </p:blipFill>
        <p:spPr>
          <a:xfrm>
            <a:off x="7772400" y="4651001"/>
            <a:ext cx="1143000" cy="321310"/>
          </a:xfrm>
          <a:prstGeom prst="rect">
            <a:avLst/>
          </a:prstGeom>
          <a:noFill/>
          <a:ln>
            <a:noFill/>
          </a:ln>
        </p:spPr>
      </p:pic>
      <p:sp>
        <p:nvSpPr>
          <p:cNvPr id="84" name="Google Shape;84;p47"/>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lvl1pPr lvl="0" algn="l">
              <a:spcBef>
                <a:spcPts val="0"/>
              </a:spcBef>
              <a:spcAft>
                <a:spcPts val="0"/>
              </a:spcAft>
              <a:buSzPts val="3200"/>
              <a:buNone/>
              <a:defRPr sz="3200" b="1">
                <a:solidFill>
                  <a:srgbClr val="0081AB"/>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2_Agenda">
  <p:cSld name="2_Agenda">
    <p:bg>
      <p:bgPr>
        <a:solidFill>
          <a:srgbClr val="0081AB"/>
        </a:solidFill>
        <a:effectLst/>
      </p:bgPr>
    </p:bg>
    <p:spTree>
      <p:nvGrpSpPr>
        <p:cNvPr id="1" name="Shape 85"/>
        <p:cNvGrpSpPr/>
        <p:nvPr/>
      </p:nvGrpSpPr>
      <p:grpSpPr>
        <a:xfrm>
          <a:off x="0" y="0"/>
          <a:ext cx="0" cy="0"/>
          <a:chOff x="0" y="0"/>
          <a:chExt cx="0" cy="0"/>
        </a:xfrm>
      </p:grpSpPr>
      <p:sp>
        <p:nvSpPr>
          <p:cNvPr id="86" name="Google Shape;86;p48"/>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87" name="Google Shape;87;p48"/>
          <p:cNvSpPr txBox="1">
            <a:spLocks noGrp="1"/>
          </p:cNvSpPr>
          <p:nvPr>
            <p:ph type="body" idx="1"/>
          </p:nvPr>
        </p:nvSpPr>
        <p:spPr>
          <a:xfrm>
            <a:off x="539552" y="1347614"/>
            <a:ext cx="8229600" cy="3240360"/>
          </a:xfrm>
          <a:prstGeom prst="rect">
            <a:avLst/>
          </a:prstGeom>
          <a:noFill/>
          <a:ln>
            <a:noFill/>
          </a:ln>
        </p:spPr>
        <p:txBody>
          <a:bodyPr spcFirstLastPara="1" wrap="square" lIns="0" tIns="45700" rIns="91425" bIns="45700" anchor="t" anchorCtr="0">
            <a:noAutofit/>
          </a:bodyPr>
          <a:lstStyle>
            <a:lvl1pPr marL="457200" lvl="0" indent="-381000" algn="l">
              <a:spcBef>
                <a:spcPts val="480"/>
              </a:spcBef>
              <a:spcAft>
                <a:spcPts val="0"/>
              </a:spcAft>
              <a:buClr>
                <a:srgbClr val="F2F2F2"/>
              </a:buClr>
              <a:buSzPts val="2400"/>
              <a:buFont typeface="Noto Sans Symbols"/>
              <a:buChar char="▪"/>
              <a:defRPr>
                <a:solidFill>
                  <a:srgbClr val="F2F2F2"/>
                </a:solidFill>
              </a:defRPr>
            </a:lvl1pPr>
            <a:lvl2pPr marL="914400" lvl="1" indent="-355600" algn="l">
              <a:spcBef>
                <a:spcPts val="400"/>
              </a:spcBef>
              <a:spcAft>
                <a:spcPts val="0"/>
              </a:spcAft>
              <a:buClr>
                <a:srgbClr val="F2F2F2"/>
              </a:buClr>
              <a:buSzPts val="2000"/>
              <a:buFont typeface="Noto Sans Symbols"/>
              <a:buChar char="▪"/>
              <a:defRPr>
                <a:solidFill>
                  <a:srgbClr val="F2F2F2"/>
                </a:solidFill>
              </a:defRPr>
            </a:lvl2pPr>
            <a:lvl3pPr marL="1371600" lvl="2" indent="-317500" algn="l">
              <a:spcBef>
                <a:spcPts val="280"/>
              </a:spcBef>
              <a:spcAft>
                <a:spcPts val="0"/>
              </a:spcAft>
              <a:buClr>
                <a:srgbClr val="F2F2F2"/>
              </a:buClr>
              <a:buSzPts val="1400"/>
              <a:buFont typeface="Noto Sans Symbols"/>
              <a:buChar char="▪"/>
              <a:defRPr>
                <a:solidFill>
                  <a:srgbClr val="F2F2F2"/>
                </a:solidFill>
              </a:defRPr>
            </a:lvl3pPr>
            <a:lvl4pPr marL="1828800" lvl="3" indent="-317500" algn="l">
              <a:spcBef>
                <a:spcPts val="280"/>
              </a:spcBef>
              <a:spcAft>
                <a:spcPts val="0"/>
              </a:spcAft>
              <a:buClr>
                <a:srgbClr val="F2F2F2"/>
              </a:buClr>
              <a:buSzPts val="1400"/>
              <a:buFont typeface="Noto Sans Symbols"/>
              <a:buChar char="▪"/>
              <a:defRPr>
                <a:solidFill>
                  <a:srgbClr val="F2F2F2"/>
                </a:solidFill>
              </a:defRPr>
            </a:lvl4pPr>
            <a:lvl5pPr marL="2286000" lvl="4" indent="-317500" algn="l">
              <a:spcBef>
                <a:spcPts val="280"/>
              </a:spcBef>
              <a:spcAft>
                <a:spcPts val="0"/>
              </a:spcAft>
              <a:buClr>
                <a:srgbClr val="F2F2F2"/>
              </a:buClr>
              <a:buSzPts val="1400"/>
              <a:buFont typeface="Noto Sans Symbols"/>
              <a:buChar char="▪"/>
              <a:defRPr>
                <a:solidFill>
                  <a:srgbClr val="F2F2F2"/>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8" name="Google Shape;88;p48"/>
          <p:cNvSpPr/>
          <p:nvPr/>
        </p:nvSpPr>
        <p:spPr>
          <a:xfrm>
            <a:off x="107504" y="4953398"/>
            <a:ext cx="1571297" cy="116950"/>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9" name="Google Shape;89;p48"/>
          <p:cNvSpPr/>
          <p:nvPr/>
        </p:nvSpPr>
        <p:spPr>
          <a:xfrm>
            <a:off x="0" y="5070348"/>
            <a:ext cx="9144000" cy="73152"/>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90" name="Google Shape;90;p48"/>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91" name="Google Shape;91;p48"/>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lvl1pPr lvl="0" algn="l">
              <a:spcBef>
                <a:spcPts val="0"/>
              </a:spcBef>
              <a:spcAft>
                <a:spcPts val="0"/>
              </a:spcAft>
              <a:buSzPts val="3200"/>
              <a:buNone/>
              <a:defRPr sz="3200"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_Agenda">
  <p:cSld name="3_Agenda">
    <p:bg>
      <p:bgPr>
        <a:solidFill>
          <a:srgbClr val="36424A"/>
        </a:solidFill>
        <a:effectLst/>
      </p:bgPr>
    </p:bg>
    <p:spTree>
      <p:nvGrpSpPr>
        <p:cNvPr id="1" name="Shape 92"/>
        <p:cNvGrpSpPr/>
        <p:nvPr/>
      </p:nvGrpSpPr>
      <p:grpSpPr>
        <a:xfrm>
          <a:off x="0" y="0"/>
          <a:ext cx="0" cy="0"/>
          <a:chOff x="0" y="0"/>
          <a:chExt cx="0" cy="0"/>
        </a:xfrm>
      </p:grpSpPr>
      <p:sp>
        <p:nvSpPr>
          <p:cNvPr id="93" name="Google Shape;93;p49"/>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94" name="Google Shape;94;p49"/>
          <p:cNvSpPr txBox="1">
            <a:spLocks noGrp="1"/>
          </p:cNvSpPr>
          <p:nvPr>
            <p:ph type="body" idx="1"/>
          </p:nvPr>
        </p:nvSpPr>
        <p:spPr>
          <a:xfrm>
            <a:off x="539552" y="1347614"/>
            <a:ext cx="8229600" cy="3240360"/>
          </a:xfrm>
          <a:prstGeom prst="rect">
            <a:avLst/>
          </a:prstGeom>
          <a:noFill/>
          <a:ln>
            <a:noFill/>
          </a:ln>
        </p:spPr>
        <p:txBody>
          <a:bodyPr spcFirstLastPara="1" wrap="square" lIns="0" tIns="45700" rIns="91425" bIns="45700" anchor="t" anchorCtr="0">
            <a:noAutofit/>
          </a:bodyPr>
          <a:lstStyle>
            <a:lvl1pPr marL="457200" lvl="0" indent="-381000" algn="l">
              <a:spcBef>
                <a:spcPts val="480"/>
              </a:spcBef>
              <a:spcAft>
                <a:spcPts val="0"/>
              </a:spcAft>
              <a:buClr>
                <a:srgbClr val="F2F2F2"/>
              </a:buClr>
              <a:buSzPts val="2400"/>
              <a:buFont typeface="Noto Sans Symbols"/>
              <a:buChar char="▪"/>
              <a:defRPr>
                <a:solidFill>
                  <a:srgbClr val="F2F2F2"/>
                </a:solidFill>
              </a:defRPr>
            </a:lvl1pPr>
            <a:lvl2pPr marL="914400" lvl="1" indent="-355600" algn="l">
              <a:spcBef>
                <a:spcPts val="400"/>
              </a:spcBef>
              <a:spcAft>
                <a:spcPts val="0"/>
              </a:spcAft>
              <a:buClr>
                <a:srgbClr val="F2F2F2"/>
              </a:buClr>
              <a:buSzPts val="2000"/>
              <a:buFont typeface="Noto Sans Symbols"/>
              <a:buChar char="▪"/>
              <a:defRPr>
                <a:solidFill>
                  <a:srgbClr val="F2F2F2"/>
                </a:solidFill>
              </a:defRPr>
            </a:lvl2pPr>
            <a:lvl3pPr marL="1371600" lvl="2" indent="-317500" algn="l">
              <a:spcBef>
                <a:spcPts val="280"/>
              </a:spcBef>
              <a:spcAft>
                <a:spcPts val="0"/>
              </a:spcAft>
              <a:buClr>
                <a:srgbClr val="F2F2F2"/>
              </a:buClr>
              <a:buSzPts val="1400"/>
              <a:buFont typeface="Noto Sans Symbols"/>
              <a:buChar char="▪"/>
              <a:defRPr>
                <a:solidFill>
                  <a:srgbClr val="F2F2F2"/>
                </a:solidFill>
              </a:defRPr>
            </a:lvl3pPr>
            <a:lvl4pPr marL="1828800" lvl="3" indent="-317500" algn="l">
              <a:spcBef>
                <a:spcPts val="280"/>
              </a:spcBef>
              <a:spcAft>
                <a:spcPts val="0"/>
              </a:spcAft>
              <a:buClr>
                <a:srgbClr val="F2F2F2"/>
              </a:buClr>
              <a:buSzPts val="1400"/>
              <a:buFont typeface="Noto Sans Symbols"/>
              <a:buChar char="▪"/>
              <a:defRPr>
                <a:solidFill>
                  <a:srgbClr val="F2F2F2"/>
                </a:solidFill>
              </a:defRPr>
            </a:lvl4pPr>
            <a:lvl5pPr marL="2286000" lvl="4" indent="-317500" algn="l">
              <a:spcBef>
                <a:spcPts val="280"/>
              </a:spcBef>
              <a:spcAft>
                <a:spcPts val="0"/>
              </a:spcAft>
              <a:buClr>
                <a:srgbClr val="F2F2F2"/>
              </a:buClr>
              <a:buSzPts val="1400"/>
              <a:buFont typeface="Noto Sans Symbols"/>
              <a:buChar char="▪"/>
              <a:defRPr>
                <a:solidFill>
                  <a:srgbClr val="F2F2F2"/>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5" name="Google Shape;95;p49"/>
          <p:cNvSpPr/>
          <p:nvPr/>
        </p:nvSpPr>
        <p:spPr>
          <a:xfrm>
            <a:off x="107504" y="4953398"/>
            <a:ext cx="1571297" cy="116950"/>
          </a:xfrm>
          <a:prstGeom prst="rect">
            <a:avLst/>
          </a:prstGeom>
          <a:solidFill>
            <a:srgbClr val="36424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6" name="Google Shape;96;p49"/>
          <p:cNvSpPr/>
          <p:nvPr/>
        </p:nvSpPr>
        <p:spPr>
          <a:xfrm>
            <a:off x="0" y="5070348"/>
            <a:ext cx="9144000" cy="73152"/>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97" name="Google Shape;97;p49"/>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98" name="Google Shape;98;p49"/>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lvl1pPr lvl="0" algn="l">
              <a:spcBef>
                <a:spcPts val="0"/>
              </a:spcBef>
              <a:spcAft>
                <a:spcPts val="0"/>
              </a:spcAft>
              <a:buSzPts val="3200"/>
              <a:buNone/>
              <a:defRPr sz="3200"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Divider (Light)" type="title">
  <p:cSld name="TITLE">
    <p:spTree>
      <p:nvGrpSpPr>
        <p:cNvPr id="1" name="Shape 99"/>
        <p:cNvGrpSpPr/>
        <p:nvPr/>
      </p:nvGrpSpPr>
      <p:grpSpPr>
        <a:xfrm>
          <a:off x="0" y="0"/>
          <a:ext cx="0" cy="0"/>
          <a:chOff x="0" y="0"/>
          <a:chExt cx="0" cy="0"/>
        </a:xfrm>
      </p:grpSpPr>
      <p:sp>
        <p:nvSpPr>
          <p:cNvPr id="100" name="Google Shape;100;p50"/>
          <p:cNvSpPr txBox="1">
            <a:spLocks noGrp="1"/>
          </p:cNvSpPr>
          <p:nvPr>
            <p:ph type="ctrTitle"/>
          </p:nvPr>
        </p:nvSpPr>
        <p:spPr>
          <a:xfrm>
            <a:off x="685800" y="679288"/>
            <a:ext cx="7772400" cy="1643037"/>
          </a:xfrm>
          <a:prstGeom prst="rect">
            <a:avLst/>
          </a:prstGeom>
          <a:noFill/>
          <a:ln>
            <a:noFill/>
          </a:ln>
        </p:spPr>
        <p:txBody>
          <a:bodyPr spcFirstLastPara="1" wrap="square" lIns="0" tIns="0" rIns="0" bIns="0" anchor="b" anchorCtr="0">
            <a:noAutofit/>
          </a:bodyPr>
          <a:lstStyle>
            <a:lvl1pPr lvl="0" algn="ctr">
              <a:spcBef>
                <a:spcPts val="0"/>
              </a:spcBef>
              <a:spcAft>
                <a:spcPts val="0"/>
              </a:spcAft>
              <a:buSzPts val="3200"/>
              <a:buNone/>
              <a:defRPr b="1">
                <a:solidFill>
                  <a:schemeClr val="dk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101" name="Google Shape;101;p50"/>
          <p:cNvSpPr txBox="1">
            <a:spLocks noGrp="1"/>
          </p:cNvSpPr>
          <p:nvPr>
            <p:ph type="subTitle" idx="1"/>
          </p:nvPr>
        </p:nvSpPr>
        <p:spPr>
          <a:xfrm>
            <a:off x="1371600" y="2801722"/>
            <a:ext cx="6400800" cy="1314003"/>
          </a:xfrm>
          <a:prstGeom prst="rect">
            <a:avLst/>
          </a:prstGeom>
          <a:noFill/>
          <a:ln>
            <a:noFill/>
          </a:ln>
        </p:spPr>
        <p:txBody>
          <a:bodyPr spcFirstLastPara="1" wrap="square" lIns="0" tIns="0" rIns="0" bIns="0" anchor="t" anchorCtr="0">
            <a:noAutofit/>
          </a:bodyPr>
          <a:lstStyle>
            <a:lvl1pPr lvl="0" algn="ctr">
              <a:spcBef>
                <a:spcPts val="480"/>
              </a:spcBef>
              <a:spcAft>
                <a:spcPts val="0"/>
              </a:spcAft>
              <a:buClr>
                <a:schemeClr val="dk1"/>
              </a:buClr>
              <a:buSzPts val="2400"/>
              <a:buNone/>
              <a:defRPr b="0">
                <a:solidFill>
                  <a:schemeClr val="dk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02" name="Google Shape;102;p50"/>
          <p:cNvSpPr/>
          <p:nvPr/>
        </p:nvSpPr>
        <p:spPr>
          <a:xfrm>
            <a:off x="4284000" y="2506472"/>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3" name="Google Shape;103;p50"/>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4" name="Google Shape;104;p50"/>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105" name="Google Shape;105;p50"/>
          <p:cNvPicPr preferRelativeResize="0"/>
          <p:nvPr/>
        </p:nvPicPr>
        <p:blipFill rotWithShape="1">
          <a:blip r:embed="rId2">
            <a:alphaModFix/>
          </a:blip>
          <a:srcRect/>
          <a:stretch/>
        </p:blipFill>
        <p:spPr>
          <a:xfrm>
            <a:off x="7772400" y="4651001"/>
            <a:ext cx="1143000" cy="32131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Divider (Dark)">
  <p:cSld name="Divider (Dark)">
    <p:bg>
      <p:bgPr>
        <a:solidFill>
          <a:schemeClr val="dk1"/>
        </a:solidFill>
        <a:effectLst/>
      </p:bgPr>
    </p:bg>
    <p:spTree>
      <p:nvGrpSpPr>
        <p:cNvPr id="1" name="Shape 106"/>
        <p:cNvGrpSpPr/>
        <p:nvPr/>
      </p:nvGrpSpPr>
      <p:grpSpPr>
        <a:xfrm>
          <a:off x="0" y="0"/>
          <a:ext cx="0" cy="0"/>
          <a:chOff x="0" y="0"/>
          <a:chExt cx="0" cy="0"/>
        </a:xfrm>
      </p:grpSpPr>
      <p:pic>
        <p:nvPicPr>
          <p:cNvPr id="107" name="Google Shape;107;p51"/>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08" name="Google Shape;108;p51"/>
          <p:cNvSpPr txBox="1">
            <a:spLocks noGrp="1"/>
          </p:cNvSpPr>
          <p:nvPr>
            <p:ph type="ctrTitle"/>
          </p:nvPr>
        </p:nvSpPr>
        <p:spPr>
          <a:xfrm>
            <a:off x="685800" y="679288"/>
            <a:ext cx="7772400" cy="1643037"/>
          </a:xfrm>
          <a:prstGeom prst="rect">
            <a:avLst/>
          </a:prstGeom>
          <a:noFill/>
          <a:ln>
            <a:noFill/>
          </a:ln>
        </p:spPr>
        <p:txBody>
          <a:bodyPr spcFirstLastPara="1" wrap="square" lIns="0" tIns="0" rIns="0" bIns="0" anchor="b" anchorCtr="0">
            <a:noAutofit/>
          </a:bodyPr>
          <a:lstStyle>
            <a:lvl1pPr lvl="0" algn="ctr">
              <a:spcBef>
                <a:spcPts val="0"/>
              </a:spcBef>
              <a:spcAft>
                <a:spcPts val="0"/>
              </a:spcAft>
              <a:buSzPts val="3200"/>
              <a:buNone/>
              <a:defRPr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109" name="Google Shape;109;p51"/>
          <p:cNvSpPr txBox="1">
            <a:spLocks noGrp="1"/>
          </p:cNvSpPr>
          <p:nvPr>
            <p:ph type="subTitle" idx="1"/>
          </p:nvPr>
        </p:nvSpPr>
        <p:spPr>
          <a:xfrm>
            <a:off x="1371600" y="2801722"/>
            <a:ext cx="6400800" cy="1314003"/>
          </a:xfrm>
          <a:prstGeom prst="rect">
            <a:avLst/>
          </a:prstGeom>
          <a:noFill/>
          <a:ln>
            <a:noFill/>
          </a:ln>
        </p:spPr>
        <p:txBody>
          <a:bodyPr spcFirstLastPara="1" wrap="square" lIns="0" tIns="0" rIns="0" bIns="0" anchor="t" anchorCtr="0">
            <a:noAutofit/>
          </a:bodyPr>
          <a:lstStyle>
            <a:lvl1pPr lvl="0" algn="ctr">
              <a:spcBef>
                <a:spcPts val="480"/>
              </a:spcBef>
              <a:spcAft>
                <a:spcPts val="0"/>
              </a:spcAft>
              <a:buClr>
                <a:schemeClr val="lt1"/>
              </a:buClr>
              <a:buSzPts val="2400"/>
              <a:buNone/>
              <a:defRPr b="0">
                <a:solidFill>
                  <a:schemeClr val="lt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10" name="Google Shape;110;p51"/>
          <p:cNvSpPr/>
          <p:nvPr/>
        </p:nvSpPr>
        <p:spPr>
          <a:xfrm>
            <a:off x="4284000" y="2506472"/>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1" name="Google Shape;111;p51"/>
          <p:cNvSpPr/>
          <p:nvPr/>
        </p:nvSpPr>
        <p:spPr>
          <a:xfrm>
            <a:off x="107504" y="4953398"/>
            <a:ext cx="1571297" cy="116950"/>
          </a:xfrm>
          <a:prstGeom prst="rect">
            <a:avLst/>
          </a:prstGeom>
          <a:solidFill>
            <a:srgbClr val="36424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2" name="Google Shape;112;p51"/>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Divider (Colour)">
  <p:cSld name="Divider (Colour)">
    <p:bg>
      <p:bgPr>
        <a:solidFill>
          <a:schemeClr val="accent2"/>
        </a:solidFill>
        <a:effectLst/>
      </p:bgPr>
    </p:bg>
    <p:spTree>
      <p:nvGrpSpPr>
        <p:cNvPr id="1" name="Shape 113"/>
        <p:cNvGrpSpPr/>
        <p:nvPr/>
      </p:nvGrpSpPr>
      <p:grpSpPr>
        <a:xfrm>
          <a:off x="0" y="0"/>
          <a:ext cx="0" cy="0"/>
          <a:chOff x="0" y="0"/>
          <a:chExt cx="0" cy="0"/>
        </a:xfrm>
      </p:grpSpPr>
      <p:pic>
        <p:nvPicPr>
          <p:cNvPr id="114" name="Google Shape;114;p52"/>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15" name="Google Shape;115;p52"/>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6" name="Google Shape;116;p52"/>
          <p:cNvSpPr txBox="1">
            <a:spLocks noGrp="1"/>
          </p:cNvSpPr>
          <p:nvPr>
            <p:ph type="ctrTitle"/>
          </p:nvPr>
        </p:nvSpPr>
        <p:spPr>
          <a:xfrm>
            <a:off x="685800" y="679288"/>
            <a:ext cx="7772400" cy="1643037"/>
          </a:xfrm>
          <a:prstGeom prst="rect">
            <a:avLst/>
          </a:prstGeom>
          <a:noFill/>
          <a:ln>
            <a:noFill/>
          </a:ln>
        </p:spPr>
        <p:txBody>
          <a:bodyPr spcFirstLastPara="1" wrap="square" lIns="0" tIns="0" rIns="0" bIns="0" anchor="b" anchorCtr="0">
            <a:noAutofit/>
          </a:bodyPr>
          <a:lstStyle>
            <a:lvl1pPr lvl="0" algn="ctr">
              <a:spcBef>
                <a:spcPts val="0"/>
              </a:spcBef>
              <a:spcAft>
                <a:spcPts val="0"/>
              </a:spcAft>
              <a:buSzPts val="3200"/>
              <a:buNone/>
              <a:defRPr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117" name="Google Shape;117;p52"/>
          <p:cNvSpPr txBox="1">
            <a:spLocks noGrp="1"/>
          </p:cNvSpPr>
          <p:nvPr>
            <p:ph type="subTitle" idx="1"/>
          </p:nvPr>
        </p:nvSpPr>
        <p:spPr>
          <a:xfrm>
            <a:off x="1371600" y="2801722"/>
            <a:ext cx="6400800" cy="1314003"/>
          </a:xfrm>
          <a:prstGeom prst="rect">
            <a:avLst/>
          </a:prstGeom>
          <a:noFill/>
          <a:ln>
            <a:noFill/>
          </a:ln>
        </p:spPr>
        <p:txBody>
          <a:bodyPr spcFirstLastPara="1" wrap="square" lIns="0" tIns="0" rIns="0" bIns="0" anchor="t" anchorCtr="0">
            <a:noAutofit/>
          </a:bodyPr>
          <a:lstStyle>
            <a:lvl1pPr lvl="0" algn="ctr">
              <a:spcBef>
                <a:spcPts val="480"/>
              </a:spcBef>
              <a:spcAft>
                <a:spcPts val="0"/>
              </a:spcAft>
              <a:buClr>
                <a:schemeClr val="lt1"/>
              </a:buClr>
              <a:buSzPts val="2400"/>
              <a:buNone/>
              <a:defRPr b="0">
                <a:solidFill>
                  <a:schemeClr val="lt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18" name="Google Shape;118;p52"/>
          <p:cNvSpPr/>
          <p:nvPr/>
        </p:nvSpPr>
        <p:spPr>
          <a:xfrm>
            <a:off x="4284000" y="2506472"/>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9" name="Google Shape;119;p52"/>
          <p:cNvSpPr/>
          <p:nvPr/>
        </p:nvSpPr>
        <p:spPr>
          <a:xfrm>
            <a:off x="107504" y="4953398"/>
            <a:ext cx="1571297" cy="116950"/>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0" name="Google Shape;120;p52"/>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Emphasis (Light)">
  <p:cSld name="Emphasis (Light)">
    <p:spTree>
      <p:nvGrpSpPr>
        <p:cNvPr id="1" name="Shape 121"/>
        <p:cNvGrpSpPr/>
        <p:nvPr/>
      </p:nvGrpSpPr>
      <p:grpSpPr>
        <a:xfrm>
          <a:off x="0" y="0"/>
          <a:ext cx="0" cy="0"/>
          <a:chOff x="0" y="0"/>
          <a:chExt cx="0" cy="0"/>
        </a:xfrm>
      </p:grpSpPr>
      <p:sp>
        <p:nvSpPr>
          <p:cNvPr id="122" name="Google Shape;122;p53"/>
          <p:cNvSpPr txBox="1">
            <a:spLocks noGrp="1"/>
          </p:cNvSpPr>
          <p:nvPr>
            <p:ph type="subTitle" idx="1"/>
          </p:nvPr>
        </p:nvSpPr>
        <p:spPr>
          <a:xfrm>
            <a:off x="914400" y="928470"/>
            <a:ext cx="7315200" cy="3227456"/>
          </a:xfrm>
          <a:prstGeom prst="rect">
            <a:avLst/>
          </a:prstGeom>
          <a:noFill/>
          <a:ln>
            <a:noFill/>
          </a:ln>
        </p:spPr>
        <p:txBody>
          <a:bodyPr spcFirstLastPara="1" wrap="square" lIns="91425" tIns="45700" rIns="91425" bIns="45700" anchor="ctr" anchorCtr="0">
            <a:noAutofit/>
          </a:bodyPr>
          <a:lstStyle>
            <a:lvl1pPr lvl="0" algn="ctr">
              <a:spcBef>
                <a:spcPts val="640"/>
              </a:spcBef>
              <a:spcAft>
                <a:spcPts val="0"/>
              </a:spcAft>
              <a:buClr>
                <a:schemeClr val="dk1"/>
              </a:buClr>
              <a:buSzPts val="3200"/>
              <a:buNone/>
              <a:defRPr sz="3200" b="0">
                <a:solidFill>
                  <a:schemeClr val="dk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23" name="Google Shape;123;p53"/>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4" name="Google Shape;124;p53"/>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125" name="Google Shape;125;p53"/>
          <p:cNvPicPr preferRelativeResize="0"/>
          <p:nvPr/>
        </p:nvPicPr>
        <p:blipFill rotWithShape="1">
          <a:blip r:embed="rId2">
            <a:alphaModFix/>
          </a:blip>
          <a:srcRect/>
          <a:stretch/>
        </p:blipFill>
        <p:spPr>
          <a:xfrm>
            <a:off x="7772400" y="4651001"/>
            <a:ext cx="1143000" cy="321310"/>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Emphasis (Dark)">
  <p:cSld name="Emphasis (Dark)">
    <p:bg>
      <p:bgPr>
        <a:solidFill>
          <a:schemeClr val="dk1"/>
        </a:solidFill>
        <a:effectLst/>
      </p:bgPr>
    </p:bg>
    <p:spTree>
      <p:nvGrpSpPr>
        <p:cNvPr id="1" name="Shape 126"/>
        <p:cNvGrpSpPr/>
        <p:nvPr/>
      </p:nvGrpSpPr>
      <p:grpSpPr>
        <a:xfrm>
          <a:off x="0" y="0"/>
          <a:ext cx="0" cy="0"/>
          <a:chOff x="0" y="0"/>
          <a:chExt cx="0" cy="0"/>
        </a:xfrm>
      </p:grpSpPr>
      <p:pic>
        <p:nvPicPr>
          <p:cNvPr id="127" name="Google Shape;127;p54"/>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28" name="Google Shape;128;p54"/>
          <p:cNvSpPr txBox="1">
            <a:spLocks noGrp="1"/>
          </p:cNvSpPr>
          <p:nvPr>
            <p:ph type="subTitle" idx="1"/>
          </p:nvPr>
        </p:nvSpPr>
        <p:spPr>
          <a:xfrm>
            <a:off x="914400" y="928470"/>
            <a:ext cx="7315200" cy="3227456"/>
          </a:xfrm>
          <a:prstGeom prst="rect">
            <a:avLst/>
          </a:prstGeom>
          <a:noFill/>
          <a:ln>
            <a:noFill/>
          </a:ln>
        </p:spPr>
        <p:txBody>
          <a:bodyPr spcFirstLastPara="1" wrap="square" lIns="91425" tIns="45700" rIns="91425" bIns="45700" anchor="ctr" anchorCtr="0">
            <a:noAutofit/>
          </a:bodyPr>
          <a:lstStyle>
            <a:lvl1pPr lvl="0" algn="ctr">
              <a:spcBef>
                <a:spcPts val="640"/>
              </a:spcBef>
              <a:spcAft>
                <a:spcPts val="0"/>
              </a:spcAft>
              <a:buClr>
                <a:schemeClr val="lt1"/>
              </a:buClr>
              <a:buSzPts val="3200"/>
              <a:buNone/>
              <a:defRPr sz="3200" b="0">
                <a:solidFill>
                  <a:schemeClr val="lt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29" name="Google Shape;129;p54"/>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30" name="Google Shape;130;p54"/>
          <p:cNvSpPr/>
          <p:nvPr/>
        </p:nvSpPr>
        <p:spPr>
          <a:xfrm>
            <a:off x="107504" y="4953398"/>
            <a:ext cx="1571297" cy="116950"/>
          </a:xfrm>
          <a:prstGeom prst="rect">
            <a:avLst/>
          </a:prstGeom>
          <a:solidFill>
            <a:srgbClr val="36424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Emphasis (Colour)">
  <p:cSld name="Emphasis (Colour)">
    <p:bg>
      <p:bgPr>
        <a:solidFill>
          <a:schemeClr val="accent2"/>
        </a:solidFill>
        <a:effectLst/>
      </p:bgPr>
    </p:bg>
    <p:spTree>
      <p:nvGrpSpPr>
        <p:cNvPr id="1" name="Shape 131"/>
        <p:cNvGrpSpPr/>
        <p:nvPr/>
      </p:nvGrpSpPr>
      <p:grpSpPr>
        <a:xfrm>
          <a:off x="0" y="0"/>
          <a:ext cx="0" cy="0"/>
          <a:chOff x="0" y="0"/>
          <a:chExt cx="0" cy="0"/>
        </a:xfrm>
      </p:grpSpPr>
      <p:pic>
        <p:nvPicPr>
          <p:cNvPr id="132" name="Google Shape;132;p55"/>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33" name="Google Shape;133;p55"/>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4" name="Google Shape;134;p55"/>
          <p:cNvSpPr txBox="1">
            <a:spLocks noGrp="1"/>
          </p:cNvSpPr>
          <p:nvPr>
            <p:ph type="subTitle" idx="1"/>
          </p:nvPr>
        </p:nvSpPr>
        <p:spPr>
          <a:xfrm>
            <a:off x="914400" y="928470"/>
            <a:ext cx="7315200" cy="3227456"/>
          </a:xfrm>
          <a:prstGeom prst="rect">
            <a:avLst/>
          </a:prstGeom>
          <a:noFill/>
          <a:ln>
            <a:noFill/>
          </a:ln>
        </p:spPr>
        <p:txBody>
          <a:bodyPr spcFirstLastPara="1" wrap="square" lIns="91425" tIns="45700" rIns="91425" bIns="45700" anchor="ctr" anchorCtr="0">
            <a:noAutofit/>
          </a:bodyPr>
          <a:lstStyle>
            <a:lvl1pPr lvl="0" algn="ctr">
              <a:spcBef>
                <a:spcPts val="640"/>
              </a:spcBef>
              <a:spcAft>
                <a:spcPts val="0"/>
              </a:spcAft>
              <a:buClr>
                <a:schemeClr val="lt1"/>
              </a:buClr>
              <a:buSzPts val="3200"/>
              <a:buNone/>
              <a:defRPr sz="3200" b="0">
                <a:solidFill>
                  <a:schemeClr val="lt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35" name="Google Shape;135;p55"/>
          <p:cNvSpPr/>
          <p:nvPr/>
        </p:nvSpPr>
        <p:spPr>
          <a:xfrm>
            <a:off x="107504" y="4953398"/>
            <a:ext cx="1571297" cy="116950"/>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6" name="Google Shape;136;p55"/>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2">
  <p:cSld name="Title slide 2">
    <p:bg>
      <p:bgPr>
        <a:solidFill>
          <a:srgbClr val="0081AB"/>
        </a:solidFill>
        <a:effectLst/>
      </p:bgPr>
    </p:bg>
    <p:spTree>
      <p:nvGrpSpPr>
        <p:cNvPr id="1" name="Shape 19"/>
        <p:cNvGrpSpPr/>
        <p:nvPr/>
      </p:nvGrpSpPr>
      <p:grpSpPr>
        <a:xfrm>
          <a:off x="0" y="0"/>
          <a:ext cx="0" cy="0"/>
          <a:chOff x="0" y="0"/>
          <a:chExt cx="0" cy="0"/>
        </a:xfrm>
      </p:grpSpPr>
      <p:sp>
        <p:nvSpPr>
          <p:cNvPr id="20" name="Google Shape;20;p41"/>
          <p:cNvSpPr/>
          <p:nvPr/>
        </p:nvSpPr>
        <p:spPr>
          <a:xfrm>
            <a:off x="35496" y="4803998"/>
            <a:ext cx="1872208" cy="339502"/>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 name="Google Shape;21;p41"/>
          <p:cNvSpPr>
            <a:spLocks noGrp="1"/>
          </p:cNvSpPr>
          <p:nvPr>
            <p:ph type="pic" idx="2"/>
          </p:nvPr>
        </p:nvSpPr>
        <p:spPr>
          <a:xfrm>
            <a:off x="0" y="0"/>
            <a:ext cx="9144000" cy="5070348"/>
          </a:xfrm>
          <a:prstGeom prst="rect">
            <a:avLst/>
          </a:prstGeom>
          <a:noFill/>
          <a:ln>
            <a:noFill/>
          </a:ln>
        </p:spPr>
      </p:sp>
      <p:sp>
        <p:nvSpPr>
          <p:cNvPr id="22" name="Google Shape;22;p41"/>
          <p:cNvSpPr/>
          <p:nvPr/>
        </p:nvSpPr>
        <p:spPr>
          <a:xfrm>
            <a:off x="0" y="5070348"/>
            <a:ext cx="9144000" cy="73152"/>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3" name="Google Shape;23;p41"/>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24" name="Google Shape;24;p41"/>
          <p:cNvSpPr txBox="1">
            <a:spLocks noGrp="1"/>
          </p:cNvSpPr>
          <p:nvPr>
            <p:ph type="subTitle" idx="1"/>
          </p:nvPr>
        </p:nvSpPr>
        <p:spPr>
          <a:xfrm>
            <a:off x="483446" y="3363838"/>
            <a:ext cx="8355754" cy="45249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lt1"/>
              </a:buClr>
              <a:buSzPts val="2200"/>
              <a:buNone/>
              <a:defRPr sz="2200">
                <a:solidFill>
                  <a:schemeClr val="lt1"/>
                </a:solidFill>
              </a:defRPr>
            </a:lvl1pPr>
            <a:lvl2pPr marR="0" lvl="1" algn="l">
              <a:lnSpc>
                <a:spcPct val="100000"/>
              </a:lnSpc>
              <a:spcBef>
                <a:spcPts val="0"/>
              </a:spcBef>
              <a:spcAft>
                <a:spcPts val="0"/>
              </a:spcAft>
              <a:buClr>
                <a:schemeClr val="lt1"/>
              </a:buClr>
              <a:buSzPts val="2200"/>
              <a:buFont typeface="Arial"/>
              <a:buNone/>
              <a:defRPr sz="2200">
                <a:solidFill>
                  <a:schemeClr val="lt1"/>
                </a:solidFill>
              </a:defRPr>
            </a:lvl2pPr>
            <a:lvl3pPr lvl="2" algn="ctr">
              <a:spcBef>
                <a:spcPts val="360"/>
              </a:spcBef>
              <a:spcAft>
                <a:spcPts val="0"/>
              </a:spcAft>
              <a:buClr>
                <a:srgbClr val="8E9193"/>
              </a:buClr>
              <a:buSzPts val="1800"/>
              <a:buNone/>
              <a:defRPr>
                <a:solidFill>
                  <a:srgbClr val="8E9193"/>
                </a:solidFill>
              </a:defRPr>
            </a:lvl3pPr>
            <a:lvl4pPr lvl="3" algn="ctr">
              <a:spcBef>
                <a:spcPts val="360"/>
              </a:spcBef>
              <a:spcAft>
                <a:spcPts val="0"/>
              </a:spcAft>
              <a:buClr>
                <a:srgbClr val="8E9193"/>
              </a:buClr>
              <a:buSzPts val="1800"/>
              <a:buNone/>
              <a:defRPr>
                <a:solidFill>
                  <a:srgbClr val="8E9193"/>
                </a:solidFill>
              </a:defRPr>
            </a:lvl4pPr>
            <a:lvl5pPr lvl="4" algn="ctr">
              <a:spcBef>
                <a:spcPts val="360"/>
              </a:spcBef>
              <a:spcAft>
                <a:spcPts val="0"/>
              </a:spcAft>
              <a:buClr>
                <a:srgbClr val="8E9193"/>
              </a:buClr>
              <a:buSzPts val="18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25" name="Google Shape;25;p41"/>
          <p:cNvSpPr txBox="1">
            <a:spLocks noGrp="1"/>
          </p:cNvSpPr>
          <p:nvPr>
            <p:ph type="body" idx="3"/>
          </p:nvPr>
        </p:nvSpPr>
        <p:spPr>
          <a:xfrm>
            <a:off x="483446" y="3834358"/>
            <a:ext cx="8355754" cy="6096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lt1"/>
              </a:buClr>
              <a:buSzPts val="1400"/>
              <a:buNone/>
              <a:defRPr sz="1400">
                <a:solidFill>
                  <a:schemeClr val="lt1"/>
                </a:solidFill>
              </a:defRPr>
            </a:lvl1pPr>
            <a:lvl2pPr marL="914400" lvl="1" indent="-228600" algn="l">
              <a:spcBef>
                <a:spcPts val="280"/>
              </a:spcBef>
              <a:spcAft>
                <a:spcPts val="0"/>
              </a:spcAft>
              <a:buClr>
                <a:schemeClr val="lt1"/>
              </a:buClr>
              <a:buSzPts val="1400"/>
              <a:buNone/>
              <a:defRPr sz="1400">
                <a:solidFill>
                  <a:schemeClr val="lt1"/>
                </a:solidFill>
              </a:defRPr>
            </a:lvl2pPr>
            <a:lvl3pPr marL="1371600" lvl="2" indent="-342900" algn="l">
              <a:spcBef>
                <a:spcPts val="360"/>
              </a:spcBef>
              <a:spcAft>
                <a:spcPts val="0"/>
              </a:spcAft>
              <a:buClr>
                <a:srgbClr val="36424A"/>
              </a:buClr>
              <a:buSzPts val="1800"/>
              <a:buChar char="•"/>
              <a:defRPr/>
            </a:lvl3pPr>
            <a:lvl4pPr marL="1828800" lvl="3" indent="-342900" algn="l">
              <a:spcBef>
                <a:spcPts val="360"/>
              </a:spcBef>
              <a:spcAft>
                <a:spcPts val="0"/>
              </a:spcAft>
              <a:buClr>
                <a:srgbClr val="36424A"/>
              </a:buClr>
              <a:buSzPts val="1800"/>
              <a:buChar char="–"/>
              <a:defRPr/>
            </a:lvl4pPr>
            <a:lvl5pPr marL="2286000" lvl="4" indent="-342900" algn="l">
              <a:spcBef>
                <a:spcPts val="360"/>
              </a:spcBef>
              <a:spcAft>
                <a:spcPts val="0"/>
              </a:spcAft>
              <a:buClr>
                <a:srgbClr val="36424A"/>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41"/>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1"/>
          <p:cNvSpPr/>
          <p:nvPr/>
        </p:nvSpPr>
        <p:spPr>
          <a:xfrm>
            <a:off x="552420" y="637396"/>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8" name="Google Shape;28;p41"/>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chemeClr val="lt1"/>
                </a:solidFill>
              </a:defRPr>
            </a:lvl1pPr>
            <a:lvl2pPr lvl="1" algn="r">
              <a:buNone/>
              <a:defRPr>
                <a:solidFill>
                  <a:schemeClr val="lt1"/>
                </a:solidFill>
              </a:defRPr>
            </a:lvl2pPr>
            <a:lvl3pPr lvl="2" algn="r">
              <a:buNone/>
              <a:defRPr>
                <a:solidFill>
                  <a:schemeClr val="lt1"/>
                </a:solidFill>
              </a:defRPr>
            </a:lvl3pPr>
            <a:lvl4pPr lvl="3" algn="r">
              <a:buNone/>
              <a:defRPr>
                <a:solidFill>
                  <a:schemeClr val="lt1"/>
                </a:solidFill>
              </a:defRPr>
            </a:lvl4pPr>
            <a:lvl5pPr lvl="4" algn="r">
              <a:buNone/>
              <a:defRPr>
                <a:solidFill>
                  <a:schemeClr val="lt1"/>
                </a:solidFill>
              </a:defRPr>
            </a:lvl5pPr>
            <a:lvl6pPr lvl="5" algn="r">
              <a:buNone/>
              <a:defRPr>
                <a:solidFill>
                  <a:schemeClr val="lt1"/>
                </a:solidFill>
              </a:defRPr>
            </a:lvl6pPr>
            <a:lvl7pPr lvl="6" algn="r">
              <a:buNone/>
              <a:defRPr>
                <a:solidFill>
                  <a:schemeClr val="lt1"/>
                </a:solidFill>
              </a:defRPr>
            </a:lvl7pPr>
            <a:lvl8pPr lvl="7" algn="r">
              <a:buNone/>
              <a:defRPr>
                <a:solidFill>
                  <a:schemeClr val="lt1"/>
                </a:solidFill>
              </a:defRPr>
            </a:lvl8pPr>
            <a:lvl9pPr lvl="8" algn="r">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no title">
  <p:cSld name="Content with no title">
    <p:spTree>
      <p:nvGrpSpPr>
        <p:cNvPr id="1" name="Shape 137"/>
        <p:cNvGrpSpPr/>
        <p:nvPr/>
      </p:nvGrpSpPr>
      <p:grpSpPr>
        <a:xfrm>
          <a:off x="0" y="0"/>
          <a:ext cx="0" cy="0"/>
          <a:chOff x="0" y="0"/>
          <a:chExt cx="0" cy="0"/>
        </a:xfrm>
      </p:grpSpPr>
      <p:sp>
        <p:nvSpPr>
          <p:cNvPr id="138" name="Google Shape;138;p56"/>
          <p:cNvSpPr txBox="1">
            <a:spLocks noGrp="1"/>
          </p:cNvSpPr>
          <p:nvPr>
            <p:ph type="body" idx="1"/>
          </p:nvPr>
        </p:nvSpPr>
        <p:spPr>
          <a:xfrm>
            <a:off x="457200" y="438150"/>
            <a:ext cx="8229600" cy="402907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a:solidFill>
                  <a:schemeClr val="dk1"/>
                </a:solidFill>
              </a:defRPr>
            </a:lvl1pPr>
            <a:lvl2pPr marL="914400" lvl="1" indent="-355600" algn="l">
              <a:spcBef>
                <a:spcPts val="400"/>
              </a:spcBef>
              <a:spcAft>
                <a:spcPts val="0"/>
              </a:spcAft>
              <a:buClr>
                <a:schemeClr val="dk1"/>
              </a:buClr>
              <a:buSzPts val="2000"/>
              <a:buChar char="–"/>
              <a:defRPr>
                <a:solidFill>
                  <a:schemeClr val="dk1"/>
                </a:solidFill>
              </a:defRPr>
            </a:lvl2pPr>
            <a:lvl3pPr marL="1371600" lvl="2" indent="-317500" algn="l">
              <a:spcBef>
                <a:spcPts val="280"/>
              </a:spcBef>
              <a:spcAft>
                <a:spcPts val="0"/>
              </a:spcAft>
              <a:buClr>
                <a:schemeClr val="dk1"/>
              </a:buClr>
              <a:buSzPts val="1400"/>
              <a:buChar char="•"/>
              <a:defRPr>
                <a:solidFill>
                  <a:schemeClr val="dk1"/>
                </a:solidFill>
              </a:defRPr>
            </a:lvl3pPr>
            <a:lvl4pPr marL="1828800" lvl="3" indent="-317500" algn="l">
              <a:spcBef>
                <a:spcPts val="280"/>
              </a:spcBef>
              <a:spcAft>
                <a:spcPts val="0"/>
              </a:spcAft>
              <a:buClr>
                <a:schemeClr val="dk1"/>
              </a:buClr>
              <a:buSzPts val="1400"/>
              <a:buChar char="–"/>
              <a:defRPr>
                <a:solidFill>
                  <a:schemeClr val="dk1"/>
                </a:solidFill>
              </a:defRPr>
            </a:lvl4pPr>
            <a:lvl5pPr marL="2286000" lvl="4" indent="-317500" algn="l">
              <a:spcBef>
                <a:spcPts val="280"/>
              </a:spcBef>
              <a:spcAft>
                <a:spcPts val="0"/>
              </a:spcAft>
              <a:buClr>
                <a:schemeClr val="dk1"/>
              </a:buClr>
              <a:buSzPts val="1400"/>
              <a:buChar char="»"/>
              <a:defRPr>
                <a:solidFill>
                  <a:schemeClr val="dk1"/>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39" name="Google Shape;139;p56"/>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0" name="Google Shape;140;p56"/>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141" name="Google Shape;141;p56"/>
          <p:cNvPicPr preferRelativeResize="0"/>
          <p:nvPr/>
        </p:nvPicPr>
        <p:blipFill rotWithShape="1">
          <a:blip r:embed="rId2">
            <a:alphaModFix/>
          </a:blip>
          <a:srcRect/>
          <a:stretch/>
        </p:blipFill>
        <p:spPr>
          <a:xfrm>
            <a:off x="7772400" y="4651001"/>
            <a:ext cx="1143000" cy="321310"/>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mpare / Contrast (Colour)">
  <p:cSld name="Compare / Contrast (Colour)">
    <p:bg>
      <p:bgPr>
        <a:solidFill>
          <a:schemeClr val="accent2"/>
        </a:solidFill>
        <a:effectLst/>
      </p:bgPr>
    </p:bg>
    <p:spTree>
      <p:nvGrpSpPr>
        <p:cNvPr id="1" name="Shape 142"/>
        <p:cNvGrpSpPr/>
        <p:nvPr/>
      </p:nvGrpSpPr>
      <p:grpSpPr>
        <a:xfrm>
          <a:off x="0" y="0"/>
          <a:ext cx="0" cy="0"/>
          <a:chOff x="0" y="0"/>
          <a:chExt cx="0" cy="0"/>
        </a:xfrm>
      </p:grpSpPr>
      <p:sp>
        <p:nvSpPr>
          <p:cNvPr id="143" name="Google Shape;143;p57"/>
          <p:cNvSpPr/>
          <p:nvPr/>
        </p:nvSpPr>
        <p:spPr>
          <a:xfrm>
            <a:off x="4572000" y="0"/>
            <a:ext cx="4572000" cy="5067300"/>
          </a:xfrm>
          <a:prstGeom prst="rect">
            <a:avLst/>
          </a:prstGeom>
          <a:solidFill>
            <a:schemeClr val="accent4">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44" name="Google Shape;144;p57"/>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45" name="Google Shape;145;p57"/>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6" name="Google Shape;146;p57"/>
          <p:cNvSpPr/>
          <p:nvPr/>
        </p:nvSpPr>
        <p:spPr>
          <a:xfrm>
            <a:off x="107504" y="4953398"/>
            <a:ext cx="1571297" cy="116950"/>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7" name="Google Shape;147;p57"/>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48" name="Google Shape;148;p57"/>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3200"/>
              <a:buNone/>
              <a:defRPr sz="2800"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149" name="Google Shape;149;p57"/>
          <p:cNvSpPr txBox="1">
            <a:spLocks noGrp="1"/>
          </p:cNvSpPr>
          <p:nvPr>
            <p:ph type="body" idx="1"/>
          </p:nvPr>
        </p:nvSpPr>
        <p:spPr>
          <a:xfrm>
            <a:off x="467544" y="378113"/>
            <a:ext cx="3628206" cy="575469"/>
          </a:xfrm>
          <a:prstGeom prst="rect">
            <a:avLst/>
          </a:prstGeom>
          <a:noFill/>
          <a:ln>
            <a:noFill/>
          </a:ln>
        </p:spPr>
        <p:txBody>
          <a:bodyPr spcFirstLastPara="1" wrap="square" lIns="91425" tIns="45700" rIns="91425" bIns="45700" anchor="t" anchorCtr="0">
            <a:noAutofit/>
          </a:bodyPr>
          <a:lstStyle>
            <a:lvl1pPr marL="457200" lvl="0" indent="-228600" algn="l">
              <a:spcBef>
                <a:spcPts val="560"/>
              </a:spcBef>
              <a:spcAft>
                <a:spcPts val="0"/>
              </a:spcAft>
              <a:buClr>
                <a:schemeClr val="lt1"/>
              </a:buClr>
              <a:buSzPts val="2800"/>
              <a:buNone/>
              <a:defRPr sz="2800" b="1">
                <a:solidFill>
                  <a:schemeClr val="lt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0" name="Google Shape;150;p57"/>
          <p:cNvSpPr txBox="1">
            <a:spLocks noGrp="1"/>
          </p:cNvSpPr>
          <p:nvPr>
            <p:ph type="body" idx="2"/>
          </p:nvPr>
        </p:nvSpPr>
        <p:spPr>
          <a:xfrm>
            <a:off x="467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sz="1800">
                <a:solidFill>
                  <a:schemeClr val="lt1"/>
                </a:solidFill>
              </a:defRPr>
            </a:lvl1pPr>
            <a:lvl2pPr marL="914400" lvl="1" indent="-317500" algn="l">
              <a:spcBef>
                <a:spcPts val="280"/>
              </a:spcBef>
              <a:spcAft>
                <a:spcPts val="0"/>
              </a:spcAft>
              <a:buClr>
                <a:schemeClr val="lt1"/>
              </a:buClr>
              <a:buSzPts val="1400"/>
              <a:buChar char="–"/>
              <a:defRPr sz="1400">
                <a:solidFill>
                  <a:schemeClr val="lt1"/>
                </a:solidFill>
              </a:defRPr>
            </a:lvl2pPr>
            <a:lvl3pPr marL="1371600" lvl="2" indent="-317500" algn="l">
              <a:spcBef>
                <a:spcPts val="280"/>
              </a:spcBef>
              <a:spcAft>
                <a:spcPts val="0"/>
              </a:spcAft>
              <a:buClr>
                <a:schemeClr val="lt1"/>
              </a:buClr>
              <a:buSzPts val="1400"/>
              <a:buChar char="•"/>
              <a:defRPr sz="1400">
                <a:solidFill>
                  <a:schemeClr val="lt1"/>
                </a:solidFill>
              </a:defRPr>
            </a:lvl3pPr>
            <a:lvl4pPr marL="1828800" lvl="3" indent="-317500" algn="l">
              <a:spcBef>
                <a:spcPts val="280"/>
              </a:spcBef>
              <a:spcAft>
                <a:spcPts val="0"/>
              </a:spcAft>
              <a:buClr>
                <a:schemeClr val="lt1"/>
              </a:buClr>
              <a:buSzPts val="1400"/>
              <a:buChar char="–"/>
              <a:defRPr sz="1400">
                <a:solidFill>
                  <a:schemeClr val="lt1"/>
                </a:solidFill>
              </a:defRPr>
            </a:lvl4pPr>
            <a:lvl5pPr marL="2286000" lvl="4" indent="-317500" algn="l">
              <a:spcBef>
                <a:spcPts val="280"/>
              </a:spcBef>
              <a:spcAft>
                <a:spcPts val="0"/>
              </a:spcAft>
              <a:buClr>
                <a:schemeClr val="lt1"/>
              </a:buClr>
              <a:buSzPts val="1400"/>
              <a:buChar char="»"/>
              <a:defRPr sz="1400">
                <a:solidFill>
                  <a:schemeClr val="lt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51" name="Google Shape;151;p57"/>
          <p:cNvSpPr txBox="1">
            <a:spLocks noGrp="1"/>
          </p:cNvSpPr>
          <p:nvPr>
            <p:ph type="body" idx="3"/>
          </p:nvPr>
        </p:nvSpPr>
        <p:spPr>
          <a:xfrm>
            <a:off x="5039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sz="1800">
                <a:solidFill>
                  <a:schemeClr val="lt1"/>
                </a:solidFill>
              </a:defRPr>
            </a:lvl1pPr>
            <a:lvl2pPr marL="914400" lvl="1" indent="-317500" algn="l">
              <a:spcBef>
                <a:spcPts val="280"/>
              </a:spcBef>
              <a:spcAft>
                <a:spcPts val="0"/>
              </a:spcAft>
              <a:buClr>
                <a:schemeClr val="lt1"/>
              </a:buClr>
              <a:buSzPts val="1400"/>
              <a:buChar char="–"/>
              <a:defRPr sz="1400">
                <a:solidFill>
                  <a:schemeClr val="lt1"/>
                </a:solidFill>
              </a:defRPr>
            </a:lvl2pPr>
            <a:lvl3pPr marL="1371600" lvl="2" indent="-317500" algn="l">
              <a:spcBef>
                <a:spcPts val="280"/>
              </a:spcBef>
              <a:spcAft>
                <a:spcPts val="0"/>
              </a:spcAft>
              <a:buClr>
                <a:schemeClr val="lt1"/>
              </a:buClr>
              <a:buSzPts val="1400"/>
              <a:buChar char="•"/>
              <a:defRPr sz="1400">
                <a:solidFill>
                  <a:schemeClr val="lt1"/>
                </a:solidFill>
              </a:defRPr>
            </a:lvl3pPr>
            <a:lvl4pPr marL="1828800" lvl="3" indent="-317500" algn="l">
              <a:spcBef>
                <a:spcPts val="280"/>
              </a:spcBef>
              <a:spcAft>
                <a:spcPts val="0"/>
              </a:spcAft>
              <a:buClr>
                <a:schemeClr val="lt1"/>
              </a:buClr>
              <a:buSzPts val="1400"/>
              <a:buChar char="–"/>
              <a:defRPr sz="1400">
                <a:solidFill>
                  <a:schemeClr val="lt1"/>
                </a:solidFill>
              </a:defRPr>
            </a:lvl4pPr>
            <a:lvl5pPr marL="2286000" lvl="4" indent="-317500" algn="l">
              <a:spcBef>
                <a:spcPts val="280"/>
              </a:spcBef>
              <a:spcAft>
                <a:spcPts val="0"/>
              </a:spcAft>
              <a:buClr>
                <a:schemeClr val="lt1"/>
              </a:buClr>
              <a:buSzPts val="1400"/>
              <a:buChar char="»"/>
              <a:defRPr sz="1400">
                <a:solidFill>
                  <a:schemeClr val="lt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Full-slide photo">
  <p:cSld name="Full-slide photo">
    <p:spTree>
      <p:nvGrpSpPr>
        <p:cNvPr id="1" name="Shape 152"/>
        <p:cNvGrpSpPr/>
        <p:nvPr/>
      </p:nvGrpSpPr>
      <p:grpSpPr>
        <a:xfrm>
          <a:off x="0" y="0"/>
          <a:ext cx="0" cy="0"/>
          <a:chOff x="0" y="0"/>
          <a:chExt cx="0" cy="0"/>
        </a:xfrm>
      </p:grpSpPr>
      <p:sp>
        <p:nvSpPr>
          <p:cNvPr id="153" name="Google Shape;153;p58"/>
          <p:cNvSpPr>
            <a:spLocks noGrp="1"/>
          </p:cNvSpPr>
          <p:nvPr>
            <p:ph type="pic" idx="2"/>
          </p:nvPr>
        </p:nvSpPr>
        <p:spPr>
          <a:xfrm>
            <a:off x="0" y="0"/>
            <a:ext cx="9144000" cy="5069942"/>
          </a:xfrm>
          <a:prstGeom prst="rect">
            <a:avLst/>
          </a:prstGeom>
          <a:noFill/>
          <a:ln>
            <a:noFill/>
          </a:ln>
        </p:spPr>
      </p:sp>
      <p:sp>
        <p:nvSpPr>
          <p:cNvPr id="154" name="Google Shape;154;p58"/>
          <p:cNvSpPr txBox="1">
            <a:spLocks noGrp="1"/>
          </p:cNvSpPr>
          <p:nvPr>
            <p:ph type="body" idx="1"/>
          </p:nvPr>
        </p:nvSpPr>
        <p:spPr>
          <a:xfrm>
            <a:off x="467544" y="483518"/>
            <a:ext cx="8208912" cy="4104456"/>
          </a:xfrm>
          <a:prstGeom prst="rect">
            <a:avLst/>
          </a:prstGeom>
          <a:noFill/>
          <a:ln>
            <a:noFill/>
          </a:ln>
        </p:spPr>
        <p:txBody>
          <a:bodyPr spcFirstLastPara="1" wrap="square" lIns="91425" tIns="45700" rIns="91425" bIns="45700" anchor="t" anchorCtr="0">
            <a:noAutofit/>
          </a:bodyPr>
          <a:lstStyle>
            <a:lvl1pPr marL="457200" lvl="0" indent="-228600" algn="l">
              <a:spcBef>
                <a:spcPts val="640"/>
              </a:spcBef>
              <a:spcAft>
                <a:spcPts val="0"/>
              </a:spcAft>
              <a:buClr>
                <a:schemeClr val="lt1"/>
              </a:buClr>
              <a:buSzPts val="3200"/>
              <a:buNone/>
              <a:defRPr sz="3200">
                <a:solidFill>
                  <a:schemeClr val="lt1"/>
                </a:solidFill>
              </a:defRPr>
            </a:lvl1pPr>
            <a:lvl2pPr marL="914400" lvl="1" indent="-228600" algn="l">
              <a:spcBef>
                <a:spcPts val="400"/>
              </a:spcBef>
              <a:spcAft>
                <a:spcPts val="0"/>
              </a:spcAft>
              <a:buClr>
                <a:schemeClr val="lt1"/>
              </a:buClr>
              <a:buSzPts val="2000"/>
              <a:buNone/>
              <a:defRPr>
                <a:solidFill>
                  <a:schemeClr val="lt1"/>
                </a:solidFill>
              </a:defRPr>
            </a:lvl2pPr>
            <a:lvl3pPr marL="1371600" lvl="2" indent="-228600" algn="l">
              <a:spcBef>
                <a:spcPts val="280"/>
              </a:spcBef>
              <a:spcAft>
                <a:spcPts val="0"/>
              </a:spcAft>
              <a:buClr>
                <a:schemeClr val="lt1"/>
              </a:buClr>
              <a:buSzPts val="1400"/>
              <a:buNone/>
              <a:defRPr>
                <a:solidFill>
                  <a:schemeClr val="lt1"/>
                </a:solidFill>
              </a:defRPr>
            </a:lvl3pPr>
            <a:lvl4pPr marL="1828800" lvl="3" indent="-228600" algn="l">
              <a:spcBef>
                <a:spcPts val="280"/>
              </a:spcBef>
              <a:spcAft>
                <a:spcPts val="0"/>
              </a:spcAft>
              <a:buClr>
                <a:schemeClr val="lt1"/>
              </a:buClr>
              <a:buSzPts val="1400"/>
              <a:buNone/>
              <a:defRPr>
                <a:solidFill>
                  <a:schemeClr val="lt1"/>
                </a:solidFill>
              </a:defRPr>
            </a:lvl4pPr>
            <a:lvl5pPr marL="2286000" lvl="4" indent="-228600" algn="l">
              <a:spcBef>
                <a:spcPts val="280"/>
              </a:spcBef>
              <a:spcAft>
                <a:spcPts val="0"/>
              </a:spcAft>
              <a:buClr>
                <a:schemeClr val="lt1"/>
              </a:buClr>
              <a:buSzPts val="1400"/>
              <a:buNone/>
              <a:defRPr>
                <a:solidFill>
                  <a:schemeClr val="lt1"/>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5" name="Google Shape;155;p58"/>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6" name="Google Shape;156;p58"/>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chemeClr val="lt1"/>
                </a:solidFill>
              </a:defRPr>
            </a:lvl1pPr>
            <a:lvl2pPr lvl="1" algn="r">
              <a:buNone/>
              <a:defRPr>
                <a:solidFill>
                  <a:schemeClr val="lt1"/>
                </a:solidFill>
              </a:defRPr>
            </a:lvl2pPr>
            <a:lvl3pPr lvl="2" algn="r">
              <a:buNone/>
              <a:defRPr>
                <a:solidFill>
                  <a:schemeClr val="lt1"/>
                </a:solidFill>
              </a:defRPr>
            </a:lvl3pPr>
            <a:lvl4pPr lvl="3" algn="r">
              <a:buNone/>
              <a:defRPr>
                <a:solidFill>
                  <a:schemeClr val="lt1"/>
                </a:solidFill>
              </a:defRPr>
            </a:lvl4pPr>
            <a:lvl5pPr lvl="4" algn="r">
              <a:buNone/>
              <a:defRPr>
                <a:solidFill>
                  <a:schemeClr val="lt1"/>
                </a:solidFill>
              </a:defRPr>
            </a:lvl5pPr>
            <a:lvl6pPr lvl="5" algn="r">
              <a:buNone/>
              <a:defRPr>
                <a:solidFill>
                  <a:schemeClr val="lt1"/>
                </a:solidFill>
              </a:defRPr>
            </a:lvl6pPr>
            <a:lvl7pPr lvl="6" algn="r">
              <a:buNone/>
              <a:defRPr>
                <a:solidFill>
                  <a:schemeClr val="lt1"/>
                </a:solidFill>
              </a:defRPr>
            </a:lvl7pPr>
            <a:lvl8pPr lvl="7" algn="r">
              <a:buNone/>
              <a:defRPr>
                <a:solidFill>
                  <a:schemeClr val="lt1"/>
                </a:solidFill>
              </a:defRPr>
            </a:lvl8pPr>
            <a:lvl9pPr lvl="8" algn="r">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losing slide">
  <p:cSld name="Closing slide">
    <p:bg>
      <p:bgPr>
        <a:solidFill>
          <a:schemeClr val="accent2"/>
        </a:solidFill>
        <a:effectLst/>
      </p:bgPr>
    </p:bg>
    <p:spTree>
      <p:nvGrpSpPr>
        <p:cNvPr id="1" name="Shape 29"/>
        <p:cNvGrpSpPr/>
        <p:nvPr/>
      </p:nvGrpSpPr>
      <p:grpSpPr>
        <a:xfrm>
          <a:off x="0" y="0"/>
          <a:ext cx="0" cy="0"/>
          <a:chOff x="0" y="0"/>
          <a:chExt cx="0" cy="0"/>
        </a:xfrm>
      </p:grpSpPr>
      <p:sp>
        <p:nvSpPr>
          <p:cNvPr id="30" name="Google Shape;30;p42"/>
          <p:cNvSpPr/>
          <p:nvPr/>
        </p:nvSpPr>
        <p:spPr>
          <a:xfrm>
            <a:off x="35496" y="4803998"/>
            <a:ext cx="1872208" cy="339502"/>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1" name="Google Shape;31;p42"/>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32" name="Google Shape;32;p42"/>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3" name="Google Shape;33;p42"/>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4000" b="1">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42"/>
          <p:cNvSpPr/>
          <p:nvPr/>
        </p:nvSpPr>
        <p:spPr>
          <a:xfrm>
            <a:off x="552420" y="2376000"/>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5" name="Google Shape;35;p42"/>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rgbClr val="36424A"/>
                </a:solidFill>
              </a:defRPr>
            </a:lvl1pPr>
            <a:lvl2pPr lvl="1" algn="r">
              <a:buNone/>
              <a:defRPr>
                <a:solidFill>
                  <a:srgbClr val="36424A"/>
                </a:solidFill>
              </a:defRPr>
            </a:lvl2pPr>
            <a:lvl3pPr lvl="2" algn="r">
              <a:buNone/>
              <a:defRPr>
                <a:solidFill>
                  <a:srgbClr val="36424A"/>
                </a:solidFill>
              </a:defRPr>
            </a:lvl3pPr>
            <a:lvl4pPr lvl="3" algn="r">
              <a:buNone/>
              <a:defRPr>
                <a:solidFill>
                  <a:srgbClr val="36424A"/>
                </a:solidFill>
              </a:defRPr>
            </a:lvl4pPr>
            <a:lvl5pPr lvl="4" algn="r">
              <a:buNone/>
              <a:defRPr>
                <a:solidFill>
                  <a:srgbClr val="36424A"/>
                </a:solidFill>
              </a:defRPr>
            </a:lvl5pPr>
            <a:lvl6pPr lvl="5" algn="r">
              <a:buNone/>
              <a:defRPr>
                <a:solidFill>
                  <a:srgbClr val="36424A"/>
                </a:solidFill>
              </a:defRPr>
            </a:lvl6pPr>
            <a:lvl7pPr lvl="6" algn="r">
              <a:buNone/>
              <a:defRPr>
                <a:solidFill>
                  <a:srgbClr val="36424A"/>
                </a:solidFill>
              </a:defRPr>
            </a:lvl7pPr>
            <a:lvl8pPr lvl="7" algn="r">
              <a:buNone/>
              <a:defRPr>
                <a:solidFill>
                  <a:srgbClr val="36424A"/>
                </a:solidFill>
              </a:defRPr>
            </a:lvl8pPr>
            <a:lvl9pPr lvl="8" algn="r">
              <a:buNone/>
              <a:defRPr>
                <a:solidFill>
                  <a:srgbClr val="36424A"/>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ivider (Light)" type="title">
  <p:cSld name="TITLE">
    <p:spTree>
      <p:nvGrpSpPr>
        <p:cNvPr id="1" name="Shape 36"/>
        <p:cNvGrpSpPr/>
        <p:nvPr/>
      </p:nvGrpSpPr>
      <p:grpSpPr>
        <a:xfrm>
          <a:off x="0" y="0"/>
          <a:ext cx="0" cy="0"/>
          <a:chOff x="0" y="0"/>
          <a:chExt cx="0" cy="0"/>
        </a:xfrm>
      </p:grpSpPr>
      <p:sp>
        <p:nvSpPr>
          <p:cNvPr id="37" name="Google Shape;37;p43"/>
          <p:cNvSpPr txBox="1">
            <a:spLocks noGrp="1"/>
          </p:cNvSpPr>
          <p:nvPr>
            <p:ph type="ctrTitle"/>
          </p:nvPr>
        </p:nvSpPr>
        <p:spPr>
          <a:xfrm>
            <a:off x="685800" y="679288"/>
            <a:ext cx="7772400" cy="1643037"/>
          </a:xfrm>
          <a:prstGeom prst="rect">
            <a:avLst/>
          </a:prstGeom>
          <a:noFill/>
          <a:ln>
            <a:noFill/>
          </a:ln>
        </p:spPr>
        <p:txBody>
          <a:bodyPr spcFirstLastPara="1" wrap="square" lIns="0" tIns="0" rIns="0" bIns="0" anchor="b" anchorCtr="0">
            <a:noAutofit/>
          </a:bodyPr>
          <a:lstStyle>
            <a:lvl1pPr lvl="0" algn="ctr">
              <a:spcBef>
                <a:spcPts val="0"/>
              </a:spcBef>
              <a:spcAft>
                <a:spcPts val="0"/>
              </a:spcAft>
              <a:buSzPts val="1400"/>
              <a:buNone/>
              <a:defRPr b="1">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43"/>
          <p:cNvSpPr txBox="1">
            <a:spLocks noGrp="1"/>
          </p:cNvSpPr>
          <p:nvPr>
            <p:ph type="subTitle" idx="1"/>
          </p:nvPr>
        </p:nvSpPr>
        <p:spPr>
          <a:xfrm>
            <a:off x="1371600" y="2801722"/>
            <a:ext cx="6400800" cy="1314003"/>
          </a:xfrm>
          <a:prstGeom prst="rect">
            <a:avLst/>
          </a:prstGeom>
          <a:noFill/>
          <a:ln>
            <a:noFill/>
          </a:ln>
        </p:spPr>
        <p:txBody>
          <a:bodyPr spcFirstLastPara="1" wrap="square" lIns="0" tIns="0" rIns="0" bIns="0" anchor="t" anchorCtr="0">
            <a:noAutofit/>
          </a:bodyPr>
          <a:lstStyle>
            <a:lvl1pPr lvl="0" algn="ctr">
              <a:spcBef>
                <a:spcPts val="560"/>
              </a:spcBef>
              <a:spcAft>
                <a:spcPts val="0"/>
              </a:spcAft>
              <a:buClr>
                <a:schemeClr val="dk1"/>
              </a:buClr>
              <a:buSzPts val="2800"/>
              <a:buNone/>
              <a:defRPr b="0">
                <a:solidFill>
                  <a:schemeClr val="dk1"/>
                </a:solidFill>
              </a:defRPr>
            </a:lvl1pPr>
            <a:lvl2pPr lvl="1" algn="ctr">
              <a:spcBef>
                <a:spcPts val="480"/>
              </a:spcBef>
              <a:spcAft>
                <a:spcPts val="0"/>
              </a:spcAft>
              <a:buClr>
                <a:srgbClr val="8E9193"/>
              </a:buClr>
              <a:buSzPts val="2400"/>
              <a:buNone/>
              <a:defRPr>
                <a:solidFill>
                  <a:srgbClr val="8E9193"/>
                </a:solidFill>
              </a:defRPr>
            </a:lvl2pPr>
            <a:lvl3pPr lvl="2" algn="ctr">
              <a:spcBef>
                <a:spcPts val="360"/>
              </a:spcBef>
              <a:spcAft>
                <a:spcPts val="0"/>
              </a:spcAft>
              <a:buClr>
                <a:srgbClr val="8E9193"/>
              </a:buClr>
              <a:buSzPts val="1800"/>
              <a:buNone/>
              <a:defRPr>
                <a:solidFill>
                  <a:srgbClr val="8E9193"/>
                </a:solidFill>
              </a:defRPr>
            </a:lvl3pPr>
            <a:lvl4pPr lvl="3" algn="ctr">
              <a:spcBef>
                <a:spcPts val="360"/>
              </a:spcBef>
              <a:spcAft>
                <a:spcPts val="0"/>
              </a:spcAft>
              <a:buClr>
                <a:srgbClr val="8E9193"/>
              </a:buClr>
              <a:buSzPts val="1800"/>
              <a:buNone/>
              <a:defRPr>
                <a:solidFill>
                  <a:srgbClr val="8E9193"/>
                </a:solidFill>
              </a:defRPr>
            </a:lvl4pPr>
            <a:lvl5pPr lvl="4" algn="ctr">
              <a:spcBef>
                <a:spcPts val="360"/>
              </a:spcBef>
              <a:spcAft>
                <a:spcPts val="0"/>
              </a:spcAft>
              <a:buClr>
                <a:srgbClr val="8E9193"/>
              </a:buClr>
              <a:buSzPts val="18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39" name="Google Shape;39;p43"/>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44"/>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rgbClr val="36424A"/>
                </a:solidFill>
              </a:defRPr>
            </a:lvl1pPr>
            <a:lvl2pPr lvl="1" algn="r">
              <a:buNone/>
              <a:defRPr>
                <a:solidFill>
                  <a:srgbClr val="36424A"/>
                </a:solidFill>
              </a:defRPr>
            </a:lvl2pPr>
            <a:lvl3pPr lvl="2" algn="r">
              <a:buNone/>
              <a:defRPr>
                <a:solidFill>
                  <a:srgbClr val="36424A"/>
                </a:solidFill>
              </a:defRPr>
            </a:lvl3pPr>
            <a:lvl4pPr lvl="3" algn="r">
              <a:buNone/>
              <a:defRPr>
                <a:solidFill>
                  <a:srgbClr val="36424A"/>
                </a:solidFill>
              </a:defRPr>
            </a:lvl4pPr>
            <a:lvl5pPr lvl="4" algn="r">
              <a:buNone/>
              <a:defRPr>
                <a:solidFill>
                  <a:srgbClr val="36424A"/>
                </a:solidFill>
              </a:defRPr>
            </a:lvl5pPr>
            <a:lvl6pPr lvl="5" algn="r">
              <a:buNone/>
              <a:defRPr>
                <a:solidFill>
                  <a:srgbClr val="36424A"/>
                </a:solidFill>
              </a:defRPr>
            </a:lvl6pPr>
            <a:lvl7pPr lvl="6" algn="r">
              <a:buNone/>
              <a:defRPr>
                <a:solidFill>
                  <a:srgbClr val="36424A"/>
                </a:solidFill>
              </a:defRPr>
            </a:lvl7pPr>
            <a:lvl8pPr lvl="7" algn="r">
              <a:buNone/>
              <a:defRPr>
                <a:solidFill>
                  <a:srgbClr val="36424A"/>
                </a:solidFill>
              </a:defRPr>
            </a:lvl8pPr>
            <a:lvl9pPr lvl="8" algn="r">
              <a:buNone/>
              <a:defRPr>
                <a:solidFill>
                  <a:srgbClr val="36424A"/>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2"/>
        <p:cNvGrpSpPr/>
        <p:nvPr/>
      </p:nvGrpSpPr>
      <p:grpSpPr>
        <a:xfrm>
          <a:off x="0" y="0"/>
          <a:ext cx="0" cy="0"/>
          <a:chOff x="0" y="0"/>
          <a:chExt cx="0" cy="0"/>
        </a:xfrm>
      </p:grpSpPr>
      <p:sp>
        <p:nvSpPr>
          <p:cNvPr id="43" name="Google Shape;43;p45"/>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45"/>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36424A"/>
              </a:buClr>
              <a:buSzPts val="1800"/>
              <a:buChar char="•"/>
              <a:defRPr/>
            </a:lvl1pPr>
            <a:lvl2pPr marL="914400" lvl="1" indent="-342900" algn="l">
              <a:spcBef>
                <a:spcPts val="360"/>
              </a:spcBef>
              <a:spcAft>
                <a:spcPts val="0"/>
              </a:spcAft>
              <a:buClr>
                <a:srgbClr val="36424A"/>
              </a:buClr>
              <a:buSzPts val="1800"/>
              <a:buChar char="–"/>
              <a:defRPr/>
            </a:lvl2pPr>
            <a:lvl3pPr marL="1371600" lvl="2" indent="-342900" algn="l">
              <a:spcBef>
                <a:spcPts val="360"/>
              </a:spcBef>
              <a:spcAft>
                <a:spcPts val="0"/>
              </a:spcAft>
              <a:buClr>
                <a:srgbClr val="36424A"/>
              </a:buClr>
              <a:buSzPts val="1800"/>
              <a:buChar char="•"/>
              <a:defRPr/>
            </a:lvl3pPr>
            <a:lvl4pPr marL="1828800" lvl="3" indent="-342900" algn="l">
              <a:spcBef>
                <a:spcPts val="360"/>
              </a:spcBef>
              <a:spcAft>
                <a:spcPts val="0"/>
              </a:spcAft>
              <a:buClr>
                <a:srgbClr val="36424A"/>
              </a:buClr>
              <a:buSzPts val="1800"/>
              <a:buChar char="–"/>
              <a:defRPr/>
            </a:lvl4pPr>
            <a:lvl5pPr marL="2286000" lvl="4" indent="-342900" algn="l">
              <a:spcBef>
                <a:spcPts val="360"/>
              </a:spcBef>
              <a:spcAft>
                <a:spcPts val="0"/>
              </a:spcAft>
              <a:buClr>
                <a:srgbClr val="36424A"/>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5" name="Google Shape;45;p45"/>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rgbClr val="36424A"/>
                </a:solidFill>
              </a:defRPr>
            </a:lvl1pPr>
            <a:lvl2pPr lvl="1" algn="r">
              <a:buNone/>
              <a:defRPr>
                <a:solidFill>
                  <a:srgbClr val="36424A"/>
                </a:solidFill>
              </a:defRPr>
            </a:lvl2pPr>
            <a:lvl3pPr lvl="2" algn="r">
              <a:buNone/>
              <a:defRPr>
                <a:solidFill>
                  <a:srgbClr val="36424A"/>
                </a:solidFill>
              </a:defRPr>
            </a:lvl3pPr>
            <a:lvl4pPr lvl="3" algn="r">
              <a:buNone/>
              <a:defRPr>
                <a:solidFill>
                  <a:srgbClr val="36424A"/>
                </a:solidFill>
              </a:defRPr>
            </a:lvl4pPr>
            <a:lvl5pPr lvl="4" algn="r">
              <a:buNone/>
              <a:defRPr>
                <a:solidFill>
                  <a:srgbClr val="36424A"/>
                </a:solidFill>
              </a:defRPr>
            </a:lvl5pPr>
            <a:lvl6pPr lvl="5" algn="r">
              <a:buNone/>
              <a:defRPr>
                <a:solidFill>
                  <a:srgbClr val="36424A"/>
                </a:solidFill>
              </a:defRPr>
            </a:lvl6pPr>
            <a:lvl7pPr lvl="6" algn="r">
              <a:buNone/>
              <a:defRPr>
                <a:solidFill>
                  <a:srgbClr val="36424A"/>
                </a:solidFill>
              </a:defRPr>
            </a:lvl7pPr>
            <a:lvl8pPr lvl="7" algn="r">
              <a:buNone/>
              <a:defRPr>
                <a:solidFill>
                  <a:srgbClr val="36424A"/>
                </a:solidFill>
              </a:defRPr>
            </a:lvl8pPr>
            <a:lvl9pPr lvl="8" algn="r">
              <a:buNone/>
              <a:defRPr>
                <a:solidFill>
                  <a:srgbClr val="36424A"/>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e / Contrast">
  <p:cSld name="Compare / Contrast">
    <p:bg>
      <p:bgPr>
        <a:solidFill>
          <a:schemeClr val="lt1"/>
        </a:solidFill>
        <a:effectLst/>
      </p:bgPr>
    </p:bg>
    <p:spTree>
      <p:nvGrpSpPr>
        <p:cNvPr id="1" name="Shape 46"/>
        <p:cNvGrpSpPr/>
        <p:nvPr/>
      </p:nvGrpSpPr>
      <p:grpSpPr>
        <a:xfrm>
          <a:off x="0" y="0"/>
          <a:ext cx="0" cy="0"/>
          <a:chOff x="0" y="0"/>
          <a:chExt cx="0" cy="0"/>
        </a:xfrm>
      </p:grpSpPr>
      <p:sp>
        <p:nvSpPr>
          <p:cNvPr id="47" name="Google Shape;47;p46"/>
          <p:cNvSpPr txBox="1">
            <a:spLocks noGrp="1"/>
          </p:cNvSpPr>
          <p:nvPr>
            <p:ph type="body" idx="1"/>
          </p:nvPr>
        </p:nvSpPr>
        <p:spPr>
          <a:xfrm>
            <a:off x="467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sz="1800">
                <a:solidFill>
                  <a:schemeClr val="dk1"/>
                </a:solidFill>
              </a:defRPr>
            </a:lvl1pPr>
            <a:lvl2pPr marL="914400" lvl="1" indent="-317500" algn="l">
              <a:spcBef>
                <a:spcPts val="280"/>
              </a:spcBef>
              <a:spcAft>
                <a:spcPts val="0"/>
              </a:spcAft>
              <a:buClr>
                <a:schemeClr val="dk1"/>
              </a:buClr>
              <a:buSzPts val="1400"/>
              <a:buChar char="–"/>
              <a:defRPr sz="1400">
                <a:solidFill>
                  <a:schemeClr val="dk1"/>
                </a:solidFill>
              </a:defRPr>
            </a:lvl2pPr>
            <a:lvl3pPr marL="1371600" lvl="2" indent="-317500" algn="l">
              <a:spcBef>
                <a:spcPts val="280"/>
              </a:spcBef>
              <a:spcAft>
                <a:spcPts val="0"/>
              </a:spcAft>
              <a:buClr>
                <a:schemeClr val="dk1"/>
              </a:buClr>
              <a:buSzPts val="1400"/>
              <a:buChar char="•"/>
              <a:defRPr sz="1400">
                <a:solidFill>
                  <a:schemeClr val="dk1"/>
                </a:solidFill>
              </a:defRPr>
            </a:lvl3pPr>
            <a:lvl4pPr marL="1828800" lvl="3" indent="-317500" algn="l">
              <a:spcBef>
                <a:spcPts val="280"/>
              </a:spcBef>
              <a:spcAft>
                <a:spcPts val="0"/>
              </a:spcAft>
              <a:buClr>
                <a:schemeClr val="dk1"/>
              </a:buClr>
              <a:buSzPts val="1400"/>
              <a:buChar char="–"/>
              <a:defRPr sz="1400">
                <a:solidFill>
                  <a:schemeClr val="dk1"/>
                </a:solidFill>
              </a:defRPr>
            </a:lvl4pPr>
            <a:lvl5pPr marL="2286000" lvl="4" indent="-317500" algn="l">
              <a:spcBef>
                <a:spcPts val="280"/>
              </a:spcBef>
              <a:spcAft>
                <a:spcPts val="0"/>
              </a:spcAft>
              <a:buClr>
                <a:schemeClr val="dk1"/>
              </a:buClr>
              <a:buSzPts val="1400"/>
              <a:buChar char="»"/>
              <a:defRPr sz="1400">
                <a:solidFill>
                  <a:schemeClr val="dk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8" name="Google Shape;48;p46"/>
          <p:cNvSpPr txBox="1">
            <a:spLocks noGrp="1"/>
          </p:cNvSpPr>
          <p:nvPr>
            <p:ph type="body" idx="2"/>
          </p:nvPr>
        </p:nvSpPr>
        <p:spPr>
          <a:xfrm>
            <a:off x="5039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sz="1800">
                <a:solidFill>
                  <a:schemeClr val="dk1"/>
                </a:solidFill>
              </a:defRPr>
            </a:lvl1pPr>
            <a:lvl2pPr marL="914400" lvl="1" indent="-317500" algn="l">
              <a:spcBef>
                <a:spcPts val="280"/>
              </a:spcBef>
              <a:spcAft>
                <a:spcPts val="0"/>
              </a:spcAft>
              <a:buClr>
                <a:schemeClr val="dk1"/>
              </a:buClr>
              <a:buSzPts val="1400"/>
              <a:buChar char="–"/>
              <a:defRPr sz="1400">
                <a:solidFill>
                  <a:schemeClr val="dk1"/>
                </a:solidFill>
              </a:defRPr>
            </a:lvl2pPr>
            <a:lvl3pPr marL="1371600" lvl="2" indent="-317500" algn="l">
              <a:spcBef>
                <a:spcPts val="280"/>
              </a:spcBef>
              <a:spcAft>
                <a:spcPts val="0"/>
              </a:spcAft>
              <a:buClr>
                <a:schemeClr val="dk1"/>
              </a:buClr>
              <a:buSzPts val="1400"/>
              <a:buChar char="•"/>
              <a:defRPr sz="1400">
                <a:solidFill>
                  <a:schemeClr val="dk1"/>
                </a:solidFill>
              </a:defRPr>
            </a:lvl3pPr>
            <a:lvl4pPr marL="1828800" lvl="3" indent="-317500" algn="l">
              <a:spcBef>
                <a:spcPts val="280"/>
              </a:spcBef>
              <a:spcAft>
                <a:spcPts val="0"/>
              </a:spcAft>
              <a:buClr>
                <a:schemeClr val="dk1"/>
              </a:buClr>
              <a:buSzPts val="1400"/>
              <a:buChar char="–"/>
              <a:defRPr sz="1400">
                <a:solidFill>
                  <a:schemeClr val="dk1"/>
                </a:solidFill>
              </a:defRPr>
            </a:lvl4pPr>
            <a:lvl5pPr marL="2286000" lvl="4" indent="-317500" algn="l">
              <a:spcBef>
                <a:spcPts val="280"/>
              </a:spcBef>
              <a:spcAft>
                <a:spcPts val="0"/>
              </a:spcAft>
              <a:buClr>
                <a:schemeClr val="dk1"/>
              </a:buClr>
              <a:buSzPts val="1400"/>
              <a:buChar char="»"/>
              <a:defRPr sz="1400">
                <a:solidFill>
                  <a:schemeClr val="dk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9" name="Google Shape;49;p46"/>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50" name="Google Shape;50;p46"/>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2800" b="1">
                <a:solidFill>
                  <a:srgbClr val="0081AB"/>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46"/>
          <p:cNvSpPr txBox="1">
            <a:spLocks noGrp="1"/>
          </p:cNvSpPr>
          <p:nvPr>
            <p:ph type="body" idx="3"/>
          </p:nvPr>
        </p:nvSpPr>
        <p:spPr>
          <a:xfrm>
            <a:off x="467544" y="378113"/>
            <a:ext cx="3628206" cy="575469"/>
          </a:xfrm>
          <a:prstGeom prst="rect">
            <a:avLst/>
          </a:prstGeom>
          <a:noFill/>
          <a:ln>
            <a:noFill/>
          </a:ln>
        </p:spPr>
        <p:txBody>
          <a:bodyPr spcFirstLastPara="1" wrap="square" lIns="91425" tIns="45700" rIns="91425" bIns="45700" anchor="t" anchorCtr="0">
            <a:noAutofit/>
          </a:bodyPr>
          <a:lstStyle>
            <a:lvl1pPr marL="457200" lvl="0" indent="-228600" algn="l">
              <a:spcBef>
                <a:spcPts val="560"/>
              </a:spcBef>
              <a:spcAft>
                <a:spcPts val="0"/>
              </a:spcAft>
              <a:buClr>
                <a:srgbClr val="0081AB"/>
              </a:buClr>
              <a:buSzPts val="2800"/>
              <a:buNone/>
              <a:defRPr sz="2800" b="1">
                <a:solidFill>
                  <a:srgbClr val="0081AB"/>
                </a:solidFill>
              </a:defRPr>
            </a:lvl1pPr>
            <a:lvl2pPr marL="914400" lvl="1" indent="-342900" algn="l">
              <a:spcBef>
                <a:spcPts val="360"/>
              </a:spcBef>
              <a:spcAft>
                <a:spcPts val="0"/>
              </a:spcAft>
              <a:buClr>
                <a:srgbClr val="36424A"/>
              </a:buClr>
              <a:buSzPts val="1800"/>
              <a:buChar char="–"/>
              <a:defRPr/>
            </a:lvl2pPr>
            <a:lvl3pPr marL="1371600" lvl="2" indent="-342900" algn="l">
              <a:spcBef>
                <a:spcPts val="360"/>
              </a:spcBef>
              <a:spcAft>
                <a:spcPts val="0"/>
              </a:spcAft>
              <a:buClr>
                <a:srgbClr val="36424A"/>
              </a:buClr>
              <a:buSzPts val="1800"/>
              <a:buChar char="•"/>
              <a:defRPr/>
            </a:lvl3pPr>
            <a:lvl4pPr marL="1828800" lvl="3" indent="-342900" algn="l">
              <a:spcBef>
                <a:spcPts val="360"/>
              </a:spcBef>
              <a:spcAft>
                <a:spcPts val="0"/>
              </a:spcAft>
              <a:buClr>
                <a:srgbClr val="36424A"/>
              </a:buClr>
              <a:buSzPts val="1800"/>
              <a:buChar char="–"/>
              <a:defRPr/>
            </a:lvl4pPr>
            <a:lvl5pPr marL="2286000" lvl="4" indent="-342900" algn="l">
              <a:spcBef>
                <a:spcPts val="360"/>
              </a:spcBef>
              <a:spcAft>
                <a:spcPts val="0"/>
              </a:spcAft>
              <a:buClr>
                <a:srgbClr val="36424A"/>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title">
  <p:cSld name="Content with title">
    <p:spTree>
      <p:nvGrpSpPr>
        <p:cNvPr id="1" name="Shape 57"/>
        <p:cNvGrpSpPr/>
        <p:nvPr/>
      </p:nvGrpSpPr>
      <p:grpSpPr>
        <a:xfrm>
          <a:off x="0" y="0"/>
          <a:ext cx="0" cy="0"/>
          <a:chOff x="0" y="0"/>
          <a:chExt cx="0" cy="0"/>
        </a:xfrm>
      </p:grpSpPr>
      <p:sp>
        <p:nvSpPr>
          <p:cNvPr id="58" name="Google Shape;58;p38"/>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9" name="Google Shape;59;p38"/>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60" name="Google Shape;60;p38"/>
          <p:cNvPicPr preferRelativeResize="0"/>
          <p:nvPr/>
        </p:nvPicPr>
        <p:blipFill rotWithShape="1">
          <a:blip r:embed="rId2">
            <a:alphaModFix/>
          </a:blip>
          <a:srcRect/>
          <a:stretch/>
        </p:blipFill>
        <p:spPr>
          <a:xfrm>
            <a:off x="7772400" y="4651001"/>
            <a:ext cx="1143000" cy="321310"/>
          </a:xfrm>
          <a:prstGeom prst="rect">
            <a:avLst/>
          </a:prstGeom>
          <a:noFill/>
          <a:ln>
            <a:noFill/>
          </a:ln>
        </p:spPr>
      </p:pic>
      <p:sp>
        <p:nvSpPr>
          <p:cNvPr id="61" name="Google Shape;61;p38"/>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a:solidFill>
                  <a:schemeClr val="dk1"/>
                </a:solidFill>
              </a:defRPr>
            </a:lvl1pPr>
            <a:lvl2pPr marL="914400" lvl="1" indent="-355600" algn="l">
              <a:spcBef>
                <a:spcPts val="400"/>
              </a:spcBef>
              <a:spcAft>
                <a:spcPts val="0"/>
              </a:spcAft>
              <a:buClr>
                <a:schemeClr val="dk1"/>
              </a:buClr>
              <a:buSzPts val="2000"/>
              <a:buChar char="–"/>
              <a:defRPr>
                <a:solidFill>
                  <a:schemeClr val="dk1"/>
                </a:solidFill>
              </a:defRPr>
            </a:lvl2pPr>
            <a:lvl3pPr marL="1371600" lvl="2" indent="-317500" algn="l">
              <a:spcBef>
                <a:spcPts val="280"/>
              </a:spcBef>
              <a:spcAft>
                <a:spcPts val="0"/>
              </a:spcAft>
              <a:buClr>
                <a:schemeClr val="dk1"/>
              </a:buClr>
              <a:buSzPts val="1400"/>
              <a:buChar char="•"/>
              <a:defRPr>
                <a:solidFill>
                  <a:schemeClr val="dk1"/>
                </a:solidFill>
              </a:defRPr>
            </a:lvl3pPr>
            <a:lvl4pPr marL="1828800" lvl="3" indent="-317500" algn="l">
              <a:spcBef>
                <a:spcPts val="280"/>
              </a:spcBef>
              <a:spcAft>
                <a:spcPts val="0"/>
              </a:spcAft>
              <a:buClr>
                <a:schemeClr val="dk1"/>
              </a:buClr>
              <a:buSzPts val="1400"/>
              <a:buChar char="–"/>
              <a:defRPr>
                <a:solidFill>
                  <a:schemeClr val="dk1"/>
                </a:solidFill>
              </a:defRPr>
            </a:lvl4pPr>
            <a:lvl5pPr marL="2286000" lvl="4" indent="-317500" algn="l">
              <a:spcBef>
                <a:spcPts val="280"/>
              </a:spcBef>
              <a:spcAft>
                <a:spcPts val="0"/>
              </a:spcAft>
              <a:buClr>
                <a:schemeClr val="dk1"/>
              </a:buClr>
              <a:buSzPts val="1400"/>
              <a:buChar char="»"/>
              <a:defRPr>
                <a:solidFill>
                  <a:schemeClr val="dk1"/>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2" name="Google Shape;62;p38"/>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lvl1pPr lvl="0" algn="l">
              <a:spcBef>
                <a:spcPts val="0"/>
              </a:spcBef>
              <a:spcAft>
                <a:spcPts val="0"/>
              </a:spcAft>
              <a:buSzPts val="3200"/>
              <a:buNone/>
              <a:defRPr sz="3200" b="1">
                <a:solidFill>
                  <a:srgbClr val="0081AB"/>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e / Contrast">
  <p:cSld name="Compare / Contrast">
    <p:bg>
      <p:bgPr>
        <a:solidFill>
          <a:schemeClr val="lt1"/>
        </a:solidFill>
        <a:effectLst/>
      </p:bgPr>
    </p:bg>
    <p:spTree>
      <p:nvGrpSpPr>
        <p:cNvPr id="1" name="Shape 63"/>
        <p:cNvGrpSpPr/>
        <p:nvPr/>
      </p:nvGrpSpPr>
      <p:grpSpPr>
        <a:xfrm>
          <a:off x="0" y="0"/>
          <a:ext cx="0" cy="0"/>
          <a:chOff x="0" y="0"/>
          <a:chExt cx="0" cy="0"/>
        </a:xfrm>
      </p:grpSpPr>
      <p:sp>
        <p:nvSpPr>
          <p:cNvPr id="64" name="Google Shape;64;p39"/>
          <p:cNvSpPr/>
          <p:nvPr/>
        </p:nvSpPr>
        <p:spPr>
          <a:xfrm>
            <a:off x="4572000" y="0"/>
            <a:ext cx="4572000" cy="5067300"/>
          </a:xfrm>
          <a:prstGeom prst="rect">
            <a:avLst/>
          </a:prstGeom>
          <a:solidFill>
            <a:schemeClr val="accent4">
              <a:alpha val="2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65" name="Google Shape;65;p39"/>
          <p:cNvSpPr txBox="1">
            <a:spLocks noGrp="1"/>
          </p:cNvSpPr>
          <p:nvPr>
            <p:ph type="body" idx="1"/>
          </p:nvPr>
        </p:nvSpPr>
        <p:spPr>
          <a:xfrm>
            <a:off x="467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sz="1800">
                <a:solidFill>
                  <a:schemeClr val="dk1"/>
                </a:solidFill>
              </a:defRPr>
            </a:lvl1pPr>
            <a:lvl2pPr marL="914400" lvl="1" indent="-317500" algn="l">
              <a:spcBef>
                <a:spcPts val="280"/>
              </a:spcBef>
              <a:spcAft>
                <a:spcPts val="0"/>
              </a:spcAft>
              <a:buClr>
                <a:schemeClr val="dk1"/>
              </a:buClr>
              <a:buSzPts val="1400"/>
              <a:buChar char="–"/>
              <a:defRPr sz="1400">
                <a:solidFill>
                  <a:schemeClr val="dk1"/>
                </a:solidFill>
              </a:defRPr>
            </a:lvl2pPr>
            <a:lvl3pPr marL="1371600" lvl="2" indent="-317500" algn="l">
              <a:spcBef>
                <a:spcPts val="280"/>
              </a:spcBef>
              <a:spcAft>
                <a:spcPts val="0"/>
              </a:spcAft>
              <a:buClr>
                <a:schemeClr val="dk1"/>
              </a:buClr>
              <a:buSzPts val="1400"/>
              <a:buChar char="•"/>
              <a:defRPr sz="1400">
                <a:solidFill>
                  <a:schemeClr val="dk1"/>
                </a:solidFill>
              </a:defRPr>
            </a:lvl3pPr>
            <a:lvl4pPr marL="1828800" lvl="3" indent="-317500" algn="l">
              <a:spcBef>
                <a:spcPts val="280"/>
              </a:spcBef>
              <a:spcAft>
                <a:spcPts val="0"/>
              </a:spcAft>
              <a:buClr>
                <a:schemeClr val="dk1"/>
              </a:buClr>
              <a:buSzPts val="1400"/>
              <a:buChar char="–"/>
              <a:defRPr sz="1400">
                <a:solidFill>
                  <a:schemeClr val="dk1"/>
                </a:solidFill>
              </a:defRPr>
            </a:lvl4pPr>
            <a:lvl5pPr marL="2286000" lvl="4" indent="-317500" algn="l">
              <a:spcBef>
                <a:spcPts val="280"/>
              </a:spcBef>
              <a:spcAft>
                <a:spcPts val="0"/>
              </a:spcAft>
              <a:buClr>
                <a:schemeClr val="dk1"/>
              </a:buClr>
              <a:buSzPts val="1400"/>
              <a:buChar char="»"/>
              <a:defRPr sz="1400">
                <a:solidFill>
                  <a:schemeClr val="dk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66" name="Google Shape;66;p39"/>
          <p:cNvSpPr txBox="1">
            <a:spLocks noGrp="1"/>
          </p:cNvSpPr>
          <p:nvPr>
            <p:ph type="body" idx="2"/>
          </p:nvPr>
        </p:nvSpPr>
        <p:spPr>
          <a:xfrm>
            <a:off x="5039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sz="1800">
                <a:solidFill>
                  <a:schemeClr val="dk1"/>
                </a:solidFill>
              </a:defRPr>
            </a:lvl1pPr>
            <a:lvl2pPr marL="914400" lvl="1" indent="-317500" algn="l">
              <a:spcBef>
                <a:spcPts val="280"/>
              </a:spcBef>
              <a:spcAft>
                <a:spcPts val="0"/>
              </a:spcAft>
              <a:buClr>
                <a:schemeClr val="dk1"/>
              </a:buClr>
              <a:buSzPts val="1400"/>
              <a:buChar char="–"/>
              <a:defRPr sz="1400">
                <a:solidFill>
                  <a:schemeClr val="dk1"/>
                </a:solidFill>
              </a:defRPr>
            </a:lvl2pPr>
            <a:lvl3pPr marL="1371600" lvl="2" indent="-317500" algn="l">
              <a:spcBef>
                <a:spcPts val="280"/>
              </a:spcBef>
              <a:spcAft>
                <a:spcPts val="0"/>
              </a:spcAft>
              <a:buClr>
                <a:schemeClr val="dk1"/>
              </a:buClr>
              <a:buSzPts val="1400"/>
              <a:buChar char="•"/>
              <a:defRPr sz="1400">
                <a:solidFill>
                  <a:schemeClr val="dk1"/>
                </a:solidFill>
              </a:defRPr>
            </a:lvl3pPr>
            <a:lvl4pPr marL="1828800" lvl="3" indent="-317500" algn="l">
              <a:spcBef>
                <a:spcPts val="280"/>
              </a:spcBef>
              <a:spcAft>
                <a:spcPts val="0"/>
              </a:spcAft>
              <a:buClr>
                <a:schemeClr val="dk1"/>
              </a:buClr>
              <a:buSzPts val="1400"/>
              <a:buChar char="–"/>
              <a:defRPr sz="1400">
                <a:solidFill>
                  <a:schemeClr val="dk1"/>
                </a:solidFill>
              </a:defRPr>
            </a:lvl4pPr>
            <a:lvl5pPr marL="2286000" lvl="4" indent="-317500" algn="l">
              <a:spcBef>
                <a:spcPts val="280"/>
              </a:spcBef>
              <a:spcAft>
                <a:spcPts val="0"/>
              </a:spcAft>
              <a:buClr>
                <a:schemeClr val="dk1"/>
              </a:buClr>
              <a:buSzPts val="1400"/>
              <a:buChar char="»"/>
              <a:defRPr sz="1400">
                <a:solidFill>
                  <a:schemeClr val="dk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67" name="Google Shape;67;p39"/>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68" name="Google Shape;68;p39"/>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69" name="Google Shape;69;p39"/>
          <p:cNvPicPr preferRelativeResize="0"/>
          <p:nvPr/>
        </p:nvPicPr>
        <p:blipFill rotWithShape="1">
          <a:blip r:embed="rId2">
            <a:alphaModFix/>
          </a:blip>
          <a:srcRect/>
          <a:stretch/>
        </p:blipFill>
        <p:spPr>
          <a:xfrm>
            <a:off x="7772400" y="4651001"/>
            <a:ext cx="1143000" cy="321310"/>
          </a:xfrm>
          <a:prstGeom prst="rect">
            <a:avLst/>
          </a:prstGeom>
          <a:noFill/>
          <a:ln>
            <a:noFill/>
          </a:ln>
        </p:spPr>
      </p:pic>
      <p:sp>
        <p:nvSpPr>
          <p:cNvPr id="70" name="Google Shape;70;p39"/>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3200"/>
              <a:buNone/>
              <a:defRPr sz="2800" b="1">
                <a:solidFill>
                  <a:srgbClr val="0081AB"/>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71" name="Google Shape;71;p39"/>
          <p:cNvSpPr txBox="1">
            <a:spLocks noGrp="1"/>
          </p:cNvSpPr>
          <p:nvPr>
            <p:ph type="body" idx="3"/>
          </p:nvPr>
        </p:nvSpPr>
        <p:spPr>
          <a:xfrm>
            <a:off x="467544" y="378113"/>
            <a:ext cx="3628206" cy="575469"/>
          </a:xfrm>
          <a:prstGeom prst="rect">
            <a:avLst/>
          </a:prstGeom>
          <a:noFill/>
          <a:ln>
            <a:noFill/>
          </a:ln>
        </p:spPr>
        <p:txBody>
          <a:bodyPr spcFirstLastPara="1" wrap="square" lIns="91425" tIns="45700" rIns="91425" bIns="45700" anchor="t" anchorCtr="0">
            <a:noAutofit/>
          </a:bodyPr>
          <a:lstStyle>
            <a:lvl1pPr marL="457200" lvl="0" indent="-228600" algn="l">
              <a:spcBef>
                <a:spcPts val="560"/>
              </a:spcBef>
              <a:spcAft>
                <a:spcPts val="0"/>
              </a:spcAft>
              <a:buClr>
                <a:srgbClr val="0081AB"/>
              </a:buClr>
              <a:buSzPts val="2800"/>
              <a:buNone/>
              <a:defRPr sz="2800" b="1">
                <a:solidFill>
                  <a:srgbClr val="0081AB"/>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6" Type="http://schemas.openxmlformats.org/officeDocument/2006/relationships/theme" Target="../theme/theme2.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
        <p:cNvGrpSpPr/>
        <p:nvPr/>
      </p:nvGrpSpPr>
      <p:grpSpPr>
        <a:xfrm>
          <a:off x="0" y="0"/>
          <a:ext cx="0" cy="0"/>
          <a:chOff x="0" y="0"/>
          <a:chExt cx="0" cy="0"/>
        </a:xfrm>
      </p:grpSpPr>
      <p:sp>
        <p:nvSpPr>
          <p:cNvPr id="7" name="Google Shape;7;p35"/>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200" b="0" i="0" u="none" strike="noStrike" cap="none">
                <a:solidFill>
                  <a:srgbClr val="36424A"/>
                </a:solidFill>
                <a:latin typeface="Arial"/>
                <a:ea typeface="Arial"/>
                <a:cs typeface="Arial"/>
                <a:sym typeface="Arial"/>
              </a:defRPr>
            </a:lvl1pPr>
            <a:lvl2pPr marR="0" lvl="1" algn="l" rtl="0">
              <a:spcBef>
                <a:spcPts val="0"/>
              </a:spcBef>
              <a:spcAft>
                <a:spcPts val="0"/>
              </a:spcAft>
              <a:buSzPts val="1400"/>
              <a:buNone/>
              <a:defRPr sz="4400" b="0" i="0" u="none" strike="noStrike" cap="none">
                <a:solidFill>
                  <a:srgbClr val="6A737B"/>
                </a:solidFill>
                <a:latin typeface="Arial"/>
                <a:ea typeface="Arial"/>
                <a:cs typeface="Arial"/>
                <a:sym typeface="Arial"/>
              </a:defRPr>
            </a:lvl2pPr>
            <a:lvl3pPr marR="0" lvl="2" algn="l" rtl="0">
              <a:spcBef>
                <a:spcPts val="0"/>
              </a:spcBef>
              <a:spcAft>
                <a:spcPts val="0"/>
              </a:spcAft>
              <a:buSzPts val="1400"/>
              <a:buNone/>
              <a:defRPr sz="4400" b="0" i="0" u="none" strike="noStrike" cap="none">
                <a:solidFill>
                  <a:srgbClr val="6A737B"/>
                </a:solidFill>
                <a:latin typeface="Arial"/>
                <a:ea typeface="Arial"/>
                <a:cs typeface="Arial"/>
                <a:sym typeface="Arial"/>
              </a:defRPr>
            </a:lvl3pPr>
            <a:lvl4pPr marR="0" lvl="3" algn="l" rtl="0">
              <a:spcBef>
                <a:spcPts val="0"/>
              </a:spcBef>
              <a:spcAft>
                <a:spcPts val="0"/>
              </a:spcAft>
              <a:buSzPts val="1400"/>
              <a:buNone/>
              <a:defRPr sz="4400" b="0" i="0" u="none" strike="noStrike" cap="none">
                <a:solidFill>
                  <a:srgbClr val="6A737B"/>
                </a:solidFill>
                <a:latin typeface="Arial"/>
                <a:ea typeface="Arial"/>
                <a:cs typeface="Arial"/>
                <a:sym typeface="Arial"/>
              </a:defRPr>
            </a:lvl4pPr>
            <a:lvl5pPr marR="0" lvl="4" algn="l" rtl="0">
              <a:spcBef>
                <a:spcPts val="0"/>
              </a:spcBef>
              <a:spcAft>
                <a:spcPts val="0"/>
              </a:spcAft>
              <a:buSzPts val="1400"/>
              <a:buNone/>
              <a:defRPr sz="4400" b="0" i="0" u="none" strike="noStrike" cap="none">
                <a:solidFill>
                  <a:srgbClr val="6A737B"/>
                </a:solidFill>
                <a:latin typeface="Arial"/>
                <a:ea typeface="Arial"/>
                <a:cs typeface="Arial"/>
                <a:sym typeface="Arial"/>
              </a:defRPr>
            </a:lvl5pPr>
            <a:lvl6pPr marR="0" lvl="5" algn="l" rtl="0">
              <a:spcBef>
                <a:spcPts val="0"/>
              </a:spcBef>
              <a:spcAft>
                <a:spcPts val="0"/>
              </a:spcAft>
              <a:buSzPts val="1400"/>
              <a:buNone/>
              <a:defRPr sz="4400" b="0" i="0" u="none" strike="noStrike" cap="none">
                <a:solidFill>
                  <a:srgbClr val="6A737B"/>
                </a:solidFill>
                <a:latin typeface="Arial"/>
                <a:ea typeface="Arial"/>
                <a:cs typeface="Arial"/>
                <a:sym typeface="Arial"/>
              </a:defRPr>
            </a:lvl6pPr>
            <a:lvl7pPr marR="0" lvl="6" algn="l" rtl="0">
              <a:spcBef>
                <a:spcPts val="0"/>
              </a:spcBef>
              <a:spcAft>
                <a:spcPts val="0"/>
              </a:spcAft>
              <a:buSzPts val="1400"/>
              <a:buNone/>
              <a:defRPr sz="4400" b="0" i="0" u="none" strike="noStrike" cap="none">
                <a:solidFill>
                  <a:srgbClr val="6A737B"/>
                </a:solidFill>
                <a:latin typeface="Arial"/>
                <a:ea typeface="Arial"/>
                <a:cs typeface="Arial"/>
                <a:sym typeface="Arial"/>
              </a:defRPr>
            </a:lvl7pPr>
            <a:lvl8pPr marR="0" lvl="7" algn="l" rtl="0">
              <a:spcBef>
                <a:spcPts val="0"/>
              </a:spcBef>
              <a:spcAft>
                <a:spcPts val="0"/>
              </a:spcAft>
              <a:buSzPts val="1400"/>
              <a:buNone/>
              <a:defRPr sz="4400" b="0" i="0" u="none" strike="noStrike" cap="none">
                <a:solidFill>
                  <a:srgbClr val="6A737B"/>
                </a:solidFill>
                <a:latin typeface="Arial"/>
                <a:ea typeface="Arial"/>
                <a:cs typeface="Arial"/>
                <a:sym typeface="Arial"/>
              </a:defRPr>
            </a:lvl8pPr>
            <a:lvl9pPr marR="0" lvl="8" algn="l" rtl="0">
              <a:spcBef>
                <a:spcPts val="0"/>
              </a:spcBef>
              <a:spcAft>
                <a:spcPts val="0"/>
              </a:spcAft>
              <a:buSzPts val="1400"/>
              <a:buNone/>
              <a:defRPr sz="4400" b="0" i="0" u="none" strike="noStrike" cap="none">
                <a:solidFill>
                  <a:srgbClr val="6A737B"/>
                </a:solidFill>
                <a:latin typeface="Arial"/>
                <a:ea typeface="Arial"/>
                <a:cs typeface="Arial"/>
                <a:sym typeface="Arial"/>
              </a:defRPr>
            </a:lvl9pPr>
          </a:lstStyle>
          <a:p>
            <a:endParaRPr/>
          </a:p>
        </p:txBody>
      </p:sp>
      <p:sp>
        <p:nvSpPr>
          <p:cNvPr id="8" name="Google Shape;8;p35"/>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rgbClr val="36424A"/>
              </a:buClr>
              <a:buSzPts val="2800"/>
              <a:buFont typeface="Arial"/>
              <a:buChar char="•"/>
              <a:defRPr sz="2800" b="0" i="0" u="none" strike="noStrike" cap="none">
                <a:solidFill>
                  <a:srgbClr val="36424A"/>
                </a:solidFill>
                <a:latin typeface="Arial"/>
                <a:ea typeface="Arial"/>
                <a:cs typeface="Arial"/>
                <a:sym typeface="Arial"/>
              </a:defRPr>
            </a:lvl1pPr>
            <a:lvl2pPr marL="914400" marR="0" lvl="1" indent="-381000" algn="l" rtl="0">
              <a:spcBef>
                <a:spcPts val="480"/>
              </a:spcBef>
              <a:spcAft>
                <a:spcPts val="0"/>
              </a:spcAft>
              <a:buClr>
                <a:srgbClr val="36424A"/>
              </a:buClr>
              <a:buSzPts val="2400"/>
              <a:buFont typeface="Arial"/>
              <a:buChar char="–"/>
              <a:defRPr sz="2400" b="0" i="0" u="none" strike="noStrike" cap="none">
                <a:solidFill>
                  <a:srgbClr val="36424A"/>
                </a:solidFill>
                <a:latin typeface="Arial"/>
                <a:ea typeface="Arial"/>
                <a:cs typeface="Arial"/>
                <a:sym typeface="Arial"/>
              </a:defRPr>
            </a:lvl2pPr>
            <a:lvl3pPr marL="1371600" marR="0" lvl="2" indent="-342900" algn="l" rtl="0">
              <a:spcBef>
                <a:spcPts val="360"/>
              </a:spcBef>
              <a:spcAft>
                <a:spcPts val="0"/>
              </a:spcAft>
              <a:buClr>
                <a:srgbClr val="36424A"/>
              </a:buClr>
              <a:buSzPts val="1800"/>
              <a:buFont typeface="Arial"/>
              <a:buChar char="•"/>
              <a:defRPr sz="1800" b="0" i="0" u="none" strike="noStrike" cap="none">
                <a:solidFill>
                  <a:srgbClr val="36424A"/>
                </a:solidFill>
                <a:latin typeface="Arial"/>
                <a:ea typeface="Arial"/>
                <a:cs typeface="Arial"/>
                <a:sym typeface="Arial"/>
              </a:defRPr>
            </a:lvl3pPr>
            <a:lvl4pPr marL="1828800" marR="0" lvl="3" indent="-342900" algn="l" rtl="0">
              <a:spcBef>
                <a:spcPts val="360"/>
              </a:spcBef>
              <a:spcAft>
                <a:spcPts val="0"/>
              </a:spcAft>
              <a:buClr>
                <a:srgbClr val="36424A"/>
              </a:buClr>
              <a:buSzPts val="1800"/>
              <a:buFont typeface="Arial"/>
              <a:buChar char="–"/>
              <a:defRPr sz="1800" b="0" i="0" u="none" strike="noStrike" cap="none">
                <a:solidFill>
                  <a:srgbClr val="36424A"/>
                </a:solidFill>
                <a:latin typeface="Arial"/>
                <a:ea typeface="Arial"/>
                <a:cs typeface="Arial"/>
                <a:sym typeface="Arial"/>
              </a:defRPr>
            </a:lvl4pPr>
            <a:lvl5pPr marL="2286000" marR="0" lvl="4" indent="-342900" algn="l" rtl="0">
              <a:spcBef>
                <a:spcPts val="360"/>
              </a:spcBef>
              <a:spcAft>
                <a:spcPts val="0"/>
              </a:spcAft>
              <a:buClr>
                <a:srgbClr val="36424A"/>
              </a:buClr>
              <a:buSzPts val="1800"/>
              <a:buFont typeface="Arial"/>
              <a:buChar char="»"/>
              <a:defRPr sz="1800" b="0" i="0" u="none" strike="noStrike" cap="none">
                <a:solidFill>
                  <a:srgbClr val="36424A"/>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 name="Google Shape;9;p35"/>
          <p:cNvSpPr txBox="1">
            <a:spLocks noGrp="1"/>
          </p:cNvSpPr>
          <p:nvPr>
            <p:ph type="sldNum" idx="12"/>
          </p:nvPr>
        </p:nvSpPr>
        <p:spPr>
          <a:xfrm>
            <a:off x="107504" y="4731990"/>
            <a:ext cx="2057400" cy="274637"/>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spcAft>
                <a:spcPts val="0"/>
              </a:spcAft>
              <a:buNone/>
              <a:defRPr sz="1300" b="0" i="0" u="none" strike="noStrike" cap="none">
                <a:solidFill>
                  <a:srgbClr val="8E9193"/>
                </a:solidFill>
                <a:latin typeface="Arial"/>
                <a:ea typeface="Arial"/>
                <a:cs typeface="Arial"/>
                <a:sym typeface="Arial"/>
              </a:defRPr>
            </a:lvl1pPr>
            <a:lvl2pPr marL="0" marR="0" lvl="1" indent="0" algn="l" rtl="0">
              <a:spcBef>
                <a:spcPts val="0"/>
              </a:spcBef>
              <a:spcAft>
                <a:spcPts val="0"/>
              </a:spcAft>
              <a:buNone/>
              <a:defRPr sz="1300" b="0" i="0" u="none" strike="noStrike" cap="none">
                <a:solidFill>
                  <a:srgbClr val="8E9193"/>
                </a:solidFill>
                <a:latin typeface="Arial"/>
                <a:ea typeface="Arial"/>
                <a:cs typeface="Arial"/>
                <a:sym typeface="Arial"/>
              </a:defRPr>
            </a:lvl2pPr>
            <a:lvl3pPr marL="0" marR="0" lvl="2" indent="0" algn="l" rtl="0">
              <a:spcBef>
                <a:spcPts val="0"/>
              </a:spcBef>
              <a:spcAft>
                <a:spcPts val="0"/>
              </a:spcAft>
              <a:buNone/>
              <a:defRPr sz="1300" b="0" i="0" u="none" strike="noStrike" cap="none">
                <a:solidFill>
                  <a:srgbClr val="8E9193"/>
                </a:solidFill>
                <a:latin typeface="Arial"/>
                <a:ea typeface="Arial"/>
                <a:cs typeface="Arial"/>
                <a:sym typeface="Arial"/>
              </a:defRPr>
            </a:lvl3pPr>
            <a:lvl4pPr marL="0" marR="0" lvl="3" indent="0" algn="l" rtl="0">
              <a:spcBef>
                <a:spcPts val="0"/>
              </a:spcBef>
              <a:spcAft>
                <a:spcPts val="0"/>
              </a:spcAft>
              <a:buNone/>
              <a:defRPr sz="1300" b="0" i="0" u="none" strike="noStrike" cap="none">
                <a:solidFill>
                  <a:srgbClr val="8E9193"/>
                </a:solidFill>
                <a:latin typeface="Arial"/>
                <a:ea typeface="Arial"/>
                <a:cs typeface="Arial"/>
                <a:sym typeface="Arial"/>
              </a:defRPr>
            </a:lvl4pPr>
            <a:lvl5pPr marL="0" marR="0" lvl="4" indent="0" algn="l" rtl="0">
              <a:spcBef>
                <a:spcPts val="0"/>
              </a:spcBef>
              <a:spcAft>
                <a:spcPts val="0"/>
              </a:spcAft>
              <a:buNone/>
              <a:defRPr sz="1300" b="0" i="0" u="none" strike="noStrike" cap="none">
                <a:solidFill>
                  <a:srgbClr val="8E9193"/>
                </a:solidFill>
                <a:latin typeface="Arial"/>
                <a:ea typeface="Arial"/>
                <a:cs typeface="Arial"/>
                <a:sym typeface="Arial"/>
              </a:defRPr>
            </a:lvl5pPr>
            <a:lvl6pPr marL="0" marR="0" lvl="5" indent="0" algn="l" rtl="0">
              <a:spcBef>
                <a:spcPts val="0"/>
              </a:spcBef>
              <a:spcAft>
                <a:spcPts val="0"/>
              </a:spcAft>
              <a:buNone/>
              <a:defRPr sz="1300" b="0" i="0" u="none" strike="noStrike" cap="none">
                <a:solidFill>
                  <a:srgbClr val="8E9193"/>
                </a:solidFill>
                <a:latin typeface="Arial"/>
                <a:ea typeface="Arial"/>
                <a:cs typeface="Arial"/>
                <a:sym typeface="Arial"/>
              </a:defRPr>
            </a:lvl6pPr>
            <a:lvl7pPr marL="0" marR="0" lvl="6" indent="0" algn="l" rtl="0">
              <a:spcBef>
                <a:spcPts val="0"/>
              </a:spcBef>
              <a:spcAft>
                <a:spcPts val="0"/>
              </a:spcAft>
              <a:buNone/>
              <a:defRPr sz="1300" b="0" i="0" u="none" strike="noStrike" cap="none">
                <a:solidFill>
                  <a:srgbClr val="8E9193"/>
                </a:solidFill>
                <a:latin typeface="Arial"/>
                <a:ea typeface="Arial"/>
                <a:cs typeface="Arial"/>
                <a:sym typeface="Arial"/>
              </a:defRPr>
            </a:lvl7pPr>
            <a:lvl8pPr marL="0" marR="0" lvl="7" indent="0" algn="l" rtl="0">
              <a:spcBef>
                <a:spcPts val="0"/>
              </a:spcBef>
              <a:spcAft>
                <a:spcPts val="0"/>
              </a:spcAft>
              <a:buNone/>
              <a:defRPr sz="1300" b="0" i="0" u="none" strike="noStrike" cap="none">
                <a:solidFill>
                  <a:srgbClr val="8E9193"/>
                </a:solidFill>
                <a:latin typeface="Arial"/>
                <a:ea typeface="Arial"/>
                <a:cs typeface="Arial"/>
                <a:sym typeface="Arial"/>
              </a:defRPr>
            </a:lvl8pPr>
            <a:lvl9pPr marL="0" marR="0" lvl="8" indent="0" algn="l" rtl="0">
              <a:spcBef>
                <a:spcPts val="0"/>
              </a:spcBef>
              <a:spcAft>
                <a:spcPts val="0"/>
              </a:spcAft>
              <a:buNone/>
              <a:defRPr sz="1300" b="0" i="0" u="none" strike="noStrike" cap="none">
                <a:solidFill>
                  <a:srgbClr val="8E9193"/>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r>
              <a:rPr lang="en-US"/>
              <a:t>m</a:t>
            </a:r>
            <a:endParaRPr/>
          </a:p>
        </p:txBody>
      </p:sp>
      <p:sp>
        <p:nvSpPr>
          <p:cNvPr id="2" name="MSIPCMContentMarking" descr="{&quot;HashCode&quot;:1424004173,&quot;Placement&quot;:&quot;Footer&quot;,&quot;Top&quot;:382.997253,&quot;Left&quot;:0.0,&quot;SlideWidth&quot;:720,&quot;SlideHeight&quot;:405}">
            <a:extLst>
              <a:ext uri="{FF2B5EF4-FFF2-40B4-BE49-F238E27FC236}">
                <a16:creationId xmlns:a16="http://schemas.microsoft.com/office/drawing/2014/main" id="{F23465C0-A736-2EE1-C460-FF2EDA864031}"/>
              </a:ext>
            </a:extLst>
          </p:cNvPr>
          <p:cNvSpPr txBox="1"/>
          <p:nvPr userDrawn="1"/>
        </p:nvSpPr>
        <p:spPr>
          <a:xfrm>
            <a:off x="0" y="4864065"/>
            <a:ext cx="1804584" cy="279435"/>
          </a:xfrm>
          <a:prstGeom prst="rect">
            <a:avLst/>
          </a:prstGeom>
          <a:noFill/>
        </p:spPr>
        <p:txBody>
          <a:bodyPr vert="horz" wrap="square" lIns="0" tIns="0" rIns="0" bIns="0" rtlCol="0" anchor="ctr" anchorCtr="1">
            <a:spAutoFit/>
          </a:bodyPr>
          <a:lstStyle/>
          <a:p>
            <a:pPr algn="l">
              <a:spcBef>
                <a:spcPts val="0"/>
              </a:spcBef>
              <a:spcAft>
                <a:spcPts val="0"/>
              </a:spcAft>
            </a:pPr>
            <a:r>
              <a:rPr lang="en-CA" sz="1100">
                <a:solidFill>
                  <a:srgbClr val="000000"/>
                </a:solidFill>
                <a:latin typeface="Calibri" panose="020F0502020204030204" pitchFamily="34" charset="0"/>
              </a:rPr>
              <a:t>Classification: Protected A</a:t>
            </a: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2"/>
        <p:cNvGrpSpPr/>
        <p:nvPr/>
      </p:nvGrpSpPr>
      <p:grpSpPr>
        <a:xfrm>
          <a:off x="0" y="0"/>
          <a:ext cx="0" cy="0"/>
          <a:chOff x="0" y="0"/>
          <a:chExt cx="0" cy="0"/>
        </a:xfrm>
      </p:grpSpPr>
      <p:sp>
        <p:nvSpPr>
          <p:cNvPr id="53" name="Google Shape;53;p37"/>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3200"/>
              <a:buNone/>
              <a:defRPr sz="3200" b="0" i="0" u="none" strike="noStrike" cap="none">
                <a:solidFill>
                  <a:schemeClr val="dk1"/>
                </a:solidFill>
                <a:latin typeface="Arial"/>
                <a:ea typeface="Arial"/>
                <a:cs typeface="Arial"/>
                <a:sym typeface="Arial"/>
              </a:defRPr>
            </a:lvl1pPr>
            <a:lvl2pPr marR="0" lvl="1" algn="l" rtl="0">
              <a:spcBef>
                <a:spcPts val="0"/>
              </a:spcBef>
              <a:spcAft>
                <a:spcPts val="0"/>
              </a:spcAft>
              <a:buSzPts val="3200"/>
              <a:buNone/>
              <a:defRPr sz="3200" b="0" i="0" u="none" strike="noStrike" cap="none">
                <a:solidFill>
                  <a:srgbClr val="6A737B"/>
                </a:solidFill>
                <a:latin typeface="Arial"/>
                <a:ea typeface="Arial"/>
                <a:cs typeface="Arial"/>
                <a:sym typeface="Arial"/>
              </a:defRPr>
            </a:lvl2pPr>
            <a:lvl3pPr marR="0" lvl="2" algn="l" rtl="0">
              <a:spcBef>
                <a:spcPts val="0"/>
              </a:spcBef>
              <a:spcAft>
                <a:spcPts val="0"/>
              </a:spcAft>
              <a:buSzPts val="3200"/>
              <a:buNone/>
              <a:defRPr sz="3200" b="0" i="0" u="none" strike="noStrike" cap="none">
                <a:solidFill>
                  <a:srgbClr val="6A737B"/>
                </a:solidFill>
                <a:latin typeface="Arial"/>
                <a:ea typeface="Arial"/>
                <a:cs typeface="Arial"/>
                <a:sym typeface="Arial"/>
              </a:defRPr>
            </a:lvl3pPr>
            <a:lvl4pPr marR="0" lvl="3" algn="l" rtl="0">
              <a:spcBef>
                <a:spcPts val="0"/>
              </a:spcBef>
              <a:spcAft>
                <a:spcPts val="0"/>
              </a:spcAft>
              <a:buSzPts val="3200"/>
              <a:buNone/>
              <a:defRPr sz="3200" b="0" i="0" u="none" strike="noStrike" cap="none">
                <a:solidFill>
                  <a:srgbClr val="6A737B"/>
                </a:solidFill>
                <a:latin typeface="Arial"/>
                <a:ea typeface="Arial"/>
                <a:cs typeface="Arial"/>
                <a:sym typeface="Arial"/>
              </a:defRPr>
            </a:lvl4pPr>
            <a:lvl5pPr marR="0" lvl="4" algn="l" rtl="0">
              <a:spcBef>
                <a:spcPts val="0"/>
              </a:spcBef>
              <a:spcAft>
                <a:spcPts val="0"/>
              </a:spcAft>
              <a:buSzPts val="3200"/>
              <a:buNone/>
              <a:defRPr sz="3200" b="0" i="0" u="none" strike="noStrike" cap="none">
                <a:solidFill>
                  <a:srgbClr val="6A737B"/>
                </a:solidFill>
                <a:latin typeface="Arial"/>
                <a:ea typeface="Arial"/>
                <a:cs typeface="Arial"/>
                <a:sym typeface="Arial"/>
              </a:defRPr>
            </a:lvl5pPr>
            <a:lvl6pPr marR="0" lvl="5" algn="l" rtl="0">
              <a:spcBef>
                <a:spcPts val="0"/>
              </a:spcBef>
              <a:spcAft>
                <a:spcPts val="0"/>
              </a:spcAft>
              <a:buSzPts val="3200"/>
              <a:buNone/>
              <a:defRPr sz="3200" b="0" i="0" u="none" strike="noStrike" cap="none">
                <a:solidFill>
                  <a:srgbClr val="6A737B"/>
                </a:solidFill>
                <a:latin typeface="Arial"/>
                <a:ea typeface="Arial"/>
                <a:cs typeface="Arial"/>
                <a:sym typeface="Arial"/>
              </a:defRPr>
            </a:lvl6pPr>
            <a:lvl7pPr marR="0" lvl="6" algn="l" rtl="0">
              <a:spcBef>
                <a:spcPts val="0"/>
              </a:spcBef>
              <a:spcAft>
                <a:spcPts val="0"/>
              </a:spcAft>
              <a:buSzPts val="3200"/>
              <a:buNone/>
              <a:defRPr sz="3200" b="0" i="0" u="none" strike="noStrike" cap="none">
                <a:solidFill>
                  <a:srgbClr val="6A737B"/>
                </a:solidFill>
                <a:latin typeface="Arial"/>
                <a:ea typeface="Arial"/>
                <a:cs typeface="Arial"/>
                <a:sym typeface="Arial"/>
              </a:defRPr>
            </a:lvl7pPr>
            <a:lvl8pPr marR="0" lvl="7" algn="l" rtl="0">
              <a:spcBef>
                <a:spcPts val="0"/>
              </a:spcBef>
              <a:spcAft>
                <a:spcPts val="0"/>
              </a:spcAft>
              <a:buSzPts val="3200"/>
              <a:buNone/>
              <a:defRPr sz="3200" b="0" i="0" u="none" strike="noStrike" cap="none">
                <a:solidFill>
                  <a:srgbClr val="6A737B"/>
                </a:solidFill>
                <a:latin typeface="Arial"/>
                <a:ea typeface="Arial"/>
                <a:cs typeface="Arial"/>
                <a:sym typeface="Arial"/>
              </a:defRPr>
            </a:lvl8pPr>
            <a:lvl9pPr marR="0" lvl="8" algn="l" rtl="0">
              <a:spcBef>
                <a:spcPts val="0"/>
              </a:spcBef>
              <a:spcAft>
                <a:spcPts val="0"/>
              </a:spcAft>
              <a:buSzPts val="3200"/>
              <a:buNone/>
              <a:defRPr sz="3200" b="0" i="0" u="none" strike="noStrike" cap="none">
                <a:solidFill>
                  <a:srgbClr val="6A737B"/>
                </a:solidFill>
                <a:latin typeface="Arial"/>
                <a:ea typeface="Arial"/>
                <a:cs typeface="Arial"/>
                <a:sym typeface="Arial"/>
              </a:defRPr>
            </a:lvl9pPr>
          </a:lstStyle>
          <a:p>
            <a:endParaRPr/>
          </a:p>
        </p:txBody>
      </p:sp>
      <p:sp>
        <p:nvSpPr>
          <p:cNvPr id="54" name="Google Shape;54;p37"/>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5" name="Google Shape;55;p37"/>
          <p:cNvSpPr/>
          <p:nvPr/>
        </p:nvSpPr>
        <p:spPr>
          <a:xfrm>
            <a:off x="0" y="5070348"/>
            <a:ext cx="9144000" cy="73152"/>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6" name="Google Shape;56;p37"/>
          <p:cNvSpPr txBox="1">
            <a:spLocks noGrp="1"/>
          </p:cNvSpPr>
          <p:nvPr>
            <p:ph type="sldNum" idx="12"/>
          </p:nvPr>
        </p:nvSpPr>
        <p:spPr>
          <a:xfrm>
            <a:off x="107504" y="4673377"/>
            <a:ext cx="2057400" cy="274637"/>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spcAft>
                <a:spcPts val="0"/>
              </a:spcAft>
              <a:buNone/>
              <a:defRPr sz="1300" b="0" i="0" u="none" strike="noStrike" cap="none">
                <a:solidFill>
                  <a:srgbClr val="8E9193"/>
                </a:solidFill>
                <a:latin typeface="Arial"/>
                <a:ea typeface="Arial"/>
                <a:cs typeface="Arial"/>
                <a:sym typeface="Arial"/>
              </a:defRPr>
            </a:lvl1pPr>
            <a:lvl2pPr marL="0" marR="0" lvl="1" indent="0" algn="l" rtl="0">
              <a:spcBef>
                <a:spcPts val="0"/>
              </a:spcBef>
              <a:spcAft>
                <a:spcPts val="0"/>
              </a:spcAft>
              <a:buNone/>
              <a:defRPr sz="1300" b="0" i="0" u="none" strike="noStrike" cap="none">
                <a:solidFill>
                  <a:srgbClr val="8E9193"/>
                </a:solidFill>
                <a:latin typeface="Arial"/>
                <a:ea typeface="Arial"/>
                <a:cs typeface="Arial"/>
                <a:sym typeface="Arial"/>
              </a:defRPr>
            </a:lvl2pPr>
            <a:lvl3pPr marL="0" marR="0" lvl="2" indent="0" algn="l" rtl="0">
              <a:spcBef>
                <a:spcPts val="0"/>
              </a:spcBef>
              <a:spcAft>
                <a:spcPts val="0"/>
              </a:spcAft>
              <a:buNone/>
              <a:defRPr sz="1300" b="0" i="0" u="none" strike="noStrike" cap="none">
                <a:solidFill>
                  <a:srgbClr val="8E9193"/>
                </a:solidFill>
                <a:latin typeface="Arial"/>
                <a:ea typeface="Arial"/>
                <a:cs typeface="Arial"/>
                <a:sym typeface="Arial"/>
              </a:defRPr>
            </a:lvl3pPr>
            <a:lvl4pPr marL="0" marR="0" lvl="3" indent="0" algn="l" rtl="0">
              <a:spcBef>
                <a:spcPts val="0"/>
              </a:spcBef>
              <a:spcAft>
                <a:spcPts val="0"/>
              </a:spcAft>
              <a:buNone/>
              <a:defRPr sz="1300" b="0" i="0" u="none" strike="noStrike" cap="none">
                <a:solidFill>
                  <a:srgbClr val="8E9193"/>
                </a:solidFill>
                <a:latin typeface="Arial"/>
                <a:ea typeface="Arial"/>
                <a:cs typeface="Arial"/>
                <a:sym typeface="Arial"/>
              </a:defRPr>
            </a:lvl4pPr>
            <a:lvl5pPr marL="0" marR="0" lvl="4" indent="0" algn="l" rtl="0">
              <a:spcBef>
                <a:spcPts val="0"/>
              </a:spcBef>
              <a:spcAft>
                <a:spcPts val="0"/>
              </a:spcAft>
              <a:buNone/>
              <a:defRPr sz="1300" b="0" i="0" u="none" strike="noStrike" cap="none">
                <a:solidFill>
                  <a:srgbClr val="8E9193"/>
                </a:solidFill>
                <a:latin typeface="Arial"/>
                <a:ea typeface="Arial"/>
                <a:cs typeface="Arial"/>
                <a:sym typeface="Arial"/>
              </a:defRPr>
            </a:lvl5pPr>
            <a:lvl6pPr marL="0" marR="0" lvl="5" indent="0" algn="l" rtl="0">
              <a:spcBef>
                <a:spcPts val="0"/>
              </a:spcBef>
              <a:spcAft>
                <a:spcPts val="0"/>
              </a:spcAft>
              <a:buNone/>
              <a:defRPr sz="1300" b="0" i="0" u="none" strike="noStrike" cap="none">
                <a:solidFill>
                  <a:srgbClr val="8E9193"/>
                </a:solidFill>
                <a:latin typeface="Arial"/>
                <a:ea typeface="Arial"/>
                <a:cs typeface="Arial"/>
                <a:sym typeface="Arial"/>
              </a:defRPr>
            </a:lvl6pPr>
            <a:lvl7pPr marL="0" marR="0" lvl="6" indent="0" algn="l" rtl="0">
              <a:spcBef>
                <a:spcPts val="0"/>
              </a:spcBef>
              <a:spcAft>
                <a:spcPts val="0"/>
              </a:spcAft>
              <a:buNone/>
              <a:defRPr sz="1300" b="0" i="0" u="none" strike="noStrike" cap="none">
                <a:solidFill>
                  <a:srgbClr val="8E9193"/>
                </a:solidFill>
                <a:latin typeface="Arial"/>
                <a:ea typeface="Arial"/>
                <a:cs typeface="Arial"/>
                <a:sym typeface="Arial"/>
              </a:defRPr>
            </a:lvl7pPr>
            <a:lvl8pPr marL="0" marR="0" lvl="7" indent="0" algn="l" rtl="0">
              <a:spcBef>
                <a:spcPts val="0"/>
              </a:spcBef>
              <a:spcAft>
                <a:spcPts val="0"/>
              </a:spcAft>
              <a:buNone/>
              <a:defRPr sz="1300" b="0" i="0" u="none" strike="noStrike" cap="none">
                <a:solidFill>
                  <a:srgbClr val="8E9193"/>
                </a:solidFill>
                <a:latin typeface="Arial"/>
                <a:ea typeface="Arial"/>
                <a:cs typeface="Arial"/>
                <a:sym typeface="Arial"/>
              </a:defRPr>
            </a:lvl8pPr>
            <a:lvl9pPr marL="0" marR="0" lvl="8" indent="0" algn="l" rtl="0">
              <a:spcBef>
                <a:spcPts val="0"/>
              </a:spcBef>
              <a:spcAft>
                <a:spcPts val="0"/>
              </a:spcAft>
              <a:buNone/>
              <a:defRPr sz="1300" b="0" i="0" u="none" strike="noStrike" cap="none">
                <a:solidFill>
                  <a:srgbClr val="8E9193"/>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r>
              <a:rPr lang="en-US"/>
              <a:t>m</a:t>
            </a:r>
            <a:endParaRPr sz="1400">
              <a:solidFill>
                <a:srgbClr val="000000"/>
              </a:solidFill>
            </a:endParaRPr>
          </a:p>
        </p:txBody>
      </p:sp>
      <p:sp>
        <p:nvSpPr>
          <p:cNvPr id="2" name="MSIPCMContentMarking" descr="{&quot;HashCode&quot;:1424004173,&quot;Placement&quot;:&quot;Footer&quot;,&quot;Top&quot;:382.997253,&quot;Left&quot;:0.0,&quot;SlideWidth&quot;:720,&quot;SlideHeight&quot;:405}">
            <a:extLst>
              <a:ext uri="{FF2B5EF4-FFF2-40B4-BE49-F238E27FC236}">
                <a16:creationId xmlns:a16="http://schemas.microsoft.com/office/drawing/2014/main" id="{588B665F-AE99-3775-7F2D-4D6583275AF6}"/>
              </a:ext>
            </a:extLst>
          </p:cNvPr>
          <p:cNvSpPr txBox="1"/>
          <p:nvPr userDrawn="1"/>
        </p:nvSpPr>
        <p:spPr>
          <a:xfrm>
            <a:off x="0" y="4864065"/>
            <a:ext cx="1804584" cy="279435"/>
          </a:xfrm>
          <a:prstGeom prst="rect">
            <a:avLst/>
          </a:prstGeom>
          <a:noFill/>
        </p:spPr>
        <p:txBody>
          <a:bodyPr vert="horz" wrap="square" lIns="0" tIns="0" rIns="0" bIns="0" rtlCol="0" anchor="ctr" anchorCtr="1">
            <a:spAutoFit/>
          </a:bodyPr>
          <a:lstStyle/>
          <a:p>
            <a:pPr algn="l">
              <a:spcBef>
                <a:spcPts val="0"/>
              </a:spcBef>
              <a:spcAft>
                <a:spcPts val="0"/>
              </a:spcAft>
            </a:pPr>
            <a:r>
              <a:rPr lang="en-CA" sz="1100">
                <a:solidFill>
                  <a:srgbClr val="000000"/>
                </a:solidFill>
                <a:latin typeface="Calibri" panose="020F0502020204030204" pitchFamily="34" charset="0"/>
              </a:rPr>
              <a:t>Classification: Protected A</a:t>
            </a:r>
          </a:p>
        </p:txBody>
      </p:sp>
    </p:spTree>
  </p:cSld>
  <p:clrMap bg1="lt1" tx1="dk1" bg2="dk2" tx2="lt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9.xml"/><Relationship Id="rId1" Type="http://schemas.openxmlformats.org/officeDocument/2006/relationships/slideLayout" Target="../slideLayouts/slideLayout8.xml"/><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34.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BASIC STRUCTURAL CONSIDERATIONS </a:t>
            </a:r>
            <a:endParaRPr/>
          </a:p>
        </p:txBody>
      </p:sp>
      <p:sp>
        <p:nvSpPr>
          <p:cNvPr id="162" name="Google Shape;162;p1"/>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10"/>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Below is a Free Body Diagram of a hanger as well as a piece cut out from the hanger.</a:t>
            </a:r>
            <a:endParaRPr dirty="0"/>
          </a:p>
          <a:p>
            <a:pPr marL="342900" lvl="0" indent="-342900" algn="l" rtl="0">
              <a:lnSpc>
                <a:spcPct val="90000"/>
              </a:lnSpc>
              <a:spcBef>
                <a:spcPts val="360"/>
              </a:spcBef>
              <a:spcAft>
                <a:spcPts val="0"/>
              </a:spcAft>
              <a:buClr>
                <a:schemeClr val="dk1"/>
              </a:buClr>
              <a:buSzPts val="1800"/>
              <a:buChar char="•"/>
            </a:pPr>
            <a:r>
              <a:rPr lang="en-US" sz="1800" dirty="0"/>
              <a:t>What stresses must be present at the cuts to keep the pieces of the hanger from separating?</a:t>
            </a:r>
            <a:endParaRPr dirty="0"/>
          </a:p>
          <a:p>
            <a:pPr marL="342900" lvl="0" indent="-342900" algn="l" rtl="0">
              <a:lnSpc>
                <a:spcPct val="90000"/>
              </a:lnSpc>
              <a:spcBef>
                <a:spcPts val="360"/>
              </a:spcBef>
              <a:spcAft>
                <a:spcPts val="0"/>
              </a:spcAft>
              <a:buClr>
                <a:schemeClr val="dk1"/>
              </a:buClr>
              <a:buSzPts val="1800"/>
              <a:buChar char="•"/>
            </a:pPr>
            <a:r>
              <a:rPr lang="en-US" sz="1800" dirty="0"/>
              <a:t>The stresses are the same at each location and try to lengthen the hanger.</a:t>
            </a:r>
            <a:endParaRPr dirty="0"/>
          </a:p>
        </p:txBody>
      </p:sp>
      <p:sp>
        <p:nvSpPr>
          <p:cNvPr id="232" name="Google Shape;232;p10"/>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Hangers - Tension Stress</a:t>
            </a:r>
            <a:endParaRPr/>
          </a:p>
        </p:txBody>
      </p:sp>
      <p:pic>
        <p:nvPicPr>
          <p:cNvPr id="233" name="Google Shape;233;p10"/>
          <p:cNvPicPr preferRelativeResize="0"/>
          <p:nvPr/>
        </p:nvPicPr>
        <p:blipFill rotWithShape="1">
          <a:blip r:embed="rId3">
            <a:alphaModFix/>
          </a:blip>
          <a:srcRect/>
          <a:stretch/>
        </p:blipFill>
        <p:spPr>
          <a:xfrm>
            <a:off x="2812793" y="2876550"/>
            <a:ext cx="3518414" cy="1711424"/>
          </a:xfrm>
          <a:prstGeom prst="rect">
            <a:avLst/>
          </a:prstGeom>
          <a:noFill/>
          <a:ln>
            <a:noFill/>
          </a:ln>
        </p:spPr>
      </p:pic>
      <p:sp>
        <p:nvSpPr>
          <p:cNvPr id="234" name="Google Shape;234;p10"/>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11"/>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Below is a Free Body Diagram of a column as well as a piece cut out from the column.</a:t>
            </a:r>
            <a:endParaRPr dirty="0"/>
          </a:p>
          <a:p>
            <a:pPr marL="342900" lvl="0" indent="-342900" algn="l" rtl="0">
              <a:lnSpc>
                <a:spcPct val="90000"/>
              </a:lnSpc>
              <a:spcBef>
                <a:spcPts val="360"/>
              </a:spcBef>
              <a:spcAft>
                <a:spcPts val="0"/>
              </a:spcAft>
              <a:buClr>
                <a:schemeClr val="dk1"/>
              </a:buClr>
              <a:buSzPts val="1800"/>
              <a:buChar char="•"/>
            </a:pPr>
            <a:r>
              <a:rPr lang="en-US" sz="1800" dirty="0"/>
              <a:t>What stresses must be present at the cuts to keep the pieces of the column apart?</a:t>
            </a:r>
            <a:endParaRPr dirty="0"/>
          </a:p>
          <a:p>
            <a:pPr marL="342900" lvl="0" indent="-342900" algn="l" rtl="0">
              <a:lnSpc>
                <a:spcPct val="90000"/>
              </a:lnSpc>
              <a:spcBef>
                <a:spcPts val="360"/>
              </a:spcBef>
              <a:spcAft>
                <a:spcPts val="0"/>
              </a:spcAft>
              <a:buClr>
                <a:schemeClr val="dk1"/>
              </a:buClr>
              <a:buSzPts val="1800"/>
              <a:buChar char="•"/>
            </a:pPr>
            <a:r>
              <a:rPr lang="en-US" sz="1800" dirty="0"/>
              <a:t>The stresses are the same at each location and try to shorten the column.</a:t>
            </a:r>
            <a:endParaRPr dirty="0"/>
          </a:p>
        </p:txBody>
      </p:sp>
      <p:sp>
        <p:nvSpPr>
          <p:cNvPr id="240" name="Google Shape;240;p11"/>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Columns - Compression Stress</a:t>
            </a:r>
            <a:endParaRPr/>
          </a:p>
        </p:txBody>
      </p:sp>
      <p:pic>
        <p:nvPicPr>
          <p:cNvPr id="241" name="Google Shape;241;p11"/>
          <p:cNvPicPr preferRelativeResize="0"/>
          <p:nvPr/>
        </p:nvPicPr>
        <p:blipFill rotWithShape="1">
          <a:blip r:embed="rId3">
            <a:alphaModFix/>
          </a:blip>
          <a:srcRect/>
          <a:stretch/>
        </p:blipFill>
        <p:spPr>
          <a:xfrm>
            <a:off x="3124200" y="2876550"/>
            <a:ext cx="3291480" cy="1535010"/>
          </a:xfrm>
          <a:prstGeom prst="rect">
            <a:avLst/>
          </a:prstGeom>
          <a:noFill/>
          <a:ln>
            <a:noFill/>
          </a:ln>
        </p:spPr>
      </p:pic>
      <p:sp>
        <p:nvSpPr>
          <p:cNvPr id="242" name="Google Shape;242;p11"/>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12"/>
          <p:cNvSpPr txBox="1">
            <a:spLocks noGrp="1"/>
          </p:cNvSpPr>
          <p:nvPr>
            <p:ph type="body" idx="2"/>
          </p:nvPr>
        </p:nvSpPr>
        <p:spPr>
          <a:xfrm>
            <a:off x="5039544" y="1275607"/>
            <a:ext cx="3628206" cy="3168352"/>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Compression stresses can also cause buckling of a column.</a:t>
            </a:r>
          </a:p>
          <a:p>
            <a:pPr marL="342900" lvl="0" indent="-342900" algn="l" rtl="0">
              <a:lnSpc>
                <a:spcPct val="90000"/>
              </a:lnSpc>
              <a:spcBef>
                <a:spcPts val="0"/>
              </a:spcBef>
              <a:spcAft>
                <a:spcPts val="0"/>
              </a:spcAft>
              <a:buClr>
                <a:schemeClr val="dk1"/>
              </a:buClr>
              <a:buSzPts val="1800"/>
              <a:buChar char="•"/>
            </a:pPr>
            <a:endParaRPr dirty="0"/>
          </a:p>
          <a:p>
            <a:pPr marL="342900" lvl="0" indent="-342900" algn="l" rtl="0">
              <a:lnSpc>
                <a:spcPct val="90000"/>
              </a:lnSpc>
              <a:spcBef>
                <a:spcPts val="360"/>
              </a:spcBef>
              <a:spcAft>
                <a:spcPts val="0"/>
              </a:spcAft>
              <a:buClr>
                <a:schemeClr val="dk1"/>
              </a:buClr>
              <a:buSzPts val="1800"/>
              <a:buChar char="•"/>
            </a:pPr>
            <a:r>
              <a:rPr lang="en-US" sz="1800" dirty="0"/>
              <a:t>Slender columns buckle easier than stocky ones.</a:t>
            </a:r>
          </a:p>
          <a:p>
            <a:pPr marL="342900" lvl="0" indent="-342900" algn="l" rtl="0">
              <a:lnSpc>
                <a:spcPct val="90000"/>
              </a:lnSpc>
              <a:spcBef>
                <a:spcPts val="360"/>
              </a:spcBef>
              <a:spcAft>
                <a:spcPts val="0"/>
              </a:spcAft>
              <a:buClr>
                <a:schemeClr val="dk1"/>
              </a:buClr>
              <a:buSzPts val="1800"/>
              <a:buChar char="•"/>
            </a:pPr>
            <a:endParaRPr dirty="0"/>
          </a:p>
          <a:p>
            <a:pPr marL="342900" lvl="0" indent="-342900" algn="l" rtl="0">
              <a:lnSpc>
                <a:spcPct val="90000"/>
              </a:lnSpc>
              <a:spcBef>
                <a:spcPts val="360"/>
              </a:spcBef>
              <a:spcAft>
                <a:spcPts val="0"/>
              </a:spcAft>
              <a:buClr>
                <a:schemeClr val="dk1"/>
              </a:buClr>
              <a:buSzPts val="1800"/>
              <a:buChar char="•"/>
            </a:pPr>
            <a:r>
              <a:rPr lang="en-US" sz="1800" dirty="0"/>
              <a:t>Misaligned columns buckle easier than straight ones.</a:t>
            </a:r>
            <a:endParaRPr dirty="0"/>
          </a:p>
          <a:p>
            <a:pPr marL="342900" lvl="0" indent="-228600" algn="l" rtl="0">
              <a:spcBef>
                <a:spcPts val="360"/>
              </a:spcBef>
              <a:spcAft>
                <a:spcPts val="0"/>
              </a:spcAft>
              <a:buClr>
                <a:schemeClr val="dk1"/>
              </a:buClr>
              <a:buSzPts val="1800"/>
              <a:buNone/>
            </a:pPr>
            <a:endParaRPr dirty="0"/>
          </a:p>
        </p:txBody>
      </p:sp>
      <p:sp>
        <p:nvSpPr>
          <p:cNvPr id="248" name="Google Shape;248;p12"/>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2400"/>
              <a:t>Columns - Buckling</a:t>
            </a:r>
            <a:endParaRPr/>
          </a:p>
        </p:txBody>
      </p:sp>
      <p:pic>
        <p:nvPicPr>
          <p:cNvPr id="249" name="Google Shape;249;p12"/>
          <p:cNvPicPr preferRelativeResize="0"/>
          <p:nvPr/>
        </p:nvPicPr>
        <p:blipFill rotWithShape="1">
          <a:blip r:embed="rId3">
            <a:alphaModFix/>
          </a:blip>
          <a:srcRect/>
          <a:stretch/>
        </p:blipFill>
        <p:spPr>
          <a:xfrm>
            <a:off x="694953" y="1089329"/>
            <a:ext cx="3266257" cy="2878372"/>
          </a:xfrm>
          <a:prstGeom prst="rect">
            <a:avLst/>
          </a:prstGeom>
          <a:noFill/>
          <a:ln>
            <a:noFill/>
          </a:ln>
        </p:spPr>
      </p:pic>
      <p:sp>
        <p:nvSpPr>
          <p:cNvPr id="250" name="Google Shape;250;p12"/>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13"/>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Bending stresses cause curvature of the beam.</a:t>
            </a:r>
            <a:endParaRPr dirty="0"/>
          </a:p>
          <a:p>
            <a:pPr marL="342900" lvl="0" indent="-342900" algn="l" rtl="0">
              <a:lnSpc>
                <a:spcPct val="90000"/>
              </a:lnSpc>
              <a:spcBef>
                <a:spcPts val="360"/>
              </a:spcBef>
              <a:spcAft>
                <a:spcPts val="0"/>
              </a:spcAft>
              <a:buClr>
                <a:schemeClr val="dk1"/>
              </a:buClr>
              <a:buSzPts val="1800"/>
              <a:buChar char="•"/>
            </a:pPr>
            <a:r>
              <a:rPr lang="en-US" sz="1800" dirty="0"/>
              <a:t>The larger the curvature; the larger the bending stresses.</a:t>
            </a:r>
            <a:endParaRPr dirty="0"/>
          </a:p>
          <a:p>
            <a:pPr marL="342900" lvl="0" indent="-342900" algn="l" rtl="0">
              <a:lnSpc>
                <a:spcPct val="90000"/>
              </a:lnSpc>
              <a:spcBef>
                <a:spcPts val="360"/>
              </a:spcBef>
              <a:spcAft>
                <a:spcPts val="0"/>
              </a:spcAft>
              <a:buClr>
                <a:schemeClr val="dk1"/>
              </a:buClr>
              <a:buSzPts val="1800"/>
              <a:buChar char="•"/>
            </a:pPr>
            <a:r>
              <a:rPr lang="en-US" sz="1800" dirty="0"/>
              <a:t>The curvature causes sections of the beam to rotate.</a:t>
            </a:r>
            <a:endParaRPr dirty="0"/>
          </a:p>
          <a:p>
            <a:pPr marL="342900" lvl="0" indent="-342900" algn="l" rtl="0">
              <a:lnSpc>
                <a:spcPct val="90000"/>
              </a:lnSpc>
              <a:spcBef>
                <a:spcPts val="360"/>
              </a:spcBef>
              <a:spcAft>
                <a:spcPts val="0"/>
              </a:spcAft>
              <a:buClr>
                <a:schemeClr val="dk1"/>
              </a:buClr>
              <a:buSzPts val="1800"/>
              <a:buChar char="•"/>
            </a:pPr>
            <a:r>
              <a:rPr lang="en-US" sz="1800" dirty="0"/>
              <a:t>Simple beams go into positive curvature.</a:t>
            </a:r>
            <a:endParaRPr dirty="0"/>
          </a:p>
        </p:txBody>
      </p:sp>
      <p:sp>
        <p:nvSpPr>
          <p:cNvPr id="256" name="Google Shape;256;p13"/>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Simple Beams - Curvature</a:t>
            </a:r>
            <a:endParaRPr/>
          </a:p>
        </p:txBody>
      </p:sp>
      <p:pic>
        <p:nvPicPr>
          <p:cNvPr id="257" name="Google Shape;257;p13"/>
          <p:cNvPicPr preferRelativeResize="0"/>
          <p:nvPr/>
        </p:nvPicPr>
        <p:blipFill rotWithShape="1">
          <a:blip r:embed="rId3">
            <a:alphaModFix/>
          </a:blip>
          <a:srcRect/>
          <a:stretch/>
        </p:blipFill>
        <p:spPr>
          <a:xfrm>
            <a:off x="3036028" y="2826579"/>
            <a:ext cx="3071944" cy="1761395"/>
          </a:xfrm>
          <a:prstGeom prst="rect">
            <a:avLst/>
          </a:prstGeom>
          <a:noFill/>
          <a:ln>
            <a:noFill/>
          </a:ln>
        </p:spPr>
      </p:pic>
      <p:sp>
        <p:nvSpPr>
          <p:cNvPr id="258" name="Google Shape;258;p13"/>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14"/>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Continuous beams go into both positive and negative curvature.</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Curvature is generally positive away from intermediate  supports with maximum positive curvatures occurring beneath the loads.</a:t>
            </a:r>
            <a:endParaRPr dirty="0"/>
          </a:p>
          <a:p>
            <a:pPr marL="342900" lvl="0" indent="-342900" algn="l" rtl="0">
              <a:lnSpc>
                <a:spcPct val="90000"/>
              </a:lnSpc>
              <a:spcBef>
                <a:spcPts val="360"/>
              </a:spcBef>
              <a:spcAft>
                <a:spcPts val="0"/>
              </a:spcAft>
              <a:buClr>
                <a:schemeClr val="dk1"/>
              </a:buClr>
              <a:buSzPts val="1800"/>
              <a:buChar char="•"/>
            </a:pPr>
            <a:r>
              <a:rPr lang="en-US" sz="1800" dirty="0"/>
              <a:t>Curvature is generally negative near intermediate supports with maximum negative curvatures occurring at intermediate supports.</a:t>
            </a:r>
            <a:endParaRPr dirty="0"/>
          </a:p>
        </p:txBody>
      </p:sp>
      <p:sp>
        <p:nvSpPr>
          <p:cNvPr id="264" name="Google Shape;264;p14"/>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Continuous Beams - Curvature</a:t>
            </a:r>
            <a:endParaRPr/>
          </a:p>
        </p:txBody>
      </p:sp>
      <p:pic>
        <p:nvPicPr>
          <p:cNvPr id="265" name="Google Shape;265;p14"/>
          <p:cNvPicPr preferRelativeResize="0"/>
          <p:nvPr/>
        </p:nvPicPr>
        <p:blipFill rotWithShape="1">
          <a:blip r:embed="rId3">
            <a:alphaModFix/>
          </a:blip>
          <a:srcRect/>
          <a:stretch/>
        </p:blipFill>
        <p:spPr>
          <a:xfrm>
            <a:off x="2546153" y="1703790"/>
            <a:ext cx="4051693" cy="1574300"/>
          </a:xfrm>
          <a:prstGeom prst="rect">
            <a:avLst/>
          </a:prstGeom>
          <a:noFill/>
          <a:ln>
            <a:noFill/>
          </a:ln>
        </p:spPr>
      </p:pic>
      <p:sp>
        <p:nvSpPr>
          <p:cNvPr id="266" name="Google Shape;266;p14"/>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15"/>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Below is a Free Body Diagram showing a section of beam in positive curvature.</a:t>
            </a:r>
            <a:endParaRPr/>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Char char="•"/>
            </a:pPr>
            <a:r>
              <a:rPr lang="en-US" sz="1800"/>
              <a:t>The top of the beam is being pushed together (compression) while the bottom of the beam is being pulled apart (tension).</a:t>
            </a:r>
            <a:endParaRPr/>
          </a:p>
          <a:p>
            <a:pPr marL="342900" lvl="0" indent="-342900" algn="l" rtl="0">
              <a:lnSpc>
                <a:spcPct val="90000"/>
              </a:lnSpc>
              <a:spcBef>
                <a:spcPts val="360"/>
              </a:spcBef>
              <a:spcAft>
                <a:spcPts val="0"/>
              </a:spcAft>
              <a:buClr>
                <a:schemeClr val="dk1"/>
              </a:buClr>
              <a:buSzPts val="1800"/>
              <a:buChar char="•"/>
            </a:pPr>
            <a:r>
              <a:rPr lang="en-US" sz="1800"/>
              <a:t>The mid-height of the beam does not change length and is not stressed.</a:t>
            </a:r>
            <a:endParaRPr/>
          </a:p>
        </p:txBody>
      </p:sp>
      <p:sp>
        <p:nvSpPr>
          <p:cNvPr id="272" name="Google Shape;272;p15"/>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Simple Beams - Bending Stress</a:t>
            </a:r>
            <a:endParaRPr/>
          </a:p>
        </p:txBody>
      </p:sp>
      <p:pic>
        <p:nvPicPr>
          <p:cNvPr id="273" name="Google Shape;273;p15"/>
          <p:cNvPicPr preferRelativeResize="0"/>
          <p:nvPr/>
        </p:nvPicPr>
        <p:blipFill rotWithShape="1">
          <a:blip r:embed="rId3">
            <a:alphaModFix/>
          </a:blip>
          <a:srcRect/>
          <a:stretch/>
        </p:blipFill>
        <p:spPr>
          <a:xfrm>
            <a:off x="3396405" y="1733550"/>
            <a:ext cx="2351190" cy="1783260"/>
          </a:xfrm>
          <a:prstGeom prst="rect">
            <a:avLst/>
          </a:prstGeom>
          <a:noFill/>
          <a:ln>
            <a:noFill/>
          </a:ln>
        </p:spPr>
      </p:pic>
      <p:sp>
        <p:nvSpPr>
          <p:cNvPr id="274" name="Google Shape;274;p15"/>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16"/>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Below is a Free Body Diagram showing a section of beam in negative curvature.</a:t>
            </a:r>
            <a:endParaRPr/>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Char char="•"/>
            </a:pPr>
            <a:r>
              <a:rPr lang="en-US" sz="1800"/>
              <a:t>The top of the beam is being pulled apart (tension) while the bottom of the beam is being pushed together (compression).</a:t>
            </a:r>
            <a:endParaRPr/>
          </a:p>
          <a:p>
            <a:pPr marL="342900" lvl="0" indent="-342900" algn="l" rtl="0">
              <a:lnSpc>
                <a:spcPct val="90000"/>
              </a:lnSpc>
              <a:spcBef>
                <a:spcPts val="360"/>
              </a:spcBef>
              <a:spcAft>
                <a:spcPts val="0"/>
              </a:spcAft>
              <a:buClr>
                <a:schemeClr val="dk1"/>
              </a:buClr>
              <a:buSzPts val="1800"/>
              <a:buChar char="•"/>
            </a:pPr>
            <a:r>
              <a:rPr lang="en-US" sz="1800"/>
              <a:t>The mid-height of the beam does not change length and is not stressed.</a:t>
            </a:r>
            <a:endParaRPr/>
          </a:p>
        </p:txBody>
      </p:sp>
      <p:sp>
        <p:nvSpPr>
          <p:cNvPr id="280" name="Google Shape;280;p16"/>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Continuous Beams - Bending Stress</a:t>
            </a:r>
            <a:endParaRPr/>
          </a:p>
        </p:txBody>
      </p:sp>
      <p:pic>
        <p:nvPicPr>
          <p:cNvPr id="281" name="Google Shape;281;p16"/>
          <p:cNvPicPr preferRelativeResize="0"/>
          <p:nvPr/>
        </p:nvPicPr>
        <p:blipFill rotWithShape="1">
          <a:blip r:embed="rId3">
            <a:alphaModFix/>
          </a:blip>
          <a:srcRect/>
          <a:stretch/>
        </p:blipFill>
        <p:spPr>
          <a:xfrm>
            <a:off x="3303540" y="1730570"/>
            <a:ext cx="2536920" cy="1984180"/>
          </a:xfrm>
          <a:prstGeom prst="rect">
            <a:avLst/>
          </a:prstGeom>
          <a:noFill/>
          <a:ln>
            <a:noFill/>
          </a:ln>
        </p:spPr>
      </p:pic>
      <p:sp>
        <p:nvSpPr>
          <p:cNvPr id="282" name="Google Shape;282;p16"/>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17"/>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Horizontal shear stress is caused by beam curvature.</a:t>
            </a:r>
            <a:endParaRPr dirty="0"/>
          </a:p>
          <a:p>
            <a:pPr marL="342900" lvl="0" indent="-342900" algn="l" rtl="0">
              <a:lnSpc>
                <a:spcPct val="90000"/>
              </a:lnSpc>
              <a:spcBef>
                <a:spcPts val="360"/>
              </a:spcBef>
              <a:spcAft>
                <a:spcPts val="0"/>
              </a:spcAft>
              <a:buClr>
                <a:schemeClr val="dk1"/>
              </a:buClr>
              <a:buSzPts val="1800"/>
              <a:buChar char="•"/>
            </a:pPr>
            <a:r>
              <a:rPr lang="en-US" sz="1800" dirty="0"/>
              <a:t>Below are two beams in bending, one on top of the other.</a:t>
            </a:r>
            <a:endParaRPr dirty="0"/>
          </a:p>
          <a:p>
            <a:pPr marL="342900" lvl="0" indent="-342900" algn="l" rtl="0">
              <a:lnSpc>
                <a:spcPct val="90000"/>
              </a:lnSpc>
              <a:spcBef>
                <a:spcPts val="360"/>
              </a:spcBef>
              <a:spcAft>
                <a:spcPts val="0"/>
              </a:spcAft>
              <a:buClr>
                <a:schemeClr val="dk1"/>
              </a:buClr>
              <a:buSzPts val="1800"/>
              <a:buChar char="•"/>
            </a:pPr>
            <a:r>
              <a:rPr lang="en-US" sz="1800" dirty="0"/>
              <a:t>The bottom of the top beam lengthens while the top of the bottom beam shortens causing the beams to slide past each other.</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If the two beams become one beam sliding can no longer occur.</a:t>
            </a:r>
            <a:endParaRPr dirty="0"/>
          </a:p>
        </p:txBody>
      </p:sp>
      <p:sp>
        <p:nvSpPr>
          <p:cNvPr id="288" name="Google Shape;288;p17"/>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Beams - Horizontal Shear Stress</a:t>
            </a:r>
            <a:endParaRPr/>
          </a:p>
        </p:txBody>
      </p:sp>
      <p:pic>
        <p:nvPicPr>
          <p:cNvPr id="289" name="Google Shape;289;p17"/>
          <p:cNvPicPr preferRelativeResize="0"/>
          <p:nvPr/>
        </p:nvPicPr>
        <p:blipFill rotWithShape="1">
          <a:blip r:embed="rId3">
            <a:alphaModFix/>
          </a:blip>
          <a:srcRect/>
          <a:stretch/>
        </p:blipFill>
        <p:spPr>
          <a:xfrm>
            <a:off x="2897980" y="2800349"/>
            <a:ext cx="3348039" cy="960617"/>
          </a:xfrm>
          <a:prstGeom prst="rect">
            <a:avLst/>
          </a:prstGeom>
          <a:noFill/>
          <a:ln>
            <a:noFill/>
          </a:ln>
        </p:spPr>
      </p:pic>
      <p:sp>
        <p:nvSpPr>
          <p:cNvPr id="290" name="Google Shape;290;p17"/>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8"/>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Below are two Free Body Diagrams showing the horizontal shear stresses required to prevent sliding along a longitudinal cut of a beam in positive curvature.</a:t>
            </a:r>
            <a:endParaRPr/>
          </a:p>
        </p:txBody>
      </p:sp>
      <p:sp>
        <p:nvSpPr>
          <p:cNvPr id="296" name="Google Shape;296;p18"/>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Beams - Horizontal Shear Stress  </a:t>
            </a:r>
            <a:endParaRPr/>
          </a:p>
        </p:txBody>
      </p:sp>
      <p:pic>
        <p:nvPicPr>
          <p:cNvPr id="297" name="Google Shape;297;p18"/>
          <p:cNvPicPr preferRelativeResize="0"/>
          <p:nvPr/>
        </p:nvPicPr>
        <p:blipFill rotWithShape="1">
          <a:blip r:embed="rId3">
            <a:alphaModFix/>
          </a:blip>
          <a:srcRect/>
          <a:stretch/>
        </p:blipFill>
        <p:spPr>
          <a:xfrm>
            <a:off x="2909982" y="2343149"/>
            <a:ext cx="3466964" cy="2132511"/>
          </a:xfrm>
          <a:prstGeom prst="rect">
            <a:avLst/>
          </a:prstGeom>
          <a:noFill/>
          <a:ln>
            <a:noFill/>
          </a:ln>
        </p:spPr>
      </p:pic>
      <p:sp>
        <p:nvSpPr>
          <p:cNvPr id="298" name="Google Shape;298;p18"/>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19"/>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Below is a Free Body Diagram of a piece of beam.</a:t>
            </a:r>
            <a:endParaRPr/>
          </a:p>
          <a:p>
            <a:pPr marL="342900" lvl="0" indent="-342900" algn="l" rtl="0">
              <a:lnSpc>
                <a:spcPct val="90000"/>
              </a:lnSpc>
              <a:spcBef>
                <a:spcPts val="360"/>
              </a:spcBef>
              <a:spcAft>
                <a:spcPts val="0"/>
              </a:spcAft>
              <a:buClr>
                <a:schemeClr val="dk1"/>
              </a:buClr>
              <a:buSzPts val="1800"/>
              <a:buChar char="•"/>
            </a:pPr>
            <a:r>
              <a:rPr lang="en-US" sz="1800"/>
              <a:t>Shear stress must be present at the vertical cuts to keep the pieces of the beam from sliding past each other.</a:t>
            </a:r>
            <a:endParaRPr/>
          </a:p>
        </p:txBody>
      </p:sp>
      <p:sp>
        <p:nvSpPr>
          <p:cNvPr id="304" name="Google Shape;304;p19"/>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Beams - Vertical Shear Stress</a:t>
            </a:r>
            <a:endParaRPr/>
          </a:p>
        </p:txBody>
      </p:sp>
      <p:pic>
        <p:nvPicPr>
          <p:cNvPr id="305" name="Google Shape;305;p19"/>
          <p:cNvPicPr preferRelativeResize="0"/>
          <p:nvPr/>
        </p:nvPicPr>
        <p:blipFill rotWithShape="1">
          <a:blip r:embed="rId3">
            <a:alphaModFix/>
          </a:blip>
          <a:srcRect/>
          <a:stretch/>
        </p:blipFill>
        <p:spPr>
          <a:xfrm>
            <a:off x="3092210" y="2329377"/>
            <a:ext cx="2959580" cy="2258597"/>
          </a:xfrm>
          <a:prstGeom prst="rect">
            <a:avLst/>
          </a:prstGeom>
          <a:noFill/>
          <a:ln>
            <a:noFill/>
          </a:ln>
        </p:spPr>
      </p:pic>
      <p:sp>
        <p:nvSpPr>
          <p:cNvPr id="306" name="Google Shape;306;p19"/>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Font typeface="Calibri"/>
              <a:buChar char="•"/>
            </a:pPr>
            <a:r>
              <a:rPr lang="en-US" sz="1800">
                <a:latin typeface="Calibri"/>
                <a:ea typeface="Calibri"/>
                <a:cs typeface="Calibri"/>
                <a:sym typeface="Calibri"/>
              </a:rPr>
              <a:t>Bridge members must be able to carry the loads applied to them.</a:t>
            </a:r>
            <a:endParaRPr/>
          </a:p>
          <a:p>
            <a:pPr marL="342900" lvl="0" indent="-342900" algn="l" rtl="0">
              <a:lnSpc>
                <a:spcPct val="90000"/>
              </a:lnSpc>
              <a:spcBef>
                <a:spcPts val="1080"/>
              </a:spcBef>
              <a:spcAft>
                <a:spcPts val="0"/>
              </a:spcAft>
              <a:buClr>
                <a:schemeClr val="dk1"/>
              </a:buClr>
              <a:buSzPts val="1800"/>
              <a:buFont typeface="Calibri"/>
              <a:buChar char="•"/>
            </a:pPr>
            <a:r>
              <a:rPr lang="en-US" sz="1800">
                <a:latin typeface="Calibri"/>
                <a:ea typeface="Calibri"/>
                <a:cs typeface="Calibri"/>
                <a:sym typeface="Calibri"/>
              </a:rPr>
              <a:t>This presentation considers:</a:t>
            </a:r>
            <a:endParaRPr/>
          </a:p>
          <a:p>
            <a:pPr marL="742950" lvl="1" indent="-285750" algn="l" rtl="0">
              <a:lnSpc>
                <a:spcPct val="90000"/>
              </a:lnSpc>
              <a:spcBef>
                <a:spcPts val="960"/>
              </a:spcBef>
              <a:spcAft>
                <a:spcPts val="0"/>
              </a:spcAft>
              <a:buClr>
                <a:schemeClr val="dk1"/>
              </a:buClr>
              <a:buSzPts val="1600"/>
              <a:buFont typeface="Arial"/>
              <a:buChar char="−"/>
            </a:pPr>
            <a:r>
              <a:rPr lang="en-US" sz="1600">
                <a:latin typeface="Calibri"/>
                <a:ea typeface="Calibri"/>
                <a:cs typeface="Calibri"/>
                <a:sym typeface="Calibri"/>
              </a:rPr>
              <a:t>how loads are applied to members</a:t>
            </a:r>
            <a:endParaRPr/>
          </a:p>
          <a:p>
            <a:pPr marL="742950" lvl="1" indent="-285750" algn="l" rtl="0">
              <a:lnSpc>
                <a:spcPct val="90000"/>
              </a:lnSpc>
              <a:spcBef>
                <a:spcPts val="960"/>
              </a:spcBef>
              <a:spcAft>
                <a:spcPts val="0"/>
              </a:spcAft>
              <a:buClr>
                <a:schemeClr val="dk1"/>
              </a:buClr>
              <a:buSzPts val="1600"/>
              <a:buFont typeface="Arial"/>
              <a:buChar char="−"/>
            </a:pPr>
            <a:r>
              <a:rPr lang="en-US" sz="1600">
                <a:latin typeface="Calibri"/>
                <a:ea typeface="Calibri"/>
                <a:cs typeface="Calibri"/>
                <a:sym typeface="Calibri"/>
              </a:rPr>
              <a:t>how bridge members are stressed by loads</a:t>
            </a:r>
            <a:endParaRPr/>
          </a:p>
          <a:p>
            <a:pPr marL="742950" lvl="1" indent="-285750" algn="l" rtl="0">
              <a:lnSpc>
                <a:spcPct val="90000"/>
              </a:lnSpc>
              <a:spcBef>
                <a:spcPts val="960"/>
              </a:spcBef>
              <a:spcAft>
                <a:spcPts val="0"/>
              </a:spcAft>
              <a:buClr>
                <a:schemeClr val="dk1"/>
              </a:buClr>
              <a:buSzPts val="1600"/>
              <a:buFont typeface="Arial"/>
              <a:buChar char="−"/>
            </a:pPr>
            <a:r>
              <a:rPr lang="en-US" sz="1600">
                <a:latin typeface="Calibri"/>
                <a:ea typeface="Calibri"/>
                <a:cs typeface="Calibri"/>
                <a:sym typeface="Calibri"/>
              </a:rPr>
              <a:t>how bridge materials resist stress</a:t>
            </a:r>
            <a:endParaRPr/>
          </a:p>
          <a:p>
            <a:pPr marL="342900" lvl="0" indent="-190500" algn="l" rtl="0">
              <a:spcBef>
                <a:spcPts val="480"/>
              </a:spcBef>
              <a:spcAft>
                <a:spcPts val="0"/>
              </a:spcAft>
              <a:buClr>
                <a:schemeClr val="dk1"/>
              </a:buClr>
              <a:buSzPts val="2400"/>
              <a:buNone/>
            </a:pPr>
            <a:endParaRPr/>
          </a:p>
        </p:txBody>
      </p:sp>
      <p:sp>
        <p:nvSpPr>
          <p:cNvPr id="168" name="Google Shape;168;p2"/>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Introduction</a:t>
            </a:r>
            <a:endParaRPr/>
          </a:p>
        </p:txBody>
      </p:sp>
      <p:sp>
        <p:nvSpPr>
          <p:cNvPr id="169" name="Google Shape;169;p2"/>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20"/>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Below is a Free Body Diagram of a different piece of the same beam.</a:t>
            </a:r>
            <a:endParaRPr/>
          </a:p>
          <a:p>
            <a:pPr marL="342900" lvl="0" indent="-342900" algn="l" rtl="0">
              <a:lnSpc>
                <a:spcPct val="90000"/>
              </a:lnSpc>
              <a:spcBef>
                <a:spcPts val="360"/>
              </a:spcBef>
              <a:spcAft>
                <a:spcPts val="0"/>
              </a:spcAft>
              <a:buClr>
                <a:schemeClr val="dk1"/>
              </a:buClr>
              <a:buSzPts val="1800"/>
              <a:buChar char="•"/>
            </a:pPr>
            <a:r>
              <a:rPr lang="en-US" sz="1800"/>
              <a:t>Tension stresses must be present at the inclined cuts to keep the pieces of the beam from separating.</a:t>
            </a:r>
            <a:endParaRPr/>
          </a:p>
        </p:txBody>
      </p:sp>
      <p:sp>
        <p:nvSpPr>
          <p:cNvPr id="312" name="Google Shape;312;p20"/>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Beams - Vertical Shear Stress  </a:t>
            </a:r>
            <a:endParaRPr/>
          </a:p>
        </p:txBody>
      </p:sp>
      <p:pic>
        <p:nvPicPr>
          <p:cNvPr id="313" name="Google Shape;313;p20"/>
          <p:cNvPicPr preferRelativeResize="0"/>
          <p:nvPr/>
        </p:nvPicPr>
        <p:blipFill rotWithShape="1">
          <a:blip r:embed="rId3">
            <a:alphaModFix/>
          </a:blip>
          <a:srcRect/>
          <a:stretch/>
        </p:blipFill>
        <p:spPr>
          <a:xfrm>
            <a:off x="3063040" y="2108511"/>
            <a:ext cx="3017919" cy="2211256"/>
          </a:xfrm>
          <a:prstGeom prst="rect">
            <a:avLst/>
          </a:prstGeom>
          <a:noFill/>
          <a:ln>
            <a:noFill/>
          </a:ln>
        </p:spPr>
      </p:pic>
      <p:sp>
        <p:nvSpPr>
          <p:cNvPr id="314" name="Google Shape;314;p20"/>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21"/>
          <p:cNvSpPr txBox="1">
            <a:spLocks noGrp="1"/>
          </p:cNvSpPr>
          <p:nvPr>
            <p:ph type="body" idx="1"/>
          </p:nvPr>
        </p:nvSpPr>
        <p:spPr>
          <a:xfrm>
            <a:off x="539552" y="1356958"/>
            <a:ext cx="481208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Different bridge materials respond to stress in different ways.</a:t>
            </a:r>
            <a:endParaRPr dirty="0"/>
          </a:p>
          <a:p>
            <a:pPr marL="342900" lvl="0" indent="-342900" algn="l" rtl="0">
              <a:lnSpc>
                <a:spcPct val="90000"/>
              </a:lnSpc>
              <a:spcBef>
                <a:spcPts val="360"/>
              </a:spcBef>
              <a:spcAft>
                <a:spcPts val="0"/>
              </a:spcAft>
              <a:buClr>
                <a:schemeClr val="dk1"/>
              </a:buClr>
              <a:buSzPts val="1800"/>
              <a:buChar char="•"/>
            </a:pPr>
            <a:r>
              <a:rPr lang="en-US" sz="1800" dirty="0"/>
              <a:t>Shown to the right is a stress-strain diagram for steel.</a:t>
            </a:r>
            <a:endParaRPr dirty="0"/>
          </a:p>
          <a:p>
            <a:pPr marL="342900" lvl="0" indent="-342900" algn="l" rtl="0">
              <a:lnSpc>
                <a:spcPct val="90000"/>
              </a:lnSpc>
              <a:spcBef>
                <a:spcPts val="360"/>
              </a:spcBef>
              <a:spcAft>
                <a:spcPts val="0"/>
              </a:spcAft>
              <a:buClr>
                <a:schemeClr val="dk1"/>
              </a:buClr>
              <a:buSzPts val="1800"/>
              <a:buChar char="•"/>
            </a:pPr>
            <a:r>
              <a:rPr lang="en-US" sz="1800" dirty="0"/>
              <a:t>Strain is a measure of the stretching or shortening of a member under stress.</a:t>
            </a:r>
            <a:endParaRPr dirty="0"/>
          </a:p>
          <a:p>
            <a:pPr marL="342900" lvl="0" indent="-342900" algn="l" rtl="0">
              <a:lnSpc>
                <a:spcPct val="90000"/>
              </a:lnSpc>
              <a:spcBef>
                <a:spcPts val="360"/>
              </a:spcBef>
              <a:spcAft>
                <a:spcPts val="0"/>
              </a:spcAft>
              <a:buClr>
                <a:schemeClr val="dk1"/>
              </a:buClr>
              <a:buSzPts val="1800"/>
              <a:buChar char="•"/>
            </a:pPr>
            <a:r>
              <a:rPr lang="en-US" sz="1800" dirty="0"/>
              <a:t>Steel is strong in both tension and compression.</a:t>
            </a:r>
            <a:endParaRPr dirty="0"/>
          </a:p>
          <a:p>
            <a:pPr marL="342900" lvl="0" indent="-342900" algn="l" rtl="0">
              <a:lnSpc>
                <a:spcPct val="90000"/>
              </a:lnSpc>
              <a:spcBef>
                <a:spcPts val="360"/>
              </a:spcBef>
              <a:spcAft>
                <a:spcPts val="0"/>
              </a:spcAft>
              <a:buClr>
                <a:schemeClr val="dk1"/>
              </a:buClr>
              <a:buSzPts val="1800"/>
              <a:buChar char="•"/>
            </a:pPr>
            <a:r>
              <a:rPr lang="en-US" sz="1800" dirty="0"/>
              <a:t>Steel that has reached its yield stress lengthens or shortens under constant stress.</a:t>
            </a:r>
            <a:endParaRPr dirty="0"/>
          </a:p>
        </p:txBody>
      </p:sp>
      <p:sp>
        <p:nvSpPr>
          <p:cNvPr id="320" name="Google Shape;320;p21"/>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Steel</a:t>
            </a:r>
            <a:endParaRPr/>
          </a:p>
        </p:txBody>
      </p:sp>
      <p:pic>
        <p:nvPicPr>
          <p:cNvPr id="321" name="Google Shape;321;p21"/>
          <p:cNvPicPr preferRelativeResize="0"/>
          <p:nvPr/>
        </p:nvPicPr>
        <p:blipFill rotWithShape="1">
          <a:blip r:embed="rId3">
            <a:alphaModFix/>
          </a:blip>
          <a:srcRect/>
          <a:stretch/>
        </p:blipFill>
        <p:spPr>
          <a:xfrm>
            <a:off x="5562600" y="1356958"/>
            <a:ext cx="3041848" cy="2883716"/>
          </a:xfrm>
          <a:prstGeom prst="rect">
            <a:avLst/>
          </a:prstGeom>
          <a:noFill/>
          <a:ln>
            <a:noFill/>
          </a:ln>
        </p:spPr>
      </p:pic>
      <p:sp>
        <p:nvSpPr>
          <p:cNvPr id="322" name="Google Shape;322;p21"/>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22"/>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An important property to remember when inspecting bridges is that a steel bending member that has reached its yield stress will develop a kink or sag.</a:t>
            </a:r>
            <a:endParaRPr dirty="0"/>
          </a:p>
          <a:p>
            <a:pPr marL="342900" lvl="0" indent="-342900" algn="l" rtl="0">
              <a:lnSpc>
                <a:spcPct val="90000"/>
              </a:lnSpc>
              <a:spcBef>
                <a:spcPts val="360"/>
              </a:spcBef>
              <a:spcAft>
                <a:spcPts val="0"/>
              </a:spcAft>
              <a:buClr>
                <a:schemeClr val="dk1"/>
              </a:buClr>
              <a:buSzPts val="1800"/>
              <a:buChar char="•"/>
            </a:pPr>
            <a:r>
              <a:rPr lang="en-US" sz="1800" dirty="0"/>
              <a:t>A beam that has developed a kink and sagged is shown below.</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p:txBody>
      </p:sp>
      <p:sp>
        <p:nvSpPr>
          <p:cNvPr id="328" name="Google Shape;328;p22"/>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Steel  </a:t>
            </a:r>
            <a:endParaRPr/>
          </a:p>
        </p:txBody>
      </p:sp>
      <p:pic>
        <p:nvPicPr>
          <p:cNvPr id="329" name="Google Shape;329;p22"/>
          <p:cNvPicPr preferRelativeResize="0"/>
          <p:nvPr/>
        </p:nvPicPr>
        <p:blipFill rotWithShape="1">
          <a:blip r:embed="rId3">
            <a:alphaModFix/>
          </a:blip>
          <a:srcRect/>
          <a:stretch/>
        </p:blipFill>
        <p:spPr>
          <a:xfrm>
            <a:off x="2124226" y="2420715"/>
            <a:ext cx="4895548" cy="1841183"/>
          </a:xfrm>
          <a:prstGeom prst="rect">
            <a:avLst/>
          </a:prstGeom>
          <a:noFill/>
          <a:ln>
            <a:noFill/>
          </a:ln>
        </p:spPr>
      </p:pic>
      <p:sp>
        <p:nvSpPr>
          <p:cNvPr id="330" name="Google Shape;330;p22"/>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23"/>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1200"/>
              </a:spcBef>
              <a:spcAft>
                <a:spcPts val="1200"/>
              </a:spcAft>
              <a:buClr>
                <a:schemeClr val="dk1"/>
              </a:buClr>
              <a:buSzPts val="1800"/>
              <a:buChar char="•"/>
            </a:pPr>
            <a:r>
              <a:rPr lang="en-US" sz="1800" dirty="0"/>
              <a:t>Steel members are normally made up of slender components (flanges and webs).</a:t>
            </a:r>
            <a:endParaRPr dirty="0"/>
          </a:p>
          <a:p>
            <a:pPr marL="342900" lvl="0" indent="-342900" algn="l" rtl="0">
              <a:lnSpc>
                <a:spcPct val="90000"/>
              </a:lnSpc>
              <a:spcBef>
                <a:spcPts val="1200"/>
              </a:spcBef>
              <a:spcAft>
                <a:spcPts val="1200"/>
              </a:spcAft>
              <a:buClr>
                <a:schemeClr val="dk1"/>
              </a:buClr>
              <a:buSzPts val="1800"/>
              <a:buChar char="•"/>
            </a:pPr>
            <a:r>
              <a:rPr lang="en-US" sz="1800" dirty="0"/>
              <a:t>Therefore, steel compression members (including parts of beams in compression) are susceptible to buckling.</a:t>
            </a:r>
            <a:endParaRPr dirty="0"/>
          </a:p>
          <a:p>
            <a:pPr marL="342900" lvl="0" indent="-342900" algn="l" rtl="0">
              <a:lnSpc>
                <a:spcPct val="90000"/>
              </a:lnSpc>
              <a:spcBef>
                <a:spcPts val="1200"/>
              </a:spcBef>
              <a:spcAft>
                <a:spcPts val="1200"/>
              </a:spcAft>
              <a:buClr>
                <a:schemeClr val="dk1"/>
              </a:buClr>
              <a:buSzPts val="1800"/>
              <a:buChar char="•"/>
            </a:pPr>
            <a:r>
              <a:rPr lang="en-US" sz="1800" dirty="0"/>
              <a:t>Misalignment of a member in compression lowers the load at which it buckles.</a:t>
            </a:r>
            <a:endParaRPr dirty="0"/>
          </a:p>
        </p:txBody>
      </p:sp>
      <p:sp>
        <p:nvSpPr>
          <p:cNvPr id="336" name="Google Shape;336;p23"/>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Steel  </a:t>
            </a:r>
            <a:endParaRPr/>
          </a:p>
        </p:txBody>
      </p:sp>
      <p:sp>
        <p:nvSpPr>
          <p:cNvPr id="337" name="Google Shape;337;p23"/>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24"/>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Shown below is a stress-strain diagram for concrete.</a:t>
            </a:r>
            <a:endParaRPr/>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Char char="•"/>
            </a:pPr>
            <a:r>
              <a:rPr lang="en-US" sz="1800"/>
              <a:t>Concrete is strong in compression and weak in tension.</a:t>
            </a:r>
            <a:endParaRPr/>
          </a:p>
        </p:txBody>
      </p:sp>
      <p:sp>
        <p:nvSpPr>
          <p:cNvPr id="343" name="Google Shape;343;p24"/>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a:t>
            </a:r>
            <a:endParaRPr/>
          </a:p>
        </p:txBody>
      </p:sp>
      <p:pic>
        <p:nvPicPr>
          <p:cNvPr id="344" name="Google Shape;344;p24"/>
          <p:cNvPicPr preferRelativeResize="0"/>
          <p:nvPr/>
        </p:nvPicPr>
        <p:blipFill rotWithShape="1">
          <a:blip r:embed="rId3">
            <a:alphaModFix/>
          </a:blip>
          <a:srcRect/>
          <a:stretch/>
        </p:blipFill>
        <p:spPr>
          <a:xfrm>
            <a:off x="3300415" y="1839366"/>
            <a:ext cx="2543170" cy="2163655"/>
          </a:xfrm>
          <a:prstGeom prst="rect">
            <a:avLst/>
          </a:prstGeom>
          <a:noFill/>
          <a:ln>
            <a:noFill/>
          </a:ln>
        </p:spPr>
      </p:pic>
      <p:sp>
        <p:nvSpPr>
          <p:cNvPr id="345" name="Google Shape;345;p24"/>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25"/>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An unreinforced concrete beam will fail in tension under a small load.</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p:txBody>
      </p:sp>
      <p:sp>
        <p:nvSpPr>
          <p:cNvPr id="351" name="Google Shape;351;p25"/>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  </a:t>
            </a:r>
            <a:endParaRPr/>
          </a:p>
        </p:txBody>
      </p:sp>
      <p:pic>
        <p:nvPicPr>
          <p:cNvPr id="352" name="Google Shape;352;p25"/>
          <p:cNvPicPr preferRelativeResize="0"/>
          <p:nvPr/>
        </p:nvPicPr>
        <p:blipFill rotWithShape="1">
          <a:blip r:embed="rId3">
            <a:alphaModFix/>
          </a:blip>
          <a:srcRect/>
          <a:stretch/>
        </p:blipFill>
        <p:spPr>
          <a:xfrm>
            <a:off x="2383403" y="2166896"/>
            <a:ext cx="4550693" cy="2134760"/>
          </a:xfrm>
          <a:prstGeom prst="rect">
            <a:avLst/>
          </a:prstGeom>
          <a:noFill/>
          <a:ln>
            <a:noFill/>
          </a:ln>
        </p:spPr>
      </p:pic>
      <p:sp>
        <p:nvSpPr>
          <p:cNvPr id="353" name="Google Shape;353;p25"/>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26"/>
          <p:cNvSpPr txBox="1">
            <a:spLocks noGrp="1"/>
          </p:cNvSpPr>
          <p:nvPr>
            <p:ph type="body" idx="1"/>
          </p:nvPr>
        </p:nvSpPr>
        <p:spPr>
          <a:xfrm>
            <a:off x="539552" y="1248355"/>
            <a:ext cx="8229600" cy="3339619"/>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Reinforcing steel placed on the tension side of a beam increases its strength.</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Cracking of the concrete may still occur but the reinforcing steel acting in tension prevents failure.</a:t>
            </a:r>
            <a:endParaRPr dirty="0"/>
          </a:p>
          <a:p>
            <a:pPr marL="342900" lvl="0" indent="-342900" algn="l" rtl="0">
              <a:lnSpc>
                <a:spcPct val="90000"/>
              </a:lnSpc>
              <a:spcBef>
                <a:spcPts val="360"/>
              </a:spcBef>
              <a:spcAft>
                <a:spcPts val="0"/>
              </a:spcAft>
              <a:buClr>
                <a:schemeClr val="dk1"/>
              </a:buClr>
              <a:buSzPts val="1800"/>
              <a:buChar char="•"/>
            </a:pPr>
            <a:r>
              <a:rPr lang="en-US" sz="1800" dirty="0"/>
              <a:t>Cracks caused by bending stresses occur in the middle of the span near the bottom of the beam or at intermediate supports near the top of the beam.</a:t>
            </a:r>
            <a:endParaRPr dirty="0"/>
          </a:p>
          <a:p>
            <a:pPr marL="342900" lvl="0" indent="-342900" algn="l" rtl="0">
              <a:lnSpc>
                <a:spcPct val="90000"/>
              </a:lnSpc>
              <a:spcBef>
                <a:spcPts val="360"/>
              </a:spcBef>
              <a:spcAft>
                <a:spcPts val="0"/>
              </a:spcAft>
              <a:buClr>
                <a:schemeClr val="dk1"/>
              </a:buClr>
              <a:buSzPts val="1800"/>
              <a:buChar char="•"/>
            </a:pPr>
            <a:r>
              <a:rPr lang="en-US" sz="1800" dirty="0"/>
              <a:t>These vertical cracks are normal unless they have opened up indicating that the reinforcing steel has yielded.</a:t>
            </a:r>
            <a:endParaRPr dirty="0"/>
          </a:p>
        </p:txBody>
      </p:sp>
      <p:sp>
        <p:nvSpPr>
          <p:cNvPr id="359" name="Google Shape;359;p26"/>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  </a:t>
            </a:r>
            <a:endParaRPr/>
          </a:p>
        </p:txBody>
      </p:sp>
      <p:pic>
        <p:nvPicPr>
          <p:cNvPr id="360" name="Google Shape;360;p26"/>
          <p:cNvPicPr preferRelativeResize="0"/>
          <p:nvPr/>
        </p:nvPicPr>
        <p:blipFill rotWithShape="1">
          <a:blip r:embed="rId3">
            <a:alphaModFix/>
          </a:blip>
          <a:srcRect/>
          <a:stretch/>
        </p:blipFill>
        <p:spPr>
          <a:xfrm>
            <a:off x="2859594" y="1817701"/>
            <a:ext cx="3424811" cy="1187892"/>
          </a:xfrm>
          <a:prstGeom prst="rect">
            <a:avLst/>
          </a:prstGeom>
          <a:noFill/>
          <a:ln>
            <a:noFill/>
          </a:ln>
        </p:spPr>
      </p:pic>
      <p:sp>
        <p:nvSpPr>
          <p:cNvPr id="361" name="Google Shape;361;p26"/>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27"/>
          <p:cNvSpPr txBox="1">
            <a:spLocks noGrp="1"/>
          </p:cNvSpPr>
          <p:nvPr>
            <p:ph type="body" idx="1"/>
          </p:nvPr>
        </p:nvSpPr>
        <p:spPr>
          <a:xfrm>
            <a:off x="286247" y="1356958"/>
            <a:ext cx="8539701"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High strength steel strand is sometimes used to control concrete cracking caused by bending stresses.</a:t>
            </a:r>
            <a:endParaRPr dirty="0"/>
          </a:p>
          <a:p>
            <a:pPr marL="342900" lvl="0" indent="-342900" algn="l" rtl="0">
              <a:lnSpc>
                <a:spcPct val="90000"/>
              </a:lnSpc>
              <a:spcBef>
                <a:spcPts val="360"/>
              </a:spcBef>
              <a:spcAft>
                <a:spcPts val="0"/>
              </a:spcAft>
              <a:buClr>
                <a:schemeClr val="dk1"/>
              </a:buClr>
              <a:buSzPts val="1800"/>
              <a:buChar char="•"/>
            </a:pPr>
            <a:r>
              <a:rPr lang="en-US" sz="1800" dirty="0"/>
              <a:t>The high strength strand is stretched, and the concrete beam cast around it.</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228600" algn="l" rtl="0">
              <a:lnSpc>
                <a:spcPct val="90000"/>
              </a:lnSpc>
              <a:spcBef>
                <a:spcPts val="360"/>
              </a:spcBef>
              <a:spcAft>
                <a:spcPts val="0"/>
              </a:spcAft>
              <a:buClr>
                <a:schemeClr val="dk1"/>
              </a:buClr>
              <a:buSzPts val="1800"/>
              <a:buNone/>
            </a:pPr>
            <a:endParaRPr sz="1800" dirty="0"/>
          </a:p>
          <a:p>
            <a:pPr marL="342900" lvl="0" indent="-342900" algn="l" rtl="0">
              <a:lnSpc>
                <a:spcPct val="90000"/>
              </a:lnSpc>
              <a:spcBef>
                <a:spcPts val="360"/>
              </a:spcBef>
              <a:spcAft>
                <a:spcPts val="0"/>
              </a:spcAft>
              <a:buClr>
                <a:schemeClr val="dk1"/>
              </a:buClr>
              <a:buSzPts val="1800"/>
              <a:buChar char="•"/>
            </a:pPr>
            <a:endParaRPr lang="en-US" sz="1800" dirty="0"/>
          </a:p>
          <a:p>
            <a:pPr marL="342900" lvl="0" indent="-342900" algn="l" rtl="0">
              <a:lnSpc>
                <a:spcPct val="90000"/>
              </a:lnSpc>
              <a:spcBef>
                <a:spcPts val="360"/>
              </a:spcBef>
              <a:spcAft>
                <a:spcPts val="0"/>
              </a:spcAft>
              <a:buClr>
                <a:schemeClr val="dk1"/>
              </a:buClr>
              <a:buSzPts val="1800"/>
              <a:buChar char="•"/>
            </a:pPr>
            <a:r>
              <a:rPr lang="en-US" sz="1800" dirty="0"/>
              <a:t>When the concrete has gained adequate strength the high strength steel is cut.</a:t>
            </a:r>
            <a:endParaRPr dirty="0"/>
          </a:p>
          <a:p>
            <a:pPr marL="342900" lvl="0" indent="-228600" algn="l" rtl="0">
              <a:lnSpc>
                <a:spcPct val="90000"/>
              </a:lnSpc>
              <a:spcBef>
                <a:spcPts val="360"/>
              </a:spcBef>
              <a:spcAft>
                <a:spcPts val="0"/>
              </a:spcAft>
              <a:buClr>
                <a:schemeClr val="dk1"/>
              </a:buClr>
              <a:buSzPts val="1800"/>
              <a:buNone/>
            </a:pPr>
            <a:endParaRPr sz="1800" dirty="0"/>
          </a:p>
        </p:txBody>
      </p:sp>
      <p:sp>
        <p:nvSpPr>
          <p:cNvPr id="367" name="Google Shape;367;p27"/>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  </a:t>
            </a:r>
            <a:endParaRPr/>
          </a:p>
        </p:txBody>
      </p:sp>
      <p:pic>
        <p:nvPicPr>
          <p:cNvPr id="368" name="Google Shape;368;p27"/>
          <p:cNvPicPr preferRelativeResize="0"/>
          <p:nvPr/>
        </p:nvPicPr>
        <p:blipFill rotWithShape="1">
          <a:blip r:embed="rId3">
            <a:alphaModFix/>
          </a:blip>
          <a:srcRect/>
          <a:stretch/>
        </p:blipFill>
        <p:spPr>
          <a:xfrm>
            <a:off x="2574196" y="2383878"/>
            <a:ext cx="3995607" cy="1528163"/>
          </a:xfrm>
          <a:prstGeom prst="rect">
            <a:avLst/>
          </a:prstGeom>
          <a:noFill/>
          <a:ln>
            <a:noFill/>
          </a:ln>
        </p:spPr>
      </p:pic>
      <p:sp>
        <p:nvSpPr>
          <p:cNvPr id="369" name="Google Shape;369;p27"/>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28"/>
          <p:cNvSpPr txBox="1">
            <a:spLocks noGrp="1"/>
          </p:cNvSpPr>
          <p:nvPr>
            <p:ph type="body" idx="1"/>
          </p:nvPr>
        </p:nvSpPr>
        <p:spPr>
          <a:xfrm>
            <a:off x="461176" y="1356958"/>
            <a:ext cx="8307976"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Shown below is a concrete beam after the high strength strand has been cut.</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endParaRPr lang="en-US" sz="1800" dirty="0"/>
          </a:p>
          <a:p>
            <a:pPr marL="342900" lvl="0" indent="-342900" algn="l" rtl="0">
              <a:lnSpc>
                <a:spcPct val="90000"/>
              </a:lnSpc>
              <a:spcBef>
                <a:spcPts val="360"/>
              </a:spcBef>
              <a:spcAft>
                <a:spcPts val="0"/>
              </a:spcAft>
              <a:buClr>
                <a:schemeClr val="dk1"/>
              </a:buClr>
              <a:buSzPts val="1800"/>
              <a:buChar char="•"/>
            </a:pPr>
            <a:endParaRPr lang="en-US" sz="1800" dirty="0"/>
          </a:p>
          <a:p>
            <a:pPr marL="342900" lvl="0" indent="-342900" algn="l" rtl="0">
              <a:lnSpc>
                <a:spcPct val="90000"/>
              </a:lnSpc>
              <a:spcBef>
                <a:spcPts val="360"/>
              </a:spcBef>
              <a:spcAft>
                <a:spcPts val="0"/>
              </a:spcAft>
              <a:buClr>
                <a:schemeClr val="dk1"/>
              </a:buClr>
              <a:buSzPts val="1800"/>
              <a:buChar char="•"/>
            </a:pPr>
            <a:r>
              <a:rPr lang="en-US" sz="1800" dirty="0"/>
              <a:t>The cutting of the high strength strand results in the strand and also the bottom of the beam shortening and going into  compression counteracting the tension caused by the loads and delaying cracking.</a:t>
            </a:r>
            <a:endParaRPr dirty="0"/>
          </a:p>
        </p:txBody>
      </p:sp>
      <p:sp>
        <p:nvSpPr>
          <p:cNvPr id="375" name="Google Shape;375;p28"/>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  </a:t>
            </a:r>
            <a:endParaRPr/>
          </a:p>
        </p:txBody>
      </p:sp>
      <p:pic>
        <p:nvPicPr>
          <p:cNvPr id="376" name="Google Shape;376;p28"/>
          <p:cNvPicPr preferRelativeResize="0"/>
          <p:nvPr/>
        </p:nvPicPr>
        <p:blipFill rotWithShape="1">
          <a:blip r:embed="rId3">
            <a:alphaModFix/>
          </a:blip>
          <a:srcRect/>
          <a:stretch/>
        </p:blipFill>
        <p:spPr>
          <a:xfrm>
            <a:off x="1669179" y="1909804"/>
            <a:ext cx="5805642" cy="1127594"/>
          </a:xfrm>
          <a:prstGeom prst="rect">
            <a:avLst/>
          </a:prstGeom>
          <a:noFill/>
          <a:ln>
            <a:noFill/>
          </a:ln>
        </p:spPr>
      </p:pic>
      <p:sp>
        <p:nvSpPr>
          <p:cNvPr id="377" name="Google Shape;377;p28"/>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29"/>
          <p:cNvSpPr txBox="1">
            <a:spLocks noGrp="1"/>
          </p:cNvSpPr>
          <p:nvPr>
            <p:ph type="body" idx="1"/>
          </p:nvPr>
        </p:nvSpPr>
        <p:spPr>
          <a:xfrm>
            <a:off x="539552" y="1200150"/>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Shear in an unreinforced concrete beam can cause an inclined crack to form resulting in sudden failure.</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Stirrups placed across the inclined tension crack increase the shear strength above the concrete cracking strength thus giving warning of failure.</a:t>
            </a:r>
            <a:endParaRPr dirty="0"/>
          </a:p>
          <a:p>
            <a:pPr marL="342900" lvl="0" indent="-228600" algn="l" rtl="0">
              <a:lnSpc>
                <a:spcPct val="90000"/>
              </a:lnSpc>
              <a:spcBef>
                <a:spcPts val="360"/>
              </a:spcBef>
              <a:spcAft>
                <a:spcPts val="0"/>
              </a:spcAft>
              <a:buClr>
                <a:schemeClr val="dk1"/>
              </a:buClr>
              <a:buSzPts val="1800"/>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It is important to report inclined cracking in a beam as the opening up of an inclined crack can result in sudden failure  of the beam.</a:t>
            </a:r>
            <a:endParaRPr dirty="0"/>
          </a:p>
        </p:txBody>
      </p:sp>
      <p:sp>
        <p:nvSpPr>
          <p:cNvPr id="383" name="Google Shape;383;p29"/>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  </a:t>
            </a:r>
            <a:endParaRPr/>
          </a:p>
        </p:txBody>
      </p:sp>
      <p:pic>
        <p:nvPicPr>
          <p:cNvPr id="384" name="Google Shape;384;p29"/>
          <p:cNvPicPr preferRelativeResize="0"/>
          <p:nvPr/>
        </p:nvPicPr>
        <p:blipFill rotWithShape="1">
          <a:blip r:embed="rId3">
            <a:alphaModFix/>
          </a:blip>
          <a:srcRect/>
          <a:stretch/>
        </p:blipFill>
        <p:spPr>
          <a:xfrm>
            <a:off x="3314702" y="3329341"/>
            <a:ext cx="2998634" cy="638825"/>
          </a:xfrm>
          <a:prstGeom prst="rect">
            <a:avLst/>
          </a:prstGeom>
          <a:noFill/>
          <a:ln>
            <a:noFill/>
          </a:ln>
        </p:spPr>
      </p:pic>
      <p:pic>
        <p:nvPicPr>
          <p:cNvPr id="385" name="Google Shape;385;p29"/>
          <p:cNvPicPr preferRelativeResize="0"/>
          <p:nvPr/>
        </p:nvPicPr>
        <p:blipFill rotWithShape="1">
          <a:blip r:embed="rId4">
            <a:alphaModFix/>
          </a:blip>
          <a:srcRect/>
          <a:stretch/>
        </p:blipFill>
        <p:spPr>
          <a:xfrm>
            <a:off x="3314702" y="1568174"/>
            <a:ext cx="2656728" cy="1067738"/>
          </a:xfrm>
          <a:prstGeom prst="rect">
            <a:avLst/>
          </a:prstGeom>
          <a:noFill/>
          <a:ln>
            <a:noFill/>
          </a:ln>
        </p:spPr>
      </p:pic>
      <p:sp>
        <p:nvSpPr>
          <p:cNvPr id="386" name="Google Shape;386;p29"/>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pic>
        <p:nvPicPr>
          <p:cNvPr id="174" name="Google Shape;174;p3"/>
          <p:cNvPicPr preferRelativeResize="0"/>
          <p:nvPr/>
        </p:nvPicPr>
        <p:blipFill rotWithShape="1">
          <a:blip r:embed="rId3">
            <a:alphaModFix/>
          </a:blip>
          <a:srcRect/>
          <a:stretch/>
        </p:blipFill>
        <p:spPr>
          <a:xfrm>
            <a:off x="467544" y="1595763"/>
            <a:ext cx="3628206" cy="2528040"/>
          </a:xfrm>
          <a:prstGeom prst="rect">
            <a:avLst/>
          </a:prstGeom>
          <a:solidFill>
            <a:srgbClr val="FFFFFF"/>
          </a:solidFill>
          <a:ln>
            <a:noFill/>
          </a:ln>
        </p:spPr>
      </p:pic>
      <p:sp>
        <p:nvSpPr>
          <p:cNvPr id="175" name="Google Shape;175;p3"/>
          <p:cNvSpPr txBox="1">
            <a:spLocks noGrp="1"/>
          </p:cNvSpPr>
          <p:nvPr>
            <p:ph type="body" idx="1"/>
          </p:nvPr>
        </p:nvSpPr>
        <p:spPr>
          <a:xfrm>
            <a:off x="5039544" y="1123950"/>
            <a:ext cx="3628206" cy="316835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1800"/>
              <a:buChar char="•"/>
            </a:pPr>
            <a:r>
              <a:rPr lang="en-US"/>
              <a:t>Different member types carry load in different ways.</a:t>
            </a:r>
            <a:endParaRPr/>
          </a:p>
          <a:p>
            <a:pPr marL="342900" lvl="0" indent="-342900" algn="l" rtl="0">
              <a:spcBef>
                <a:spcPts val="360"/>
              </a:spcBef>
              <a:spcAft>
                <a:spcPts val="0"/>
              </a:spcAft>
              <a:buClr>
                <a:schemeClr val="dk1"/>
              </a:buClr>
              <a:buSzPts val="1800"/>
              <a:buChar char="•"/>
            </a:pPr>
            <a:r>
              <a:rPr lang="en-US"/>
              <a:t>Beams are members which are loaded perpendicular to their length.</a:t>
            </a:r>
            <a:endParaRPr/>
          </a:p>
          <a:p>
            <a:pPr marL="342900" lvl="0" indent="-342900" algn="l" rtl="0">
              <a:spcBef>
                <a:spcPts val="360"/>
              </a:spcBef>
              <a:spcAft>
                <a:spcPts val="0"/>
              </a:spcAft>
              <a:buClr>
                <a:schemeClr val="dk1"/>
              </a:buClr>
              <a:buSzPts val="1800"/>
              <a:buChar char="•"/>
            </a:pPr>
            <a:r>
              <a:rPr lang="en-US"/>
              <a:t>They are also referred to as stringers and girders.</a:t>
            </a:r>
            <a:endParaRPr/>
          </a:p>
        </p:txBody>
      </p:sp>
      <p:sp>
        <p:nvSpPr>
          <p:cNvPr id="176" name="Google Shape;176;p3"/>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3</a:t>
            </a:fld>
            <a:endParaRPr/>
          </a:p>
        </p:txBody>
      </p:sp>
      <p:sp>
        <p:nvSpPr>
          <p:cNvPr id="177" name="Google Shape;177;p3"/>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2400" dirty="0"/>
              <a:t>Beams/Girders</a:t>
            </a: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30"/>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Timber is a “natural” material and has different strength properties in different directions.</a:t>
            </a:r>
            <a:endParaRPr/>
          </a:p>
          <a:p>
            <a:pPr marL="342900" lvl="0" indent="-342900" algn="l" rtl="0">
              <a:lnSpc>
                <a:spcPct val="90000"/>
              </a:lnSpc>
              <a:spcBef>
                <a:spcPts val="360"/>
              </a:spcBef>
              <a:spcAft>
                <a:spcPts val="0"/>
              </a:spcAft>
              <a:buClr>
                <a:schemeClr val="dk1"/>
              </a:buClr>
              <a:buSzPts val="1800"/>
              <a:buChar char="•"/>
            </a:pPr>
            <a:r>
              <a:rPr lang="en-US" sz="1800"/>
              <a:t>Its internal structure can be thought of as a bundle of straws running in the direction of the grain.</a:t>
            </a:r>
            <a:endParaRPr/>
          </a:p>
        </p:txBody>
      </p:sp>
      <p:sp>
        <p:nvSpPr>
          <p:cNvPr id="392" name="Google Shape;392;p30"/>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Timber</a:t>
            </a:r>
            <a:endParaRPr/>
          </a:p>
        </p:txBody>
      </p:sp>
      <p:pic>
        <p:nvPicPr>
          <p:cNvPr id="393" name="Google Shape;393;p30"/>
          <p:cNvPicPr preferRelativeResize="0"/>
          <p:nvPr/>
        </p:nvPicPr>
        <p:blipFill rotWithShape="1">
          <a:blip r:embed="rId3">
            <a:alphaModFix/>
          </a:blip>
          <a:srcRect/>
          <a:stretch/>
        </p:blipFill>
        <p:spPr>
          <a:xfrm>
            <a:off x="3177287" y="2691018"/>
            <a:ext cx="2789425" cy="1738837"/>
          </a:xfrm>
          <a:prstGeom prst="rect">
            <a:avLst/>
          </a:prstGeom>
          <a:noFill/>
          <a:ln>
            <a:noFill/>
          </a:ln>
        </p:spPr>
      </p:pic>
      <p:sp>
        <p:nvSpPr>
          <p:cNvPr id="394" name="Google Shape;394;p30"/>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31"/>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Timber is strong in tension and compression in the direction of the grain.</a:t>
            </a:r>
            <a:endParaRPr/>
          </a:p>
          <a:p>
            <a:pPr marL="342900" lvl="0" indent="-342900" algn="l" rtl="0">
              <a:lnSpc>
                <a:spcPct val="90000"/>
              </a:lnSpc>
              <a:spcBef>
                <a:spcPts val="360"/>
              </a:spcBef>
              <a:spcAft>
                <a:spcPts val="0"/>
              </a:spcAft>
              <a:buClr>
                <a:schemeClr val="dk1"/>
              </a:buClr>
              <a:buSzPts val="1800"/>
              <a:buChar char="•"/>
            </a:pPr>
            <a:r>
              <a:rPr lang="en-US" sz="1800"/>
              <a:t>Failure due to bending stresses often occurs at a defect such as a knot. </a:t>
            </a:r>
            <a:endParaRPr/>
          </a:p>
        </p:txBody>
      </p:sp>
      <p:sp>
        <p:nvSpPr>
          <p:cNvPr id="400" name="Google Shape;400;p31"/>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Timber  </a:t>
            </a:r>
            <a:endParaRPr/>
          </a:p>
        </p:txBody>
      </p:sp>
      <p:pic>
        <p:nvPicPr>
          <p:cNvPr id="401" name="Google Shape;401;p31"/>
          <p:cNvPicPr preferRelativeResize="0"/>
          <p:nvPr/>
        </p:nvPicPr>
        <p:blipFill rotWithShape="1">
          <a:blip r:embed="rId3">
            <a:alphaModFix/>
          </a:blip>
          <a:srcRect/>
          <a:stretch/>
        </p:blipFill>
        <p:spPr>
          <a:xfrm>
            <a:off x="1982545" y="2278932"/>
            <a:ext cx="5333269" cy="2070432"/>
          </a:xfrm>
          <a:prstGeom prst="rect">
            <a:avLst/>
          </a:prstGeom>
          <a:noFill/>
          <a:ln>
            <a:noFill/>
          </a:ln>
        </p:spPr>
      </p:pic>
      <p:sp>
        <p:nvSpPr>
          <p:cNvPr id="402" name="Google Shape;402;p31"/>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Google Shape;407;p32"/>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Timber is weak in shear along the grain just as straws in a bundle easily slide past each other.</a:t>
            </a:r>
          </a:p>
          <a:p>
            <a:pPr marL="0" lvl="0" indent="0" algn="l" rtl="0">
              <a:lnSpc>
                <a:spcPct val="90000"/>
              </a:lnSpc>
              <a:spcBef>
                <a:spcPts val="0"/>
              </a:spcBef>
              <a:spcAft>
                <a:spcPts val="0"/>
              </a:spcAft>
              <a:buClr>
                <a:schemeClr val="dk1"/>
              </a:buClr>
              <a:buSzPts val="1800"/>
              <a:buNone/>
            </a:pPr>
            <a:endParaRPr sz="1000" dirty="0"/>
          </a:p>
          <a:p>
            <a:pPr marL="342900" lvl="0" indent="-342900" algn="l" rtl="0">
              <a:lnSpc>
                <a:spcPct val="90000"/>
              </a:lnSpc>
              <a:spcBef>
                <a:spcPts val="360"/>
              </a:spcBef>
              <a:spcAft>
                <a:spcPts val="0"/>
              </a:spcAft>
              <a:buClr>
                <a:schemeClr val="dk1"/>
              </a:buClr>
              <a:buSzPts val="1800"/>
              <a:buChar char="•"/>
            </a:pPr>
            <a:r>
              <a:rPr lang="en-US" sz="1800" dirty="0"/>
              <a:t>Horizontal cracks caused by horizontal shear stresses can occur at the ends of a timber beam.</a:t>
            </a:r>
            <a:endParaRPr dirty="0"/>
          </a:p>
        </p:txBody>
      </p:sp>
      <p:sp>
        <p:nvSpPr>
          <p:cNvPr id="408" name="Google Shape;408;p32"/>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Timber  </a:t>
            </a:r>
            <a:endParaRPr/>
          </a:p>
        </p:txBody>
      </p:sp>
      <p:pic>
        <p:nvPicPr>
          <p:cNvPr id="409" name="Google Shape;409;p32"/>
          <p:cNvPicPr preferRelativeResize="0"/>
          <p:nvPr/>
        </p:nvPicPr>
        <p:blipFill rotWithShape="1">
          <a:blip r:embed="rId3">
            <a:alphaModFix/>
          </a:blip>
          <a:srcRect/>
          <a:stretch/>
        </p:blipFill>
        <p:spPr>
          <a:xfrm>
            <a:off x="2205268" y="2640122"/>
            <a:ext cx="4887823" cy="1748998"/>
          </a:xfrm>
          <a:prstGeom prst="rect">
            <a:avLst/>
          </a:prstGeom>
          <a:noFill/>
          <a:ln>
            <a:noFill/>
          </a:ln>
        </p:spPr>
      </p:pic>
      <p:sp>
        <p:nvSpPr>
          <p:cNvPr id="410" name="Google Shape;410;p32"/>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p33"/>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Timber is weak in compression across the grain just as straws are weak against crushing.</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Crushing can occur where timber caps support beams and also where timber caps are supported by piles. </a:t>
            </a:r>
            <a:endParaRPr dirty="0"/>
          </a:p>
        </p:txBody>
      </p:sp>
      <p:sp>
        <p:nvSpPr>
          <p:cNvPr id="416" name="Google Shape;416;p33"/>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Timber  </a:t>
            </a:r>
            <a:endParaRPr/>
          </a:p>
        </p:txBody>
      </p:sp>
      <p:pic>
        <p:nvPicPr>
          <p:cNvPr id="417" name="Google Shape;417;p33"/>
          <p:cNvPicPr preferRelativeResize="0"/>
          <p:nvPr/>
        </p:nvPicPr>
        <p:blipFill rotWithShape="1">
          <a:blip r:embed="rId3">
            <a:alphaModFix/>
          </a:blip>
          <a:srcRect/>
          <a:stretch/>
        </p:blipFill>
        <p:spPr>
          <a:xfrm>
            <a:off x="3217779" y="1885950"/>
            <a:ext cx="3499481" cy="1676234"/>
          </a:xfrm>
          <a:prstGeom prst="rect">
            <a:avLst/>
          </a:prstGeom>
          <a:noFill/>
          <a:ln>
            <a:noFill/>
          </a:ln>
        </p:spPr>
      </p:pic>
      <p:sp>
        <p:nvSpPr>
          <p:cNvPr id="418" name="Google Shape;418;p33"/>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33</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sp>
        <p:nvSpPr>
          <p:cNvPr id="423" name="Google Shape;423;p34"/>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a:t>Questions?</a:t>
            </a:r>
            <a:endParaRPr/>
          </a:p>
        </p:txBody>
      </p:sp>
      <p:pic>
        <p:nvPicPr>
          <p:cNvPr id="424" name="Google Shape;424;p34"/>
          <p:cNvPicPr preferRelativeResize="0"/>
          <p:nvPr/>
        </p:nvPicPr>
        <p:blipFill rotWithShape="1">
          <a:blip r:embed="rId3">
            <a:alphaModFix/>
          </a:blip>
          <a:srcRect/>
          <a:stretch/>
        </p:blipFill>
        <p:spPr>
          <a:xfrm>
            <a:off x="4575901" y="267944"/>
            <a:ext cx="4114800" cy="3924300"/>
          </a:xfrm>
          <a:prstGeom prst="rect">
            <a:avLst/>
          </a:prstGeom>
          <a:noFill/>
          <a:ln>
            <a:noFill/>
          </a:ln>
        </p:spPr>
      </p:pic>
      <p:sp>
        <p:nvSpPr>
          <p:cNvPr id="425" name="Google Shape;425;p34"/>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4"/>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Shown below is a Free Body Diagram of a simple beam.</a:t>
            </a:r>
            <a:endParaRPr/>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Char char="•"/>
            </a:pPr>
            <a:r>
              <a:rPr lang="en-US" sz="1800"/>
              <a:t>In this diagram arrows are used to show the forces (loads and reactions) acting on the beam.</a:t>
            </a:r>
            <a:endParaRPr/>
          </a:p>
          <a:p>
            <a:pPr marL="342900" lvl="0" indent="-342900" algn="l" rtl="0">
              <a:lnSpc>
                <a:spcPct val="90000"/>
              </a:lnSpc>
              <a:spcBef>
                <a:spcPts val="360"/>
              </a:spcBef>
              <a:spcAft>
                <a:spcPts val="0"/>
              </a:spcAft>
              <a:buClr>
                <a:schemeClr val="dk1"/>
              </a:buClr>
              <a:buSzPts val="1800"/>
              <a:buChar char="•"/>
            </a:pPr>
            <a:r>
              <a:rPr lang="en-US" sz="1800"/>
              <a:t>These arrows are drawn at the points the forces are applied and in the directions they act.</a:t>
            </a:r>
            <a:endParaRPr/>
          </a:p>
          <a:p>
            <a:pPr marL="342900" lvl="0" indent="-342900" algn="l" rtl="0">
              <a:lnSpc>
                <a:spcPct val="90000"/>
              </a:lnSpc>
              <a:spcBef>
                <a:spcPts val="360"/>
              </a:spcBef>
              <a:spcAft>
                <a:spcPts val="0"/>
              </a:spcAft>
              <a:buClr>
                <a:schemeClr val="dk1"/>
              </a:buClr>
              <a:buSzPts val="1800"/>
              <a:buChar char="•"/>
            </a:pPr>
            <a:r>
              <a:rPr lang="en-US" sz="1800"/>
              <a:t>Reactions are the forces that support a member.</a:t>
            </a:r>
            <a:endParaRPr/>
          </a:p>
          <a:p>
            <a:pPr marL="342900" lvl="0" indent="-342900" algn="l" rtl="0">
              <a:lnSpc>
                <a:spcPct val="90000"/>
              </a:lnSpc>
              <a:spcBef>
                <a:spcPts val="360"/>
              </a:spcBef>
              <a:spcAft>
                <a:spcPts val="0"/>
              </a:spcAft>
              <a:buClr>
                <a:schemeClr val="dk1"/>
              </a:buClr>
              <a:buSzPts val="1800"/>
              <a:buChar char="•"/>
            </a:pPr>
            <a:r>
              <a:rPr lang="en-US" sz="1800"/>
              <a:t>They are exerted by other members or by the ground.</a:t>
            </a:r>
            <a:endParaRPr/>
          </a:p>
        </p:txBody>
      </p:sp>
      <p:sp>
        <p:nvSpPr>
          <p:cNvPr id="183" name="Google Shape;183;p4"/>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Simple Beams</a:t>
            </a:r>
            <a:endParaRPr/>
          </a:p>
        </p:txBody>
      </p:sp>
      <p:pic>
        <p:nvPicPr>
          <p:cNvPr id="184" name="Google Shape;184;p4"/>
          <p:cNvPicPr preferRelativeResize="0"/>
          <p:nvPr/>
        </p:nvPicPr>
        <p:blipFill rotWithShape="1">
          <a:blip r:embed="rId3">
            <a:alphaModFix/>
          </a:blip>
          <a:srcRect/>
          <a:stretch/>
        </p:blipFill>
        <p:spPr>
          <a:xfrm>
            <a:off x="3140570" y="1657350"/>
            <a:ext cx="2862860" cy="1110850"/>
          </a:xfrm>
          <a:prstGeom prst="rect">
            <a:avLst/>
          </a:prstGeom>
          <a:noFill/>
          <a:ln>
            <a:noFill/>
          </a:ln>
        </p:spPr>
      </p:pic>
      <p:sp>
        <p:nvSpPr>
          <p:cNvPr id="185" name="Google Shape;185;p4"/>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5"/>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A continuous beam is a beam that is supported at intermediate points along its length.</a:t>
            </a:r>
            <a:endParaRPr/>
          </a:p>
        </p:txBody>
      </p:sp>
      <p:sp>
        <p:nvSpPr>
          <p:cNvPr id="191" name="Google Shape;191;p5"/>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Continuous Beams</a:t>
            </a:r>
            <a:endParaRPr/>
          </a:p>
        </p:txBody>
      </p:sp>
      <p:pic>
        <p:nvPicPr>
          <p:cNvPr id="192" name="Google Shape;192;p5"/>
          <p:cNvPicPr preferRelativeResize="0"/>
          <p:nvPr/>
        </p:nvPicPr>
        <p:blipFill rotWithShape="1">
          <a:blip r:embed="rId3">
            <a:alphaModFix/>
          </a:blip>
          <a:srcRect/>
          <a:stretch/>
        </p:blipFill>
        <p:spPr>
          <a:xfrm>
            <a:off x="2502858" y="1958835"/>
            <a:ext cx="4138284" cy="2556365"/>
          </a:xfrm>
          <a:prstGeom prst="rect">
            <a:avLst/>
          </a:prstGeom>
          <a:noFill/>
          <a:ln>
            <a:noFill/>
          </a:ln>
        </p:spPr>
      </p:pic>
      <p:sp>
        <p:nvSpPr>
          <p:cNvPr id="193" name="Google Shape;193;p5"/>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6"/>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Shown below is a Free Body Diagram of a continuous beam.</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endParaRPr lang="en-US" sz="1800" dirty="0"/>
          </a:p>
          <a:p>
            <a:pPr marL="342900" lvl="0" indent="-342900" algn="l" rtl="0">
              <a:lnSpc>
                <a:spcPct val="90000"/>
              </a:lnSpc>
              <a:spcBef>
                <a:spcPts val="360"/>
              </a:spcBef>
              <a:spcAft>
                <a:spcPts val="0"/>
              </a:spcAft>
              <a:buClr>
                <a:schemeClr val="dk1"/>
              </a:buClr>
              <a:buSzPts val="1800"/>
              <a:buChar char="•"/>
            </a:pPr>
            <a:endParaRPr lang="en-US" sz="1800" dirty="0"/>
          </a:p>
          <a:p>
            <a:pPr marL="342900" lvl="0" indent="-342900" algn="l" rtl="0">
              <a:lnSpc>
                <a:spcPct val="90000"/>
              </a:lnSpc>
              <a:spcBef>
                <a:spcPts val="360"/>
              </a:spcBef>
              <a:spcAft>
                <a:spcPts val="0"/>
              </a:spcAft>
              <a:buClr>
                <a:schemeClr val="dk1"/>
              </a:buClr>
              <a:buSzPts val="1800"/>
              <a:buChar char="•"/>
            </a:pPr>
            <a:r>
              <a:rPr lang="en-US" sz="1800" dirty="0"/>
              <a:t>The addition of intermediate supports allows a beam to carry more load.</a:t>
            </a:r>
            <a:endParaRPr dirty="0"/>
          </a:p>
        </p:txBody>
      </p:sp>
      <p:sp>
        <p:nvSpPr>
          <p:cNvPr id="199" name="Google Shape;199;p6"/>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b="1">
                <a:solidFill>
                  <a:schemeClr val="accent2"/>
                </a:solidFill>
              </a:rPr>
              <a:t>Continuous Beams  </a:t>
            </a:r>
            <a:endParaRPr/>
          </a:p>
        </p:txBody>
      </p:sp>
      <p:pic>
        <p:nvPicPr>
          <p:cNvPr id="200" name="Google Shape;200;p6"/>
          <p:cNvPicPr preferRelativeResize="0"/>
          <p:nvPr/>
        </p:nvPicPr>
        <p:blipFill rotWithShape="1">
          <a:blip r:embed="rId3">
            <a:alphaModFix/>
          </a:blip>
          <a:srcRect/>
          <a:stretch/>
        </p:blipFill>
        <p:spPr>
          <a:xfrm>
            <a:off x="2255271" y="1893900"/>
            <a:ext cx="4787818" cy="1859115"/>
          </a:xfrm>
          <a:prstGeom prst="rect">
            <a:avLst/>
          </a:prstGeom>
          <a:noFill/>
          <a:ln>
            <a:noFill/>
          </a:ln>
        </p:spPr>
      </p:pic>
      <p:sp>
        <p:nvSpPr>
          <p:cNvPr id="201" name="Google Shape;201;p6"/>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pic>
        <p:nvPicPr>
          <p:cNvPr id="206" name="Google Shape;206;p7"/>
          <p:cNvPicPr preferRelativeResize="0"/>
          <p:nvPr/>
        </p:nvPicPr>
        <p:blipFill rotWithShape="1">
          <a:blip r:embed="rId3">
            <a:alphaModFix/>
          </a:blip>
          <a:srcRect/>
          <a:stretch/>
        </p:blipFill>
        <p:spPr>
          <a:xfrm>
            <a:off x="387212" y="1317023"/>
            <a:ext cx="3936724" cy="2509454"/>
          </a:xfrm>
          <a:prstGeom prst="rect">
            <a:avLst/>
          </a:prstGeom>
          <a:solidFill>
            <a:srgbClr val="FFFFFF"/>
          </a:solidFill>
          <a:ln>
            <a:noFill/>
          </a:ln>
        </p:spPr>
      </p:pic>
      <p:sp>
        <p:nvSpPr>
          <p:cNvPr id="207" name="Google Shape;207;p7"/>
          <p:cNvSpPr txBox="1">
            <a:spLocks noGrp="1"/>
          </p:cNvSpPr>
          <p:nvPr>
            <p:ph type="body" idx="2"/>
          </p:nvPr>
        </p:nvSpPr>
        <p:spPr>
          <a:xfrm>
            <a:off x="5039544" y="1275607"/>
            <a:ext cx="3628206" cy="316835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1800"/>
              <a:buChar char="•"/>
            </a:pPr>
            <a:r>
              <a:rPr lang="en-US" dirty="0"/>
              <a:t>Columns and hangers are members which are loaded parallel to their length.</a:t>
            </a:r>
          </a:p>
          <a:p>
            <a:pPr marL="0" lvl="0" indent="0" algn="l" rtl="0">
              <a:spcBef>
                <a:spcPts val="0"/>
              </a:spcBef>
              <a:spcAft>
                <a:spcPts val="0"/>
              </a:spcAft>
              <a:buClr>
                <a:schemeClr val="dk1"/>
              </a:buClr>
              <a:buSzPts val="1800"/>
              <a:buNone/>
            </a:pPr>
            <a:endParaRPr dirty="0"/>
          </a:p>
          <a:p>
            <a:pPr marL="342900" lvl="0" indent="-342900" algn="l" rtl="0">
              <a:spcBef>
                <a:spcPts val="360"/>
              </a:spcBef>
              <a:spcAft>
                <a:spcPts val="0"/>
              </a:spcAft>
              <a:buClr>
                <a:schemeClr val="dk1"/>
              </a:buClr>
              <a:buSzPts val="1800"/>
              <a:buChar char="•"/>
            </a:pPr>
            <a:r>
              <a:rPr lang="en-US" dirty="0"/>
              <a:t>Columns (piles) are loaded in compression; hangers in tension.</a:t>
            </a:r>
            <a:endParaRPr dirty="0"/>
          </a:p>
        </p:txBody>
      </p:sp>
      <p:sp>
        <p:nvSpPr>
          <p:cNvPr id="208" name="Google Shape;208;p7"/>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7</a:t>
            </a:fld>
            <a:endParaRPr/>
          </a:p>
        </p:txBody>
      </p:sp>
      <p:sp>
        <p:nvSpPr>
          <p:cNvPr id="209" name="Google Shape;209;p7"/>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r>
              <a:rPr lang="en-US" sz="2400"/>
              <a:t>Columns and Hangers</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8" name="Google Shape;218;p8"/>
          <p:cNvPicPr preferRelativeResize="0"/>
          <p:nvPr/>
        </p:nvPicPr>
        <p:blipFill rotWithShape="1">
          <a:blip r:embed="rId3">
            <a:alphaModFix/>
          </a:blip>
          <a:srcRect r="-4574"/>
          <a:stretch/>
        </p:blipFill>
        <p:spPr>
          <a:xfrm>
            <a:off x="598650" y="1164396"/>
            <a:ext cx="3400892" cy="2885496"/>
          </a:xfrm>
          <a:prstGeom prst="rect">
            <a:avLst/>
          </a:prstGeom>
          <a:noFill/>
          <a:ln>
            <a:noFill/>
          </a:ln>
        </p:spPr>
      </p:pic>
      <p:sp>
        <p:nvSpPr>
          <p:cNvPr id="214" name="Google Shape;214;p8"/>
          <p:cNvSpPr txBox="1">
            <a:spLocks noGrp="1"/>
          </p:cNvSpPr>
          <p:nvPr>
            <p:ph type="body" idx="2"/>
          </p:nvPr>
        </p:nvSpPr>
        <p:spPr>
          <a:xfrm>
            <a:off x="5039544" y="1275607"/>
            <a:ext cx="3628206" cy="3168352"/>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800"/>
              <a:buChar char="•"/>
            </a:pPr>
            <a:r>
              <a:rPr lang="en-US" sz="1800" dirty="0"/>
              <a:t>Shown are Free Body Diagrams for a column and a hanger.</a:t>
            </a:r>
            <a:endParaRPr dirty="0"/>
          </a:p>
          <a:p>
            <a:pPr marL="342900" lvl="0" indent="-228600" algn="l" rtl="0">
              <a:spcBef>
                <a:spcPts val="360"/>
              </a:spcBef>
              <a:spcAft>
                <a:spcPts val="0"/>
              </a:spcAft>
              <a:buClr>
                <a:schemeClr val="dk1"/>
              </a:buClr>
              <a:buSzPts val="1800"/>
              <a:buNone/>
            </a:pPr>
            <a:endParaRPr dirty="0"/>
          </a:p>
        </p:txBody>
      </p:sp>
      <p:sp>
        <p:nvSpPr>
          <p:cNvPr id="215" name="Google Shape;215;p8"/>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2400"/>
              <a:t>Columns and Hangers  </a:t>
            </a:r>
            <a:endParaRPr/>
          </a:p>
        </p:txBody>
      </p:sp>
      <p:sp>
        <p:nvSpPr>
          <p:cNvPr id="216" name="Google Shape;216;p8"/>
          <p:cNvSpPr/>
          <p:nvPr/>
        </p:nvSpPr>
        <p:spPr>
          <a:xfrm>
            <a:off x="476250" y="2469561"/>
            <a:ext cx="877111" cy="204377"/>
          </a:xfrm>
          <a:prstGeom prst="rect">
            <a:avLst/>
          </a:prstGeom>
          <a:noFill/>
          <a:ln>
            <a:noFill/>
          </a:ln>
        </p:spPr>
        <p:txBody>
          <a:bodyPr spcFirstLastPara="1" wrap="square" lIns="50900" tIns="25000" rIns="50900" bIns="25000" anchor="t" anchorCtr="0">
            <a:spAutoFit/>
          </a:bodyPr>
          <a:lstStyle/>
          <a:p>
            <a:pPr marL="0" marR="0" lvl="0" indent="0" algn="ctr" rtl="0">
              <a:spcBef>
                <a:spcPts val="0"/>
              </a:spcBef>
              <a:spcAft>
                <a:spcPts val="0"/>
              </a:spcAft>
              <a:buNone/>
            </a:pPr>
            <a:r>
              <a:rPr lang="en-US" sz="1000" b="0" i="0" u="none" strike="noStrike" cap="none" dirty="0">
                <a:solidFill>
                  <a:schemeClr val="dk1"/>
                </a:solidFill>
                <a:latin typeface="Arial"/>
                <a:ea typeface="Arial"/>
                <a:cs typeface="Arial"/>
                <a:sym typeface="Arial"/>
              </a:rPr>
              <a:t> Column</a:t>
            </a:r>
            <a:endParaRPr dirty="0"/>
          </a:p>
        </p:txBody>
      </p:sp>
      <p:sp>
        <p:nvSpPr>
          <p:cNvPr id="217" name="Google Shape;217;p8"/>
          <p:cNvSpPr/>
          <p:nvPr/>
        </p:nvSpPr>
        <p:spPr>
          <a:xfrm>
            <a:off x="3225270" y="2504955"/>
            <a:ext cx="711670" cy="204377"/>
          </a:xfrm>
          <a:prstGeom prst="rect">
            <a:avLst/>
          </a:prstGeom>
          <a:noFill/>
          <a:ln>
            <a:noFill/>
          </a:ln>
        </p:spPr>
        <p:txBody>
          <a:bodyPr spcFirstLastPara="1" wrap="square" lIns="50900" tIns="25000" rIns="50900" bIns="25000" anchor="t" anchorCtr="0">
            <a:spAutoFit/>
          </a:bodyPr>
          <a:lstStyle/>
          <a:p>
            <a:pPr marL="0" marR="0" lvl="0" indent="0" algn="l" rtl="0">
              <a:spcBef>
                <a:spcPts val="0"/>
              </a:spcBef>
              <a:spcAft>
                <a:spcPts val="0"/>
              </a:spcAft>
              <a:buNone/>
            </a:pPr>
            <a:r>
              <a:rPr lang="en-US" sz="1000" b="0" i="0" u="none" strike="noStrike" cap="none" dirty="0">
                <a:solidFill>
                  <a:schemeClr val="dk1"/>
                </a:solidFill>
                <a:latin typeface="Arial"/>
                <a:ea typeface="Arial"/>
                <a:cs typeface="Arial"/>
                <a:sym typeface="Arial"/>
              </a:rPr>
              <a:t> Hanger</a:t>
            </a:r>
            <a:endParaRPr dirty="0"/>
          </a:p>
        </p:txBody>
      </p:sp>
      <p:sp>
        <p:nvSpPr>
          <p:cNvPr id="219" name="Google Shape;219;p8"/>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9"/>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Loads cause stresses in a member.</a:t>
            </a:r>
          </a:p>
          <a:p>
            <a:pPr marL="342900" lvl="0" indent="-342900" algn="l" rtl="0">
              <a:lnSpc>
                <a:spcPct val="90000"/>
              </a:lnSpc>
              <a:spcBef>
                <a:spcPts val="0"/>
              </a:spcBef>
              <a:spcAft>
                <a:spcPts val="0"/>
              </a:spcAft>
              <a:buClr>
                <a:schemeClr val="dk1"/>
              </a:buClr>
              <a:buSzPts val="1800"/>
              <a:buChar char="•"/>
            </a:pPr>
            <a:endParaRPr sz="1000" dirty="0"/>
          </a:p>
          <a:p>
            <a:pPr marL="342900" lvl="0" indent="-342900" algn="l" rtl="0">
              <a:lnSpc>
                <a:spcPct val="90000"/>
              </a:lnSpc>
              <a:spcBef>
                <a:spcPts val="360"/>
              </a:spcBef>
              <a:spcAft>
                <a:spcPts val="0"/>
              </a:spcAft>
              <a:buClr>
                <a:schemeClr val="dk1"/>
              </a:buClr>
              <a:buSzPts val="1800"/>
              <a:buChar char="•"/>
            </a:pPr>
            <a:r>
              <a:rPr lang="en-US" sz="1800" dirty="0"/>
              <a:t>Stresses are the internal forces that the member experiences at its different locations.</a:t>
            </a:r>
          </a:p>
          <a:p>
            <a:pPr marL="342900" lvl="0" indent="-342900" algn="l" rtl="0">
              <a:lnSpc>
                <a:spcPct val="90000"/>
              </a:lnSpc>
              <a:spcBef>
                <a:spcPts val="360"/>
              </a:spcBef>
              <a:spcAft>
                <a:spcPts val="0"/>
              </a:spcAft>
              <a:buClr>
                <a:schemeClr val="dk1"/>
              </a:buClr>
              <a:buSzPts val="1800"/>
              <a:buChar char="•"/>
            </a:pPr>
            <a:endParaRPr sz="1000" dirty="0"/>
          </a:p>
          <a:p>
            <a:pPr marL="342900" lvl="0" indent="-342900" algn="l" rtl="0">
              <a:lnSpc>
                <a:spcPct val="90000"/>
              </a:lnSpc>
              <a:spcBef>
                <a:spcPts val="360"/>
              </a:spcBef>
              <a:spcAft>
                <a:spcPts val="0"/>
              </a:spcAft>
              <a:buClr>
                <a:schemeClr val="dk1"/>
              </a:buClr>
              <a:buSzPts val="1800"/>
              <a:buChar char="•"/>
            </a:pPr>
            <a:r>
              <a:rPr lang="en-US" sz="1800" dirty="0"/>
              <a:t>Stress has units of Force/Area e.g., kips per square inch (KSI), Newtons per square millimeter (MPa).</a:t>
            </a:r>
          </a:p>
          <a:p>
            <a:pPr marL="342900" lvl="0" indent="-342900" algn="l" rtl="0">
              <a:lnSpc>
                <a:spcPct val="90000"/>
              </a:lnSpc>
              <a:spcBef>
                <a:spcPts val="360"/>
              </a:spcBef>
              <a:spcAft>
                <a:spcPts val="0"/>
              </a:spcAft>
              <a:buClr>
                <a:schemeClr val="dk1"/>
              </a:buClr>
              <a:buSzPts val="1800"/>
              <a:buChar char="•"/>
            </a:pPr>
            <a:endParaRPr lang="en-CA" sz="1000" dirty="0"/>
          </a:p>
          <a:p>
            <a:pPr marL="342900" lvl="0" indent="-342900" algn="l" rtl="0">
              <a:lnSpc>
                <a:spcPct val="90000"/>
              </a:lnSpc>
              <a:spcBef>
                <a:spcPts val="360"/>
              </a:spcBef>
              <a:spcAft>
                <a:spcPts val="0"/>
              </a:spcAft>
              <a:buClr>
                <a:schemeClr val="dk1"/>
              </a:buClr>
              <a:buSzPts val="1800"/>
              <a:buChar char="•"/>
            </a:pPr>
            <a:r>
              <a:rPr lang="en-US" sz="1800" dirty="0"/>
              <a:t>The following types of stress occur in bridge members:</a:t>
            </a:r>
            <a:endParaRPr dirty="0"/>
          </a:p>
          <a:p>
            <a:pPr marL="742950" lvl="1" indent="-285750" algn="l" rtl="0">
              <a:lnSpc>
                <a:spcPct val="90000"/>
              </a:lnSpc>
              <a:spcBef>
                <a:spcPts val="320"/>
              </a:spcBef>
              <a:spcAft>
                <a:spcPts val="0"/>
              </a:spcAft>
              <a:buClr>
                <a:schemeClr val="dk1"/>
              </a:buClr>
              <a:buSzPts val="1600"/>
              <a:buChar char="–"/>
            </a:pPr>
            <a:r>
              <a:rPr lang="en-US" sz="1600" dirty="0"/>
              <a:t>tension stress</a:t>
            </a:r>
            <a:endParaRPr dirty="0"/>
          </a:p>
          <a:p>
            <a:pPr marL="742950" lvl="1" indent="-285750" algn="l" rtl="0">
              <a:lnSpc>
                <a:spcPct val="90000"/>
              </a:lnSpc>
              <a:spcBef>
                <a:spcPts val="320"/>
              </a:spcBef>
              <a:spcAft>
                <a:spcPts val="0"/>
              </a:spcAft>
              <a:buClr>
                <a:schemeClr val="dk1"/>
              </a:buClr>
              <a:buSzPts val="1600"/>
              <a:buChar char="–"/>
            </a:pPr>
            <a:r>
              <a:rPr lang="en-US" sz="1600" dirty="0"/>
              <a:t>compression stress</a:t>
            </a:r>
            <a:endParaRPr dirty="0"/>
          </a:p>
          <a:p>
            <a:pPr marL="742950" lvl="1" indent="-285750" algn="l" rtl="0">
              <a:lnSpc>
                <a:spcPct val="90000"/>
              </a:lnSpc>
              <a:spcBef>
                <a:spcPts val="320"/>
              </a:spcBef>
              <a:spcAft>
                <a:spcPts val="0"/>
              </a:spcAft>
              <a:buClr>
                <a:schemeClr val="dk1"/>
              </a:buClr>
              <a:buSzPts val="1600"/>
              <a:buChar char="–"/>
            </a:pPr>
            <a:r>
              <a:rPr lang="en-US" sz="1600" dirty="0"/>
              <a:t>bending stress</a:t>
            </a:r>
            <a:endParaRPr dirty="0"/>
          </a:p>
          <a:p>
            <a:pPr marL="742950" lvl="1" indent="-285750" algn="l" rtl="0">
              <a:lnSpc>
                <a:spcPct val="90000"/>
              </a:lnSpc>
              <a:spcBef>
                <a:spcPts val="320"/>
              </a:spcBef>
              <a:spcAft>
                <a:spcPts val="0"/>
              </a:spcAft>
              <a:buClr>
                <a:schemeClr val="dk1"/>
              </a:buClr>
              <a:buSzPts val="1600"/>
              <a:buChar char="–"/>
            </a:pPr>
            <a:r>
              <a:rPr lang="en-US" sz="1600" dirty="0"/>
              <a:t>shear stress</a:t>
            </a:r>
            <a:endParaRPr dirty="0"/>
          </a:p>
        </p:txBody>
      </p:sp>
      <p:sp>
        <p:nvSpPr>
          <p:cNvPr id="225" name="Google Shape;225;p9"/>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Stresses</a:t>
            </a:r>
            <a:endParaRPr/>
          </a:p>
        </p:txBody>
      </p:sp>
      <p:sp>
        <p:nvSpPr>
          <p:cNvPr id="226" name="Google Shape;226;p9"/>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Alberta - Goverment">
  <a:themeElements>
    <a:clrScheme name="Custom 4">
      <a:dk1>
        <a:srgbClr val="36424A"/>
      </a:dk1>
      <a:lt1>
        <a:srgbClr val="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ody slides">
  <a:themeElements>
    <a:clrScheme name="Sky basic">
      <a:dk1>
        <a:srgbClr val="36424A"/>
      </a:dk1>
      <a:lt1>
        <a:srgbClr val="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1452</Words>
  <Application>Microsoft Office PowerPoint</Application>
  <PresentationFormat>On-screen Show (16:9)</PresentationFormat>
  <Paragraphs>250</Paragraphs>
  <Slides>34</Slides>
  <Notes>34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34</vt:i4>
      </vt:variant>
    </vt:vector>
  </HeadingPairs>
  <TitlesOfParts>
    <vt:vector size="39" baseType="lpstr">
      <vt:lpstr>Arial</vt:lpstr>
      <vt:lpstr>Calibri</vt:lpstr>
      <vt:lpstr>Noto Sans Symbols</vt:lpstr>
      <vt:lpstr>Alberta - Goverment</vt:lpstr>
      <vt:lpstr>1_Body slides</vt:lpstr>
      <vt:lpstr>BASIC STRUCTURAL CONSIDERATIONS </vt:lpstr>
      <vt:lpstr>Introduction</vt:lpstr>
      <vt:lpstr>Beams/Girders</vt:lpstr>
      <vt:lpstr>Simple Beams</vt:lpstr>
      <vt:lpstr>Continuous Beams</vt:lpstr>
      <vt:lpstr>Continuous Beams  </vt:lpstr>
      <vt:lpstr>Columns and Hangers</vt:lpstr>
      <vt:lpstr>Columns and Hangers  </vt:lpstr>
      <vt:lpstr>Stresses</vt:lpstr>
      <vt:lpstr>Hangers - Tension Stress</vt:lpstr>
      <vt:lpstr>Columns - Compression Stress</vt:lpstr>
      <vt:lpstr>Columns - Buckling</vt:lpstr>
      <vt:lpstr>Simple Beams - Curvature</vt:lpstr>
      <vt:lpstr>Continuous Beams - Curvature</vt:lpstr>
      <vt:lpstr>Simple Beams - Bending Stress</vt:lpstr>
      <vt:lpstr>Continuous Beams - Bending Stress</vt:lpstr>
      <vt:lpstr>Beams - Horizontal Shear Stress</vt:lpstr>
      <vt:lpstr>Beams - Horizontal Shear Stress  </vt:lpstr>
      <vt:lpstr>Beams - Vertical Shear Stress</vt:lpstr>
      <vt:lpstr>Beams - Vertical Shear Stress  </vt:lpstr>
      <vt:lpstr>Stress In Steel</vt:lpstr>
      <vt:lpstr>Stress In Steel  </vt:lpstr>
      <vt:lpstr>Stress In Steel  </vt:lpstr>
      <vt:lpstr>Stress In Concrete</vt:lpstr>
      <vt:lpstr>Stress In Concrete  </vt:lpstr>
      <vt:lpstr>Stress In Concrete  </vt:lpstr>
      <vt:lpstr>Stress In Concrete  </vt:lpstr>
      <vt:lpstr>Stress In Concrete  </vt:lpstr>
      <vt:lpstr>Stress In Concrete  </vt:lpstr>
      <vt:lpstr>Stress In Timber</vt:lpstr>
      <vt:lpstr>Stress In Timber  </vt:lpstr>
      <vt:lpstr>Stress In Timber  </vt:lpstr>
      <vt:lpstr>Stress In Timber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STRUCTURAL CONSIDERATIONS</dc:title>
  <dc:creator>Garry Roberts</dc:creator>
  <cp:lastModifiedBy>Garry Roberts</cp:lastModifiedBy>
  <cp:revision>24</cp:revision>
  <dcterms:created xsi:type="dcterms:W3CDTF">1998-08-25T16:40:06Z</dcterms:created>
  <dcterms:modified xsi:type="dcterms:W3CDTF">2023-04-06T17:15:10Z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bf2ea38-542c-4b75-bd7d-582ec36a519f_Enabled">
    <vt:lpwstr>true</vt:lpwstr>
  </property>
  <property fmtid="{D5CDD505-2E9C-101B-9397-08002B2CF9AE}" pid="3" name="MSIP_Label_abf2ea38-542c-4b75-bd7d-582ec36a519f_SetDate">
    <vt:lpwstr>2023-04-05T19:52:23Z</vt:lpwstr>
  </property>
  <property fmtid="{D5CDD505-2E9C-101B-9397-08002B2CF9AE}" pid="4" name="MSIP_Label_abf2ea38-542c-4b75-bd7d-582ec36a519f_Method">
    <vt:lpwstr>Standard</vt:lpwstr>
  </property>
  <property fmtid="{D5CDD505-2E9C-101B-9397-08002B2CF9AE}" pid="5" name="MSIP_Label_abf2ea38-542c-4b75-bd7d-582ec36a519f_Name">
    <vt:lpwstr>Protected A</vt:lpwstr>
  </property>
  <property fmtid="{D5CDD505-2E9C-101B-9397-08002B2CF9AE}" pid="6" name="MSIP_Label_abf2ea38-542c-4b75-bd7d-582ec36a519f_SiteId">
    <vt:lpwstr>2bb51c06-af9b-42c5-8bf5-3c3b7b10850b</vt:lpwstr>
  </property>
  <property fmtid="{D5CDD505-2E9C-101B-9397-08002B2CF9AE}" pid="7" name="MSIP_Label_abf2ea38-542c-4b75-bd7d-582ec36a519f_ActionId">
    <vt:lpwstr>ebf71f54-99fa-45d5-aaa5-ba7cf12d74cb</vt:lpwstr>
  </property>
  <property fmtid="{D5CDD505-2E9C-101B-9397-08002B2CF9AE}" pid="8" name="MSIP_Label_abf2ea38-542c-4b75-bd7d-582ec36a519f_ContentBits">
    <vt:lpwstr>2</vt:lpwstr>
  </property>
</Properties>
</file>