
<file path=[Content_Types].xml><?xml version="1.0" encoding="utf-8"?>
<Types xmlns="http://schemas.openxmlformats.org/package/2006/content-types">
  <Default Extension="bin" ContentType="application/vnd.openxmlformats-officedocument.oleObject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4" r:id="rId2"/>
  </p:sldMasterIdLst>
  <p:notesMasterIdLst>
    <p:notesMasterId r:id="rId3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81" r:id="rId14"/>
    <p:sldId id="282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83" r:id="rId23"/>
    <p:sldId id="274" r:id="rId24"/>
    <p:sldId id="276" r:id="rId25"/>
    <p:sldId id="275" r:id="rId26"/>
    <p:sldId id="285" r:id="rId27"/>
    <p:sldId id="277" r:id="rId28"/>
    <p:sldId id="284" r:id="rId29"/>
    <p:sldId id="278" r:id="rId30"/>
    <p:sldId id="279" r:id="rId31"/>
    <p:sldId id="280" r:id="rId32"/>
  </p:sldIdLst>
  <p:sldSz cx="9144000" cy="5143500" type="screen16x9"/>
  <p:notesSz cx="6858000" cy="919956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97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4" roundtripDataSignature="AMtx7mjgQ6Lv0M4jdNgFv89TZG4GMuxq4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344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97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customschemas.google.com/relationships/presentationmetadata" Target="meta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oleObject" Target="../embeddings/oleObject1.bin"/><Relationship Id="rId1" Type="http://schemas.openxmlformats.org/officeDocument/2006/relationships/theme" Target="../theme/theme3.x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2.bin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800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63538" y="690563"/>
            <a:ext cx="6132512" cy="3449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4370388"/>
            <a:ext cx="5029200" cy="413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739188"/>
            <a:ext cx="2971800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6200" y="8739188"/>
            <a:ext cx="2971800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9" name="Google Shape;9;n"/>
          <p:cNvGraphicFramePr/>
          <p:nvPr/>
        </p:nvGraphicFramePr>
        <p:xfrm>
          <a:off x="1044575" y="3479800"/>
          <a:ext cx="4770438" cy="223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4770438" imgH="2239963" progId="MS_ClipArt_Gallery.2">
                  <p:embed/>
                </p:oleObj>
              </mc:Choice>
              <mc:Fallback>
                <p:oleObj r:id="rId2" imgW="4770438" imgH="2239963" progId="MS_ClipArt_Gallery.2">
                  <p:embed/>
                  <p:pic>
                    <p:nvPicPr>
                      <p:cNvPr id="9" name="Google Shape;9;n"/>
                      <p:cNvPicPr preferRelativeResize="0"/>
                      <p:nvPr/>
                    </p:nvPicPr>
                    <p:blipFill rotWithShape="1">
                      <a:blip r:embed="rId3">
                        <a:alphaModFix/>
                      </a:blip>
                      <a:srcRect/>
                      <a:stretch/>
                    </p:blipFill>
                    <p:spPr>
                      <a:xfrm>
                        <a:off x="1044575" y="3479800"/>
                        <a:ext cx="4770438" cy="2239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Google Shape;10;n"/>
          <p:cNvGraphicFramePr/>
          <p:nvPr/>
        </p:nvGraphicFramePr>
        <p:xfrm>
          <a:off x="3268663" y="2759075"/>
          <a:ext cx="2301875" cy="1366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2301875" imgH="1366838" progId="MS_ClipArt_Gallery.2">
                  <p:embed/>
                </p:oleObj>
              </mc:Choice>
              <mc:Fallback>
                <p:oleObj r:id="rId4" imgW="2301875" imgH="1366838" progId="MS_ClipArt_Gallery.2">
                  <p:embed/>
                  <p:pic>
                    <p:nvPicPr>
                      <p:cNvPr id="10" name="Google Shape;10;n"/>
                      <p:cNvPicPr preferRelativeResize="0"/>
                      <p:nvPr/>
                    </p:nvPicPr>
                    <p:blipFill rotWithShape="1">
                      <a:blip r:embed="rId5">
                        <a:alphaModFix/>
                      </a:blip>
                      <a:srcRect/>
                      <a:stretch/>
                    </p:blipFill>
                    <p:spPr>
                      <a:xfrm>
                        <a:off x="3268663" y="2759075"/>
                        <a:ext cx="2301875" cy="1366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:notes"/>
          <p:cNvSpPr txBox="1">
            <a:spLocks noGrp="1"/>
          </p:cNvSpPr>
          <p:nvPr>
            <p:ph type="sldNum" idx="12"/>
          </p:nvPr>
        </p:nvSpPr>
        <p:spPr>
          <a:xfrm>
            <a:off x="3886200" y="8739188"/>
            <a:ext cx="2971800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8" name="Google Shape;14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3538" y="690563"/>
            <a:ext cx="6132512" cy="3449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9" name="Google Shape;149;p1:notes"/>
          <p:cNvSpPr txBox="1">
            <a:spLocks noGrp="1"/>
          </p:cNvSpPr>
          <p:nvPr>
            <p:ph type="body" idx="1"/>
          </p:nvPr>
        </p:nvSpPr>
        <p:spPr>
          <a:xfrm>
            <a:off x="914400" y="4370388"/>
            <a:ext cx="5029200" cy="413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0:notes"/>
          <p:cNvSpPr txBox="1">
            <a:spLocks noGrp="1"/>
          </p:cNvSpPr>
          <p:nvPr>
            <p:ph type="body" idx="1"/>
          </p:nvPr>
        </p:nvSpPr>
        <p:spPr>
          <a:xfrm>
            <a:off x="914400" y="4370388"/>
            <a:ext cx="5029200" cy="41386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3538" y="690563"/>
            <a:ext cx="6132512" cy="3449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1:notes"/>
          <p:cNvSpPr txBox="1">
            <a:spLocks noGrp="1"/>
          </p:cNvSpPr>
          <p:nvPr>
            <p:ph type="body" idx="1"/>
          </p:nvPr>
        </p:nvSpPr>
        <p:spPr>
          <a:xfrm>
            <a:off x="914400" y="4370388"/>
            <a:ext cx="5029200" cy="41386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3538" y="690563"/>
            <a:ext cx="6132512" cy="3449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1:notes"/>
          <p:cNvSpPr txBox="1">
            <a:spLocks noGrp="1"/>
          </p:cNvSpPr>
          <p:nvPr>
            <p:ph type="body" idx="1"/>
          </p:nvPr>
        </p:nvSpPr>
        <p:spPr>
          <a:xfrm>
            <a:off x="914400" y="4370388"/>
            <a:ext cx="5029200" cy="41386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3538" y="690563"/>
            <a:ext cx="6132512" cy="3449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801768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1:notes"/>
          <p:cNvSpPr txBox="1">
            <a:spLocks noGrp="1"/>
          </p:cNvSpPr>
          <p:nvPr>
            <p:ph type="body" idx="1"/>
          </p:nvPr>
        </p:nvSpPr>
        <p:spPr>
          <a:xfrm>
            <a:off x="914400" y="4370388"/>
            <a:ext cx="5029200" cy="41386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3538" y="690563"/>
            <a:ext cx="6132512" cy="3449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3187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2:notes"/>
          <p:cNvSpPr txBox="1">
            <a:spLocks noGrp="1"/>
          </p:cNvSpPr>
          <p:nvPr>
            <p:ph type="sldNum" idx="12"/>
          </p:nvPr>
        </p:nvSpPr>
        <p:spPr>
          <a:xfrm>
            <a:off x="3886200" y="8739188"/>
            <a:ext cx="2971800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1" name="Google Shape;22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3538" y="690563"/>
            <a:ext cx="6132512" cy="3449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2" name="Google Shape;222;p12:notes"/>
          <p:cNvSpPr txBox="1">
            <a:spLocks noGrp="1"/>
          </p:cNvSpPr>
          <p:nvPr>
            <p:ph type="body" idx="1"/>
          </p:nvPr>
        </p:nvSpPr>
        <p:spPr>
          <a:xfrm>
            <a:off x="914400" y="4370388"/>
            <a:ext cx="5029200" cy="413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3:notes"/>
          <p:cNvSpPr txBox="1">
            <a:spLocks noGrp="1"/>
          </p:cNvSpPr>
          <p:nvPr>
            <p:ph type="body" idx="1"/>
          </p:nvPr>
        </p:nvSpPr>
        <p:spPr>
          <a:xfrm>
            <a:off x="914400" y="4370388"/>
            <a:ext cx="5029200" cy="41386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3538" y="690563"/>
            <a:ext cx="6132512" cy="3449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4:notes"/>
          <p:cNvSpPr txBox="1">
            <a:spLocks noGrp="1"/>
          </p:cNvSpPr>
          <p:nvPr>
            <p:ph type="body" idx="1"/>
          </p:nvPr>
        </p:nvSpPr>
        <p:spPr>
          <a:xfrm>
            <a:off x="914400" y="4370388"/>
            <a:ext cx="5029200" cy="41386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3538" y="690563"/>
            <a:ext cx="6132512" cy="3449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5:notes"/>
          <p:cNvSpPr txBox="1">
            <a:spLocks noGrp="1"/>
          </p:cNvSpPr>
          <p:nvPr>
            <p:ph type="sldNum" idx="12"/>
          </p:nvPr>
        </p:nvSpPr>
        <p:spPr>
          <a:xfrm>
            <a:off x="3886200" y="8739188"/>
            <a:ext cx="2971800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17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3" name="Google Shape;24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3538" y="690563"/>
            <a:ext cx="6132512" cy="3449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4" name="Google Shape;244;p15:notes"/>
          <p:cNvSpPr txBox="1">
            <a:spLocks noGrp="1"/>
          </p:cNvSpPr>
          <p:nvPr>
            <p:ph type="body" idx="1"/>
          </p:nvPr>
        </p:nvSpPr>
        <p:spPr>
          <a:xfrm>
            <a:off x="914400" y="4370388"/>
            <a:ext cx="5029200" cy="413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6:notes"/>
          <p:cNvSpPr txBox="1">
            <a:spLocks noGrp="1"/>
          </p:cNvSpPr>
          <p:nvPr>
            <p:ph type="sldNum" idx="12"/>
          </p:nvPr>
        </p:nvSpPr>
        <p:spPr>
          <a:xfrm>
            <a:off x="3886200" y="8739188"/>
            <a:ext cx="2971800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2" name="Google Shape;25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3538" y="690563"/>
            <a:ext cx="6132512" cy="3449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3" name="Google Shape;253;p16:notes"/>
          <p:cNvSpPr txBox="1">
            <a:spLocks noGrp="1"/>
          </p:cNvSpPr>
          <p:nvPr>
            <p:ph type="body" idx="1"/>
          </p:nvPr>
        </p:nvSpPr>
        <p:spPr>
          <a:xfrm>
            <a:off x="914400" y="4370388"/>
            <a:ext cx="5029200" cy="413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7:notes"/>
          <p:cNvSpPr txBox="1">
            <a:spLocks noGrp="1"/>
          </p:cNvSpPr>
          <p:nvPr>
            <p:ph type="sldNum" idx="12"/>
          </p:nvPr>
        </p:nvSpPr>
        <p:spPr>
          <a:xfrm>
            <a:off x="3886200" y="8739188"/>
            <a:ext cx="2971800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0" name="Google Shape;26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3538" y="690563"/>
            <a:ext cx="6132512" cy="3449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1" name="Google Shape;261;p17:notes"/>
          <p:cNvSpPr txBox="1">
            <a:spLocks noGrp="1"/>
          </p:cNvSpPr>
          <p:nvPr>
            <p:ph type="body" idx="1"/>
          </p:nvPr>
        </p:nvSpPr>
        <p:spPr>
          <a:xfrm>
            <a:off x="914400" y="4370388"/>
            <a:ext cx="5029200" cy="413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:notes"/>
          <p:cNvSpPr txBox="1">
            <a:spLocks noGrp="1"/>
          </p:cNvSpPr>
          <p:nvPr>
            <p:ph type="sldNum" idx="12"/>
          </p:nvPr>
        </p:nvSpPr>
        <p:spPr>
          <a:xfrm>
            <a:off x="3886200" y="8739188"/>
            <a:ext cx="2971800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5" name="Google Shape;15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3538" y="690563"/>
            <a:ext cx="6132512" cy="3449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6" name="Google Shape;156;p2:notes"/>
          <p:cNvSpPr txBox="1">
            <a:spLocks noGrp="1"/>
          </p:cNvSpPr>
          <p:nvPr>
            <p:ph type="body" idx="1"/>
          </p:nvPr>
        </p:nvSpPr>
        <p:spPr>
          <a:xfrm>
            <a:off x="914400" y="4370388"/>
            <a:ext cx="5029200" cy="413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8:notes"/>
          <p:cNvSpPr txBox="1">
            <a:spLocks noGrp="1"/>
          </p:cNvSpPr>
          <p:nvPr>
            <p:ph type="sldNum" idx="12"/>
          </p:nvPr>
        </p:nvSpPr>
        <p:spPr>
          <a:xfrm>
            <a:off x="3886200" y="8739188"/>
            <a:ext cx="2971800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8" name="Google Shape;26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3538" y="690563"/>
            <a:ext cx="6132512" cy="3449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9" name="Google Shape;269;p18:notes"/>
          <p:cNvSpPr txBox="1">
            <a:spLocks noGrp="1"/>
          </p:cNvSpPr>
          <p:nvPr>
            <p:ph type="body" idx="1"/>
          </p:nvPr>
        </p:nvSpPr>
        <p:spPr>
          <a:xfrm>
            <a:off x="914400" y="4370388"/>
            <a:ext cx="5029200" cy="413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8:notes"/>
          <p:cNvSpPr txBox="1">
            <a:spLocks noGrp="1"/>
          </p:cNvSpPr>
          <p:nvPr>
            <p:ph type="sldNum" idx="12"/>
          </p:nvPr>
        </p:nvSpPr>
        <p:spPr>
          <a:xfrm>
            <a:off x="3886200" y="8739188"/>
            <a:ext cx="2971800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21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8" name="Google Shape;26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3538" y="690563"/>
            <a:ext cx="6132512" cy="3449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9" name="Google Shape;269;p18:notes"/>
          <p:cNvSpPr txBox="1">
            <a:spLocks noGrp="1"/>
          </p:cNvSpPr>
          <p:nvPr>
            <p:ph type="body" idx="1"/>
          </p:nvPr>
        </p:nvSpPr>
        <p:spPr>
          <a:xfrm>
            <a:off x="914400" y="4370388"/>
            <a:ext cx="5029200" cy="413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>
                <a:latin typeface="Times New Roman"/>
                <a:ea typeface="Times New Roman"/>
                <a:cs typeface="Times New Roman"/>
                <a:sym typeface="Times New Roman"/>
              </a:rPr>
              <a:t>Black polymer coating for use in areas with corrosive soil.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659536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9:notes"/>
          <p:cNvSpPr txBox="1">
            <a:spLocks noGrp="1"/>
          </p:cNvSpPr>
          <p:nvPr>
            <p:ph type="sldNum" idx="12"/>
          </p:nvPr>
        </p:nvSpPr>
        <p:spPr>
          <a:xfrm>
            <a:off x="3886200" y="8739188"/>
            <a:ext cx="2971800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22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7" name="Google Shape;27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3538" y="690563"/>
            <a:ext cx="6132512" cy="3449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8" name="Google Shape;278;p19:notes"/>
          <p:cNvSpPr txBox="1">
            <a:spLocks noGrp="1"/>
          </p:cNvSpPr>
          <p:nvPr>
            <p:ph type="body" idx="1"/>
          </p:nvPr>
        </p:nvSpPr>
        <p:spPr>
          <a:xfrm>
            <a:off x="914400" y="4370388"/>
            <a:ext cx="5029200" cy="413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1:notes"/>
          <p:cNvSpPr txBox="1">
            <a:spLocks noGrp="1"/>
          </p:cNvSpPr>
          <p:nvPr>
            <p:ph type="body" idx="1"/>
          </p:nvPr>
        </p:nvSpPr>
        <p:spPr>
          <a:xfrm>
            <a:off x="914400" y="4370388"/>
            <a:ext cx="5029200" cy="41386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3538" y="690563"/>
            <a:ext cx="6132512" cy="3449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0:notes"/>
          <p:cNvSpPr txBox="1">
            <a:spLocks noGrp="1"/>
          </p:cNvSpPr>
          <p:nvPr>
            <p:ph type="sldNum" idx="12"/>
          </p:nvPr>
        </p:nvSpPr>
        <p:spPr>
          <a:xfrm>
            <a:off x="3886200" y="8739188"/>
            <a:ext cx="2971800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24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5" name="Google Shape;28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3538" y="690563"/>
            <a:ext cx="6132512" cy="3449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6" name="Google Shape;286;p20:notes"/>
          <p:cNvSpPr txBox="1">
            <a:spLocks noGrp="1"/>
          </p:cNvSpPr>
          <p:nvPr>
            <p:ph type="body" idx="1"/>
          </p:nvPr>
        </p:nvSpPr>
        <p:spPr>
          <a:xfrm>
            <a:off x="914400" y="4370388"/>
            <a:ext cx="5029200" cy="413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1:notes"/>
          <p:cNvSpPr txBox="1">
            <a:spLocks noGrp="1"/>
          </p:cNvSpPr>
          <p:nvPr>
            <p:ph type="body" idx="1"/>
          </p:nvPr>
        </p:nvSpPr>
        <p:spPr>
          <a:xfrm>
            <a:off x="914400" y="4370388"/>
            <a:ext cx="5029200" cy="41386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3538" y="690563"/>
            <a:ext cx="6132512" cy="3449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8434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2:notes"/>
          <p:cNvSpPr txBox="1">
            <a:spLocks noGrp="1"/>
          </p:cNvSpPr>
          <p:nvPr>
            <p:ph type="body" idx="1"/>
          </p:nvPr>
        </p:nvSpPr>
        <p:spPr>
          <a:xfrm>
            <a:off x="914400" y="4370388"/>
            <a:ext cx="5029200" cy="41386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3538" y="690563"/>
            <a:ext cx="6132512" cy="3449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2:notes"/>
          <p:cNvSpPr txBox="1">
            <a:spLocks noGrp="1"/>
          </p:cNvSpPr>
          <p:nvPr>
            <p:ph type="body" idx="1"/>
          </p:nvPr>
        </p:nvSpPr>
        <p:spPr>
          <a:xfrm>
            <a:off x="914400" y="4370388"/>
            <a:ext cx="5029200" cy="41386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3538" y="690563"/>
            <a:ext cx="6132512" cy="3449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21079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3:notes"/>
          <p:cNvSpPr txBox="1">
            <a:spLocks noGrp="1"/>
          </p:cNvSpPr>
          <p:nvPr>
            <p:ph type="sldNum" idx="12"/>
          </p:nvPr>
        </p:nvSpPr>
        <p:spPr>
          <a:xfrm>
            <a:off x="3886200" y="8739188"/>
            <a:ext cx="2971800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28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7" name="Google Shape;30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3538" y="690563"/>
            <a:ext cx="6132512" cy="3449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8" name="Google Shape;308;p23:notes"/>
          <p:cNvSpPr txBox="1">
            <a:spLocks noGrp="1"/>
          </p:cNvSpPr>
          <p:nvPr>
            <p:ph type="body" idx="1"/>
          </p:nvPr>
        </p:nvSpPr>
        <p:spPr>
          <a:xfrm>
            <a:off x="914400" y="4370388"/>
            <a:ext cx="5029200" cy="413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4:notes"/>
          <p:cNvSpPr txBox="1">
            <a:spLocks noGrp="1"/>
          </p:cNvSpPr>
          <p:nvPr>
            <p:ph type="body" idx="1"/>
          </p:nvPr>
        </p:nvSpPr>
        <p:spPr>
          <a:xfrm>
            <a:off x="914400" y="4370388"/>
            <a:ext cx="5029200" cy="41386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3538" y="690563"/>
            <a:ext cx="6132512" cy="3449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:notes"/>
          <p:cNvSpPr txBox="1">
            <a:spLocks noGrp="1"/>
          </p:cNvSpPr>
          <p:nvPr>
            <p:ph type="body" idx="1"/>
          </p:nvPr>
        </p:nvSpPr>
        <p:spPr>
          <a:xfrm>
            <a:off x="914400" y="4370388"/>
            <a:ext cx="5029200" cy="41386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3538" y="690563"/>
            <a:ext cx="6132512" cy="3449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5:notes"/>
          <p:cNvSpPr txBox="1">
            <a:spLocks noGrp="1"/>
          </p:cNvSpPr>
          <p:nvPr>
            <p:ph type="body" idx="1"/>
          </p:nvPr>
        </p:nvSpPr>
        <p:spPr>
          <a:xfrm>
            <a:off x="914400" y="4370388"/>
            <a:ext cx="5029200" cy="41386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3538" y="690563"/>
            <a:ext cx="6132512" cy="3449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:notes"/>
          <p:cNvSpPr txBox="1">
            <a:spLocks noGrp="1"/>
          </p:cNvSpPr>
          <p:nvPr>
            <p:ph type="sldNum" idx="12"/>
          </p:nvPr>
        </p:nvSpPr>
        <p:spPr>
          <a:xfrm>
            <a:off x="3886200" y="8739188"/>
            <a:ext cx="2971800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3538" y="690563"/>
            <a:ext cx="6132512" cy="3449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1" name="Google Shape;171;p4:notes"/>
          <p:cNvSpPr txBox="1">
            <a:spLocks noGrp="1"/>
          </p:cNvSpPr>
          <p:nvPr>
            <p:ph type="body" idx="1"/>
          </p:nvPr>
        </p:nvSpPr>
        <p:spPr>
          <a:xfrm>
            <a:off x="914400" y="4370388"/>
            <a:ext cx="5029200" cy="413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:notes"/>
          <p:cNvSpPr txBox="1">
            <a:spLocks noGrp="1"/>
          </p:cNvSpPr>
          <p:nvPr>
            <p:ph type="sldNum" idx="12"/>
          </p:nvPr>
        </p:nvSpPr>
        <p:spPr>
          <a:xfrm>
            <a:off x="3886200" y="8739188"/>
            <a:ext cx="2971800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8" name="Google Shape;17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3538" y="690563"/>
            <a:ext cx="6132512" cy="3449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9" name="Google Shape;179;p5:notes"/>
          <p:cNvSpPr txBox="1">
            <a:spLocks noGrp="1"/>
          </p:cNvSpPr>
          <p:nvPr>
            <p:ph type="body" idx="1"/>
          </p:nvPr>
        </p:nvSpPr>
        <p:spPr>
          <a:xfrm>
            <a:off x="914400" y="4370388"/>
            <a:ext cx="5029200" cy="413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6:notes"/>
          <p:cNvSpPr txBox="1">
            <a:spLocks noGrp="1"/>
          </p:cNvSpPr>
          <p:nvPr>
            <p:ph type="body" idx="1"/>
          </p:nvPr>
        </p:nvSpPr>
        <p:spPr>
          <a:xfrm>
            <a:off x="914400" y="4370388"/>
            <a:ext cx="5029200" cy="41386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3538" y="690563"/>
            <a:ext cx="6132512" cy="3449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7:notes"/>
          <p:cNvSpPr txBox="1">
            <a:spLocks noGrp="1"/>
          </p:cNvSpPr>
          <p:nvPr>
            <p:ph type="body" idx="1"/>
          </p:nvPr>
        </p:nvSpPr>
        <p:spPr>
          <a:xfrm>
            <a:off x="914400" y="4370388"/>
            <a:ext cx="5029200" cy="41386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3538" y="690563"/>
            <a:ext cx="6132512" cy="3449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8:notes"/>
          <p:cNvSpPr txBox="1">
            <a:spLocks noGrp="1"/>
          </p:cNvSpPr>
          <p:nvPr>
            <p:ph type="body" idx="1"/>
          </p:nvPr>
        </p:nvSpPr>
        <p:spPr>
          <a:xfrm>
            <a:off x="914400" y="4370388"/>
            <a:ext cx="5029200" cy="41386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3538" y="690563"/>
            <a:ext cx="6132512" cy="3449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9:notes"/>
          <p:cNvSpPr txBox="1">
            <a:spLocks noGrp="1"/>
          </p:cNvSpPr>
          <p:nvPr>
            <p:ph type="body" idx="1"/>
          </p:nvPr>
        </p:nvSpPr>
        <p:spPr>
          <a:xfrm>
            <a:off x="914400" y="4370388"/>
            <a:ext cx="5029200" cy="41386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3538" y="690563"/>
            <a:ext cx="6132512" cy="3449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 slide 1">
    <p:bg>
      <p:bgPr>
        <a:solidFill>
          <a:schemeClr val="accent2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7"/>
          <p:cNvSpPr/>
          <p:nvPr/>
        </p:nvSpPr>
        <p:spPr>
          <a:xfrm>
            <a:off x="35496" y="4803998"/>
            <a:ext cx="1872208" cy="339502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" name="Google Shape;17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0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7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" name="Google Shape;19;p27"/>
          <p:cNvSpPr txBox="1">
            <a:spLocks noGrp="1"/>
          </p:cNvSpPr>
          <p:nvPr>
            <p:ph type="ctrTitle"/>
          </p:nvPr>
        </p:nvSpPr>
        <p:spPr>
          <a:xfrm>
            <a:off x="472008" y="776545"/>
            <a:ext cx="8348464" cy="1507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7"/>
          <p:cNvSpPr/>
          <p:nvPr/>
        </p:nvSpPr>
        <p:spPr>
          <a:xfrm>
            <a:off x="552420" y="637396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" name="Google Shape;21;p27"/>
          <p:cNvSpPr txBox="1">
            <a:spLocks noGrp="1"/>
          </p:cNvSpPr>
          <p:nvPr>
            <p:ph type="subTitle" idx="1"/>
          </p:nvPr>
        </p:nvSpPr>
        <p:spPr>
          <a:xfrm>
            <a:off x="483446" y="3363838"/>
            <a:ext cx="8355754" cy="452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>
                <a:solidFill>
                  <a:schemeClr val="lt1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E9193"/>
              </a:buClr>
              <a:buSzPts val="1800"/>
              <a:buNone/>
              <a:defRPr>
                <a:solidFill>
                  <a:srgbClr val="8E9193"/>
                </a:solidFill>
              </a:defRPr>
            </a:lvl3pPr>
            <a:lvl4pPr lvl="3" algn="ctr">
              <a:spcBef>
                <a:spcPts val="360"/>
              </a:spcBef>
              <a:spcAft>
                <a:spcPts val="0"/>
              </a:spcAft>
              <a:buClr>
                <a:srgbClr val="8E9193"/>
              </a:buClr>
              <a:buSzPts val="1800"/>
              <a:buNone/>
              <a:defRPr>
                <a:solidFill>
                  <a:srgbClr val="8E9193"/>
                </a:solidFill>
              </a:defRPr>
            </a:lvl4pPr>
            <a:lvl5pPr lvl="4" algn="ctr">
              <a:spcBef>
                <a:spcPts val="360"/>
              </a:spcBef>
              <a:spcAft>
                <a:spcPts val="0"/>
              </a:spcAft>
              <a:buClr>
                <a:srgbClr val="8E9193"/>
              </a:buClr>
              <a:buSzPts val="1800"/>
              <a:buNone/>
              <a:defRPr>
                <a:solidFill>
                  <a:srgbClr val="8E9193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27"/>
          <p:cNvSpPr txBox="1">
            <a:spLocks noGrp="1"/>
          </p:cNvSpPr>
          <p:nvPr>
            <p:ph type="body" idx="2"/>
          </p:nvPr>
        </p:nvSpPr>
        <p:spPr>
          <a:xfrm>
            <a:off x="483446" y="3834358"/>
            <a:ext cx="8355754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36424A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36424A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36424A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 slide">
  <p:cSld name="Closing slide">
    <p:bg>
      <p:bgPr>
        <a:solidFill>
          <a:schemeClr val="accent2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4"/>
          <p:cNvSpPr/>
          <p:nvPr/>
        </p:nvSpPr>
        <p:spPr>
          <a:xfrm>
            <a:off x="35496" y="4803998"/>
            <a:ext cx="1872208" cy="339502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5" name="Google Shape;75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0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34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7" name="Google Shape;77;p34"/>
          <p:cNvSpPr txBox="1">
            <a:spLocks noGrp="1"/>
          </p:cNvSpPr>
          <p:nvPr>
            <p:ph type="ctrTitle"/>
          </p:nvPr>
        </p:nvSpPr>
        <p:spPr>
          <a:xfrm>
            <a:off x="472008" y="776545"/>
            <a:ext cx="8348464" cy="1507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4"/>
          <p:cNvSpPr/>
          <p:nvPr/>
        </p:nvSpPr>
        <p:spPr>
          <a:xfrm>
            <a:off x="552420" y="2376000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8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1" name="Google Shape;81;p38"/>
          <p:cNvSpPr txBox="1">
            <a:spLocks noGrp="1"/>
          </p:cNvSpPr>
          <p:nvPr>
            <p:ph type="body" idx="1"/>
          </p:nvPr>
        </p:nvSpPr>
        <p:spPr>
          <a:xfrm>
            <a:off x="539552" y="1347614"/>
            <a:ext cx="8229600" cy="324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141515"/>
              </a:buClr>
              <a:buSzPts val="1800"/>
              <a:buFont typeface="Noto Sans Symbols"/>
              <a:buChar char="▪"/>
              <a:defRPr>
                <a:solidFill>
                  <a:srgbClr val="141515"/>
                </a:solidFill>
              </a:defRPr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Clr>
                <a:srgbClr val="141515"/>
              </a:buClr>
              <a:buSzPts val="1600"/>
              <a:buFont typeface="Noto Sans Symbols"/>
              <a:buChar char="▪"/>
              <a:defRPr>
                <a:solidFill>
                  <a:srgbClr val="141515"/>
                </a:solidFill>
              </a:defRPr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Clr>
                <a:srgbClr val="141515"/>
              </a:buClr>
              <a:buSzPts val="1400"/>
              <a:buFont typeface="Noto Sans Symbols"/>
              <a:buChar char="▪"/>
              <a:defRPr>
                <a:solidFill>
                  <a:srgbClr val="141515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rgbClr val="141515"/>
              </a:buClr>
              <a:buSzPts val="1400"/>
              <a:buFont typeface="Noto Sans Symbols"/>
              <a:buChar char="▪"/>
              <a:defRPr>
                <a:solidFill>
                  <a:srgbClr val="141515"/>
                </a:solidFill>
              </a:defRPr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Clr>
                <a:srgbClr val="141515"/>
              </a:buClr>
              <a:buSzPts val="1400"/>
              <a:buFont typeface="Noto Sans Symbols"/>
              <a:buChar char="▪"/>
              <a:defRPr>
                <a:solidFill>
                  <a:srgbClr val="141515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38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3" name="Google Shape;83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1001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38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>
                <a:solidFill>
                  <a:srgbClr val="0081A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Agenda">
  <p:cSld name="3_Agenda">
    <p:bg>
      <p:bgPr>
        <a:solidFill>
          <a:srgbClr val="36424A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9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7" name="Google Shape;87;p39"/>
          <p:cNvSpPr txBox="1">
            <a:spLocks noGrp="1"/>
          </p:cNvSpPr>
          <p:nvPr>
            <p:ph type="body" idx="1"/>
          </p:nvPr>
        </p:nvSpPr>
        <p:spPr>
          <a:xfrm>
            <a:off x="539552" y="1347614"/>
            <a:ext cx="8229600" cy="324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Noto Sans Symbols"/>
              <a:buChar char="▪"/>
              <a:defRPr>
                <a:solidFill>
                  <a:srgbClr val="F2F2F2"/>
                </a:solidFill>
              </a:defRPr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Clr>
                <a:srgbClr val="F2F2F2"/>
              </a:buClr>
              <a:buSzPts val="1600"/>
              <a:buFont typeface="Noto Sans Symbols"/>
              <a:buChar char="▪"/>
              <a:defRPr>
                <a:solidFill>
                  <a:srgbClr val="F2F2F2"/>
                </a:solidFill>
              </a:defRPr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Clr>
                <a:srgbClr val="F2F2F2"/>
              </a:buClr>
              <a:buSzPts val="1400"/>
              <a:buFont typeface="Noto Sans Symbols"/>
              <a:buChar char="▪"/>
              <a:defRPr>
                <a:solidFill>
                  <a:srgbClr val="F2F2F2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rgbClr val="F2F2F2"/>
              </a:buClr>
              <a:buSzPts val="1400"/>
              <a:buFont typeface="Noto Sans Symbols"/>
              <a:buChar char="▪"/>
              <a:defRPr>
                <a:solidFill>
                  <a:srgbClr val="F2F2F2"/>
                </a:solidFill>
              </a:defRPr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Clr>
                <a:srgbClr val="F2F2F2"/>
              </a:buClr>
              <a:buSzPts val="1400"/>
              <a:buFont typeface="Noto Sans Symbols"/>
              <a:buChar char="▪"/>
              <a:defRPr>
                <a:solidFill>
                  <a:srgbClr val="F2F2F2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9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3642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9" name="Google Shape;89;p39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0" name="Google Shape;90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0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39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(Dark)">
  <p:cSld name="Divider (Dark)">
    <p:bg>
      <p:bgPr>
        <a:solidFill>
          <a:schemeClr val="dk1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0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40"/>
          <p:cNvSpPr txBox="1">
            <a:spLocks noGrp="1"/>
          </p:cNvSpPr>
          <p:nvPr>
            <p:ph type="ctrTitle"/>
          </p:nvPr>
        </p:nvSpPr>
        <p:spPr>
          <a:xfrm>
            <a:off x="685800" y="679288"/>
            <a:ext cx="7772400" cy="164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40"/>
          <p:cNvSpPr txBox="1">
            <a:spLocks noGrp="1"/>
          </p:cNvSpPr>
          <p:nvPr>
            <p:ph type="subTitle" idx="1"/>
          </p:nvPr>
        </p:nvSpPr>
        <p:spPr>
          <a:xfrm>
            <a:off x="1371600" y="2801722"/>
            <a:ext cx="6400800" cy="1314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0">
                <a:solidFill>
                  <a:schemeClr val="lt1"/>
                </a:solidFill>
              </a:defRPr>
            </a:lvl1pPr>
            <a:lvl2pPr lvl="1" algn="ctr">
              <a:spcBef>
                <a:spcPts val="320"/>
              </a:spcBef>
              <a:spcAft>
                <a:spcPts val="0"/>
              </a:spcAft>
              <a:buClr>
                <a:srgbClr val="8E9193"/>
              </a:buClr>
              <a:buSzPts val="1600"/>
              <a:buNone/>
              <a:defRPr>
                <a:solidFill>
                  <a:srgbClr val="8E9193"/>
                </a:solidFill>
              </a:defRPr>
            </a:lvl2pPr>
            <a:lvl3pPr lvl="2" algn="ctr"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3pPr>
            <a:lvl4pPr lvl="3" algn="ctr"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4pPr>
            <a:lvl5pPr lvl="4" algn="ctr"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40"/>
          <p:cNvSpPr/>
          <p:nvPr/>
        </p:nvSpPr>
        <p:spPr>
          <a:xfrm>
            <a:off x="4284000" y="2506472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7" name="Google Shape;97;p40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3642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8" name="Google Shape;98;p40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(Colour)">
  <p:cSld name="Divider (Colour)">
    <p:bg>
      <p:bgPr>
        <a:solidFill>
          <a:schemeClr val="accent2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0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41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2" name="Google Shape;102;p41"/>
          <p:cNvSpPr txBox="1">
            <a:spLocks noGrp="1"/>
          </p:cNvSpPr>
          <p:nvPr>
            <p:ph type="ctrTitle"/>
          </p:nvPr>
        </p:nvSpPr>
        <p:spPr>
          <a:xfrm>
            <a:off x="685800" y="679288"/>
            <a:ext cx="7772400" cy="164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41"/>
          <p:cNvSpPr txBox="1">
            <a:spLocks noGrp="1"/>
          </p:cNvSpPr>
          <p:nvPr>
            <p:ph type="subTitle" idx="1"/>
          </p:nvPr>
        </p:nvSpPr>
        <p:spPr>
          <a:xfrm>
            <a:off x="1371600" y="2801722"/>
            <a:ext cx="6400800" cy="1314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0">
                <a:solidFill>
                  <a:schemeClr val="lt1"/>
                </a:solidFill>
              </a:defRPr>
            </a:lvl1pPr>
            <a:lvl2pPr lvl="1" algn="ctr">
              <a:spcBef>
                <a:spcPts val="320"/>
              </a:spcBef>
              <a:spcAft>
                <a:spcPts val="0"/>
              </a:spcAft>
              <a:buClr>
                <a:srgbClr val="8E9193"/>
              </a:buClr>
              <a:buSzPts val="1600"/>
              <a:buNone/>
              <a:defRPr>
                <a:solidFill>
                  <a:srgbClr val="8E9193"/>
                </a:solidFill>
              </a:defRPr>
            </a:lvl2pPr>
            <a:lvl3pPr lvl="2" algn="ctr"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3pPr>
            <a:lvl4pPr lvl="3" algn="ctr"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4pPr>
            <a:lvl5pPr lvl="4" algn="ctr"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41"/>
          <p:cNvSpPr/>
          <p:nvPr/>
        </p:nvSpPr>
        <p:spPr>
          <a:xfrm>
            <a:off x="4284000" y="2506472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5" name="Google Shape;105;p41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6" name="Google Shape;106;p41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hasis (Light)">
  <p:cSld name="Emphasis (Light)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2"/>
          <p:cNvSpPr txBox="1">
            <a:spLocks noGrp="1"/>
          </p:cNvSpPr>
          <p:nvPr>
            <p:ph type="subTitle" idx="1"/>
          </p:nvPr>
        </p:nvSpPr>
        <p:spPr>
          <a:xfrm>
            <a:off x="914400" y="928470"/>
            <a:ext cx="7315200" cy="3227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0">
                <a:solidFill>
                  <a:schemeClr val="dk1"/>
                </a:solidFill>
              </a:defRPr>
            </a:lvl1pPr>
            <a:lvl2pPr lvl="1" algn="ctr">
              <a:spcBef>
                <a:spcPts val="320"/>
              </a:spcBef>
              <a:spcAft>
                <a:spcPts val="0"/>
              </a:spcAft>
              <a:buClr>
                <a:srgbClr val="8E9193"/>
              </a:buClr>
              <a:buSzPts val="1600"/>
              <a:buNone/>
              <a:defRPr>
                <a:solidFill>
                  <a:srgbClr val="8E9193"/>
                </a:solidFill>
              </a:defRPr>
            </a:lvl2pPr>
            <a:lvl3pPr lvl="2" algn="ctr"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3pPr>
            <a:lvl4pPr lvl="3" algn="ctr"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4pPr>
            <a:lvl5pPr lvl="4" algn="ctr"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42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0" name="Google Shape;110;p42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1" name="Google Shape;111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1001"/>
            <a:ext cx="1143000" cy="3213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hasis (Dark)">
  <p:cSld name="Emphasis (Dark)">
    <p:bg>
      <p:bgPr>
        <a:solidFill>
          <a:schemeClr val="dk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0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43"/>
          <p:cNvSpPr txBox="1">
            <a:spLocks noGrp="1"/>
          </p:cNvSpPr>
          <p:nvPr>
            <p:ph type="subTitle" idx="1"/>
          </p:nvPr>
        </p:nvSpPr>
        <p:spPr>
          <a:xfrm>
            <a:off x="914400" y="928470"/>
            <a:ext cx="7315200" cy="3227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b="0">
                <a:solidFill>
                  <a:schemeClr val="lt1"/>
                </a:solidFill>
              </a:defRPr>
            </a:lvl1pPr>
            <a:lvl2pPr lvl="1" algn="ctr">
              <a:spcBef>
                <a:spcPts val="320"/>
              </a:spcBef>
              <a:spcAft>
                <a:spcPts val="0"/>
              </a:spcAft>
              <a:buClr>
                <a:srgbClr val="8E9193"/>
              </a:buClr>
              <a:buSzPts val="1600"/>
              <a:buNone/>
              <a:defRPr>
                <a:solidFill>
                  <a:srgbClr val="8E9193"/>
                </a:solidFill>
              </a:defRPr>
            </a:lvl2pPr>
            <a:lvl3pPr lvl="2" algn="ctr"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3pPr>
            <a:lvl4pPr lvl="3" algn="ctr"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4pPr>
            <a:lvl5pPr lvl="4" algn="ctr"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43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6" name="Google Shape;116;p43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3642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e / Contrast">
  <p:cSld name="Compare / Contrast">
    <p:bg>
      <p:bgPr>
        <a:solidFill>
          <a:schemeClr val="lt1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5"/>
          <p:cNvSpPr/>
          <p:nvPr/>
        </p:nvSpPr>
        <p:spPr>
          <a:xfrm>
            <a:off x="4572000" y="0"/>
            <a:ext cx="4572000" cy="5067300"/>
          </a:xfrm>
          <a:prstGeom prst="rect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5" name="Google Shape;125;p45"/>
          <p:cNvSpPr txBox="1">
            <a:spLocks noGrp="1"/>
          </p:cNvSpPr>
          <p:nvPr>
            <p:ph type="body" idx="1"/>
          </p:nvPr>
        </p:nvSpPr>
        <p:spPr>
          <a:xfrm>
            <a:off x="467544" y="1275607"/>
            <a:ext cx="3628206" cy="3168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1pPr>
            <a:lvl2pPr marL="914400" lvl="1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>
                <a:solidFill>
                  <a:schemeClr val="dk1"/>
                </a:solidFill>
              </a:defRPr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>
                <a:solidFill>
                  <a:schemeClr val="dk1"/>
                </a:solidFill>
              </a:defRPr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400">
                <a:solidFill>
                  <a:schemeClr val="dk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26" name="Google Shape;126;p45"/>
          <p:cNvSpPr txBox="1">
            <a:spLocks noGrp="1"/>
          </p:cNvSpPr>
          <p:nvPr>
            <p:ph type="body" idx="2"/>
          </p:nvPr>
        </p:nvSpPr>
        <p:spPr>
          <a:xfrm>
            <a:off x="5039544" y="1275607"/>
            <a:ext cx="3628206" cy="3168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1pPr>
            <a:lvl2pPr marL="914400" lvl="1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>
                <a:solidFill>
                  <a:schemeClr val="dk1"/>
                </a:solidFill>
              </a:defRPr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>
                <a:solidFill>
                  <a:schemeClr val="dk1"/>
                </a:solidFill>
              </a:defRPr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400">
                <a:solidFill>
                  <a:schemeClr val="dk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27" name="Google Shape;127;p45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8" name="Google Shape;128;p45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9" name="Google Shape;129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1001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45"/>
          <p:cNvSpPr txBox="1">
            <a:spLocks noGrp="1"/>
          </p:cNvSpPr>
          <p:nvPr>
            <p:ph type="title"/>
          </p:nvPr>
        </p:nvSpPr>
        <p:spPr>
          <a:xfrm>
            <a:off x="5039544" y="379974"/>
            <a:ext cx="3628206" cy="569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>
                <a:solidFill>
                  <a:srgbClr val="0081A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45"/>
          <p:cNvSpPr txBox="1">
            <a:spLocks noGrp="1"/>
          </p:cNvSpPr>
          <p:nvPr>
            <p:ph type="body" idx="3"/>
          </p:nvPr>
        </p:nvSpPr>
        <p:spPr>
          <a:xfrm>
            <a:off x="467544" y="378113"/>
            <a:ext cx="3628206" cy="575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rgbClr val="0081AB"/>
              </a:buClr>
              <a:buSzPts val="2400"/>
              <a:buNone/>
              <a:defRPr sz="2400" b="1">
                <a:solidFill>
                  <a:srgbClr val="0081AB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e / Contrast (Colour)">
  <p:cSld name="Compare / Contrast (Colour)">
    <p:bg>
      <p:bgPr>
        <a:solidFill>
          <a:schemeClr val="accent2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6"/>
          <p:cNvSpPr/>
          <p:nvPr/>
        </p:nvSpPr>
        <p:spPr>
          <a:xfrm>
            <a:off x="4572000" y="0"/>
            <a:ext cx="4572000" cy="5067300"/>
          </a:xfrm>
          <a:prstGeom prst="rect">
            <a:avLst/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4" name="Google Shape;134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0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46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6" name="Google Shape;136;p46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7" name="Google Shape;137;p46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8" name="Google Shape;138;p46"/>
          <p:cNvSpPr txBox="1">
            <a:spLocks noGrp="1"/>
          </p:cNvSpPr>
          <p:nvPr>
            <p:ph type="title"/>
          </p:nvPr>
        </p:nvSpPr>
        <p:spPr>
          <a:xfrm>
            <a:off x="5039544" y="379974"/>
            <a:ext cx="3628206" cy="569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46"/>
          <p:cNvSpPr txBox="1">
            <a:spLocks noGrp="1"/>
          </p:cNvSpPr>
          <p:nvPr>
            <p:ph type="body" idx="1"/>
          </p:nvPr>
        </p:nvSpPr>
        <p:spPr>
          <a:xfrm>
            <a:off x="467544" y="378113"/>
            <a:ext cx="3628206" cy="575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46"/>
          <p:cNvSpPr txBox="1">
            <a:spLocks noGrp="1"/>
          </p:cNvSpPr>
          <p:nvPr>
            <p:ph type="body" idx="2"/>
          </p:nvPr>
        </p:nvSpPr>
        <p:spPr>
          <a:xfrm>
            <a:off x="467544" y="1275607"/>
            <a:ext cx="3628206" cy="3168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1pPr>
            <a:lvl2pPr marL="914400" lvl="1" indent="-3175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Char char="–"/>
              <a:defRPr sz="1400">
                <a:solidFill>
                  <a:schemeClr val="lt1"/>
                </a:solidFill>
              </a:defRPr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Char char="–"/>
              <a:defRPr sz="1400">
                <a:solidFill>
                  <a:schemeClr val="lt1"/>
                </a:solidFill>
              </a:defRPr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Char char="»"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41" name="Google Shape;141;p46"/>
          <p:cNvSpPr txBox="1">
            <a:spLocks noGrp="1"/>
          </p:cNvSpPr>
          <p:nvPr>
            <p:ph type="body" idx="3"/>
          </p:nvPr>
        </p:nvSpPr>
        <p:spPr>
          <a:xfrm>
            <a:off x="5039544" y="1275607"/>
            <a:ext cx="3628206" cy="3168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1pPr>
            <a:lvl2pPr marL="914400" lvl="1" indent="-3175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Char char="–"/>
              <a:defRPr sz="1400">
                <a:solidFill>
                  <a:schemeClr val="lt1"/>
                </a:solidFill>
              </a:defRPr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Char char="–"/>
              <a:defRPr sz="1400">
                <a:solidFill>
                  <a:schemeClr val="lt1"/>
                </a:solidFill>
              </a:defRPr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Char char="»"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-slide photo">
  <p:cSld name="Full-slide photo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7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069942"/>
          </a:xfrm>
          <a:prstGeom prst="rect">
            <a:avLst/>
          </a:prstGeom>
          <a:noFill/>
          <a:ln>
            <a:noFill/>
          </a:ln>
        </p:spPr>
      </p:sp>
      <p:sp>
        <p:nvSpPr>
          <p:cNvPr id="144" name="Google Shape;144;p47"/>
          <p:cNvSpPr txBox="1">
            <a:spLocks noGrp="1"/>
          </p:cNvSpPr>
          <p:nvPr>
            <p:ph type="body" idx="1"/>
          </p:nvPr>
        </p:nvSpPr>
        <p:spPr>
          <a:xfrm>
            <a:off x="467544" y="483518"/>
            <a:ext cx="8208912" cy="4104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5" name="Google Shape;145;p47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2"/>
          <p:cNvSpPr txBox="1">
            <a:spLocks noGrp="1"/>
          </p:cNvSpPr>
          <p:nvPr>
            <p:ph type="title"/>
          </p:nvPr>
        </p:nvSpPr>
        <p:spPr>
          <a:xfrm>
            <a:off x="685800" y="579475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25" name="Google Shape;25;p32"/>
          <p:cNvSpPr txBox="1">
            <a:spLocks noGrp="1"/>
          </p:cNvSpPr>
          <p:nvPr>
            <p:ph type="body" idx="1"/>
          </p:nvPr>
        </p:nvSpPr>
        <p:spPr>
          <a:xfrm>
            <a:off x="202020" y="1436725"/>
            <a:ext cx="8941981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19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–"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»"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">
  <p:cSld name="Title slide 2">
    <p:bg>
      <p:bgPr>
        <a:solidFill>
          <a:srgbClr val="0081AB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5"/>
          <p:cNvSpPr/>
          <p:nvPr/>
        </p:nvSpPr>
        <p:spPr>
          <a:xfrm>
            <a:off x="35496" y="4803998"/>
            <a:ext cx="1872208" cy="339502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" name="Google Shape;28;p35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070348"/>
          </a:xfrm>
          <a:prstGeom prst="rect">
            <a:avLst/>
          </a:prstGeom>
          <a:noFill/>
          <a:ln>
            <a:noFill/>
          </a:ln>
        </p:spPr>
      </p:sp>
      <p:sp>
        <p:nvSpPr>
          <p:cNvPr id="29" name="Google Shape;29;p35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0" name="Google Shape;30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0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35"/>
          <p:cNvSpPr txBox="1">
            <a:spLocks noGrp="1"/>
          </p:cNvSpPr>
          <p:nvPr>
            <p:ph type="subTitle" idx="1"/>
          </p:nvPr>
        </p:nvSpPr>
        <p:spPr>
          <a:xfrm>
            <a:off x="483446" y="3363838"/>
            <a:ext cx="8355754" cy="452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>
                <a:solidFill>
                  <a:schemeClr val="lt1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E9193"/>
              </a:buClr>
              <a:buSzPts val="1800"/>
              <a:buNone/>
              <a:defRPr>
                <a:solidFill>
                  <a:srgbClr val="8E9193"/>
                </a:solidFill>
              </a:defRPr>
            </a:lvl3pPr>
            <a:lvl4pPr lvl="3" algn="ctr">
              <a:spcBef>
                <a:spcPts val="360"/>
              </a:spcBef>
              <a:spcAft>
                <a:spcPts val="0"/>
              </a:spcAft>
              <a:buClr>
                <a:srgbClr val="8E9193"/>
              </a:buClr>
              <a:buSzPts val="1800"/>
              <a:buNone/>
              <a:defRPr>
                <a:solidFill>
                  <a:srgbClr val="8E9193"/>
                </a:solidFill>
              </a:defRPr>
            </a:lvl4pPr>
            <a:lvl5pPr lvl="4" algn="ctr">
              <a:spcBef>
                <a:spcPts val="360"/>
              </a:spcBef>
              <a:spcAft>
                <a:spcPts val="0"/>
              </a:spcAft>
              <a:buClr>
                <a:srgbClr val="8E9193"/>
              </a:buClr>
              <a:buSzPts val="1800"/>
              <a:buNone/>
              <a:defRPr>
                <a:solidFill>
                  <a:srgbClr val="8E9193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35"/>
          <p:cNvSpPr txBox="1">
            <a:spLocks noGrp="1"/>
          </p:cNvSpPr>
          <p:nvPr>
            <p:ph type="body" idx="3"/>
          </p:nvPr>
        </p:nvSpPr>
        <p:spPr>
          <a:xfrm>
            <a:off x="483446" y="3834358"/>
            <a:ext cx="8355754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36424A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36424A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36424A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35"/>
          <p:cNvSpPr txBox="1">
            <a:spLocks noGrp="1"/>
          </p:cNvSpPr>
          <p:nvPr>
            <p:ph type="ctrTitle"/>
          </p:nvPr>
        </p:nvSpPr>
        <p:spPr>
          <a:xfrm>
            <a:off x="472008" y="776545"/>
            <a:ext cx="8348464" cy="1507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5"/>
          <p:cNvSpPr/>
          <p:nvPr/>
        </p:nvSpPr>
        <p:spPr>
          <a:xfrm>
            <a:off x="552420" y="637396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 slide">
  <p:cSld name="Closing slide">
    <p:bg>
      <p:bgPr>
        <a:solidFill>
          <a:schemeClr val="accent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6"/>
          <p:cNvSpPr/>
          <p:nvPr/>
        </p:nvSpPr>
        <p:spPr>
          <a:xfrm>
            <a:off x="35496" y="4803998"/>
            <a:ext cx="1872208" cy="339502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7" name="Google Shape;37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0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36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" name="Google Shape;39;p36"/>
          <p:cNvSpPr txBox="1">
            <a:spLocks noGrp="1"/>
          </p:cNvSpPr>
          <p:nvPr>
            <p:ph type="ctrTitle"/>
          </p:nvPr>
        </p:nvSpPr>
        <p:spPr>
          <a:xfrm>
            <a:off x="472008" y="776545"/>
            <a:ext cx="8348464" cy="1507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6"/>
          <p:cNvSpPr/>
          <p:nvPr/>
        </p:nvSpPr>
        <p:spPr>
          <a:xfrm>
            <a:off x="552420" y="2376000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Agenda">
  <p:cSld name="2_Agenda">
    <p:bg>
      <p:bgPr>
        <a:solidFill>
          <a:srgbClr val="0081AB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9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1"/>
          </p:nvPr>
        </p:nvSpPr>
        <p:spPr>
          <a:xfrm>
            <a:off x="539552" y="1347614"/>
            <a:ext cx="8229600" cy="324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Noto Sans Symbols"/>
              <a:buChar char="▪"/>
              <a:defRPr>
                <a:solidFill>
                  <a:srgbClr val="F2F2F2"/>
                </a:solidFill>
              </a:defRPr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Clr>
                <a:srgbClr val="F2F2F2"/>
              </a:buClr>
              <a:buSzPts val="1600"/>
              <a:buFont typeface="Noto Sans Symbols"/>
              <a:buChar char="▪"/>
              <a:defRPr>
                <a:solidFill>
                  <a:srgbClr val="F2F2F2"/>
                </a:solidFill>
              </a:defRPr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Clr>
                <a:srgbClr val="F2F2F2"/>
              </a:buClr>
              <a:buSzPts val="1400"/>
              <a:buFont typeface="Noto Sans Symbols"/>
              <a:buChar char="▪"/>
              <a:defRPr>
                <a:solidFill>
                  <a:srgbClr val="F2F2F2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rgbClr val="F2F2F2"/>
              </a:buClr>
              <a:buSzPts val="1400"/>
              <a:buFont typeface="Noto Sans Symbols"/>
              <a:buChar char="▪"/>
              <a:defRPr>
                <a:solidFill>
                  <a:srgbClr val="F2F2F2"/>
                </a:solidFill>
              </a:defRPr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Clr>
                <a:srgbClr val="F2F2F2"/>
              </a:buClr>
              <a:buSzPts val="1400"/>
              <a:buFont typeface="Noto Sans Symbols"/>
              <a:buChar char="▪"/>
              <a:defRPr>
                <a:solidFill>
                  <a:srgbClr val="F2F2F2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9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" name="Google Shape;52;p29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3" name="Google Shape;53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0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29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title">
  <p:cSld name="Content with titl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0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" name="Google Shape;57;p30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8" name="Google Shape;58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1001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30"/>
          <p:cNvSpPr txBox="1">
            <a:spLocks noGrp="1"/>
          </p:cNvSpPr>
          <p:nvPr>
            <p:ph type="body" idx="1"/>
          </p:nvPr>
        </p:nvSpPr>
        <p:spPr>
          <a:xfrm>
            <a:off x="539552" y="1356958"/>
            <a:ext cx="8229600" cy="3231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>
                <a:solidFill>
                  <a:schemeClr val="dk1"/>
                </a:solidFill>
              </a:defRPr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>
                <a:solidFill>
                  <a:schemeClr val="dk1"/>
                </a:solidFill>
              </a:defRPr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>
                <a:solidFill>
                  <a:schemeClr val="dk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>
                <a:solidFill>
                  <a:srgbClr val="0081A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no title">
  <p:cSld name="Content with no title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1"/>
          <p:cNvSpPr txBox="1">
            <a:spLocks noGrp="1"/>
          </p:cNvSpPr>
          <p:nvPr>
            <p:ph type="body" idx="1"/>
          </p:nvPr>
        </p:nvSpPr>
        <p:spPr>
          <a:xfrm>
            <a:off x="457200" y="438150"/>
            <a:ext cx="8229600" cy="4029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>
                <a:solidFill>
                  <a:schemeClr val="dk1"/>
                </a:solidFill>
              </a:defRPr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>
                <a:solidFill>
                  <a:schemeClr val="dk1"/>
                </a:solidFill>
              </a:defRPr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>
                <a:solidFill>
                  <a:schemeClr val="dk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31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4" name="Google Shape;64;p31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5" name="Google Shape;65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1001"/>
            <a:ext cx="1143000" cy="3213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(Light)" type="title">
  <p:cSld name="TITLE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3"/>
          <p:cNvSpPr txBox="1">
            <a:spLocks noGrp="1"/>
          </p:cNvSpPr>
          <p:nvPr>
            <p:ph type="ctrTitle"/>
          </p:nvPr>
        </p:nvSpPr>
        <p:spPr>
          <a:xfrm>
            <a:off x="685800" y="679288"/>
            <a:ext cx="7772400" cy="164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3"/>
          <p:cNvSpPr txBox="1">
            <a:spLocks noGrp="1"/>
          </p:cNvSpPr>
          <p:nvPr>
            <p:ph type="subTitle" idx="1"/>
          </p:nvPr>
        </p:nvSpPr>
        <p:spPr>
          <a:xfrm>
            <a:off x="1371600" y="2801722"/>
            <a:ext cx="6400800" cy="1314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>
                <a:solidFill>
                  <a:schemeClr val="dk1"/>
                </a:solidFill>
              </a:defRPr>
            </a:lvl1pPr>
            <a:lvl2pPr lvl="1" algn="ctr">
              <a:spcBef>
                <a:spcPts val="320"/>
              </a:spcBef>
              <a:spcAft>
                <a:spcPts val="0"/>
              </a:spcAft>
              <a:buClr>
                <a:srgbClr val="8E9193"/>
              </a:buClr>
              <a:buSzPts val="1600"/>
              <a:buNone/>
              <a:defRPr>
                <a:solidFill>
                  <a:srgbClr val="8E9193"/>
                </a:solidFill>
              </a:defRPr>
            </a:lvl2pPr>
            <a:lvl3pPr lvl="2" algn="ctr"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3pPr>
            <a:lvl4pPr lvl="3" algn="ctr"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4pPr>
            <a:lvl5pPr lvl="4" algn="ctr"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33"/>
          <p:cNvSpPr/>
          <p:nvPr/>
        </p:nvSpPr>
        <p:spPr>
          <a:xfrm>
            <a:off x="4284000" y="2506472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0" name="Google Shape;70;p33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" name="Google Shape;71;p33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2" name="Google Shape;72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1001"/>
            <a:ext cx="1143000" cy="3213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36424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6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36424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6424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36424A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36424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36424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6424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36424A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36424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36424A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36424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6"/>
          <p:cNvSpPr txBox="1">
            <a:spLocks noGrp="1"/>
          </p:cNvSpPr>
          <p:nvPr>
            <p:ph type="sldNum" idx="12"/>
          </p:nvPr>
        </p:nvSpPr>
        <p:spPr>
          <a:xfrm>
            <a:off x="107504" y="4731990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" name="MSIPCMContentMarking" descr="{&quot;HashCode&quot;:1424004173,&quot;Placement&quot;:&quot;Footer&quot;,&quot;Top&quot;:382.997253,&quot;Left&quot;:0.0,&quot;SlideWidth&quot;:720,&quot;SlideHeight&quot;:405}">
            <a:extLst>
              <a:ext uri="{FF2B5EF4-FFF2-40B4-BE49-F238E27FC236}">
                <a16:creationId xmlns:a16="http://schemas.microsoft.com/office/drawing/2014/main" id="{EEF04ADB-C644-61CF-6FCA-DA5F98B94D66}"/>
              </a:ext>
            </a:extLst>
          </p:cNvPr>
          <p:cNvSpPr txBox="1"/>
          <p:nvPr userDrawn="1"/>
        </p:nvSpPr>
        <p:spPr>
          <a:xfrm>
            <a:off x="0" y="4864065"/>
            <a:ext cx="1804584" cy="27943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CA" sz="1100">
                <a:solidFill>
                  <a:srgbClr val="000000"/>
                </a:solidFill>
                <a:latin typeface="Calibri" panose="020F0502020204030204" pitchFamily="34" charset="0"/>
              </a:rPr>
              <a:t>Classification: Protected A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8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45" name="Google Shape;45;p28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28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" name="Google Shape;47;p28"/>
          <p:cNvSpPr txBox="1">
            <a:spLocks noGrp="1"/>
          </p:cNvSpPr>
          <p:nvPr>
            <p:ph type="sldNum" idx="12"/>
          </p:nvPr>
        </p:nvSpPr>
        <p:spPr>
          <a:xfrm>
            <a:off x="107504" y="4673377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m</a:t>
            </a:r>
            <a:endParaRPr sz="1400">
              <a:solidFill>
                <a:srgbClr val="000000"/>
              </a:solidFill>
            </a:endParaRPr>
          </a:p>
        </p:txBody>
      </p:sp>
      <p:sp>
        <p:nvSpPr>
          <p:cNvPr id="2" name="MSIPCMContentMarking" descr="{&quot;HashCode&quot;:1424004173,&quot;Placement&quot;:&quot;Footer&quot;,&quot;Top&quot;:382.997253,&quot;Left&quot;:0.0,&quot;SlideWidth&quot;:720,&quot;SlideHeight&quot;:405}">
            <a:extLst>
              <a:ext uri="{FF2B5EF4-FFF2-40B4-BE49-F238E27FC236}">
                <a16:creationId xmlns:a16="http://schemas.microsoft.com/office/drawing/2014/main" id="{B2A17237-752C-5CD1-5DF8-8A349672790E}"/>
              </a:ext>
            </a:extLst>
          </p:cNvPr>
          <p:cNvSpPr txBox="1"/>
          <p:nvPr userDrawn="1"/>
        </p:nvSpPr>
        <p:spPr>
          <a:xfrm>
            <a:off x="0" y="4864065"/>
            <a:ext cx="1804584" cy="27943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CA" sz="1100">
                <a:solidFill>
                  <a:srgbClr val="000000"/>
                </a:solidFill>
                <a:latin typeface="Calibri" panose="020F0502020204030204" pitchFamily="34" charset="0"/>
              </a:rPr>
              <a:t>Classification: Protected A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7" r:id="rId12"/>
    <p:sldLayoutId id="2147483668" r:id="rId13"/>
    <p:sldLayoutId id="2147483669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.youtube.com/watch?v=NTbhyHNA1Vc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alberta.ca/publications/bridge-construction-inspection-manual-edition-3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"/>
          <p:cNvSpPr txBox="1">
            <a:spLocks noGrp="1"/>
          </p:cNvSpPr>
          <p:nvPr>
            <p:ph type="ctrTitle"/>
          </p:nvPr>
        </p:nvSpPr>
        <p:spPr>
          <a:xfrm>
            <a:off x="472008" y="776545"/>
            <a:ext cx="8348464" cy="1507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CULVERTS – BASIC STRUCTURAL CONSIDERATIONS</a:t>
            </a:r>
            <a:endParaRPr sz="3000"/>
          </a:p>
        </p:txBody>
      </p:sp>
      <p:sp>
        <p:nvSpPr>
          <p:cNvPr id="152" name="Google Shape;152;p1"/>
          <p:cNvSpPr txBox="1">
            <a:spLocks noGrp="1"/>
          </p:cNvSpPr>
          <p:nvPr>
            <p:ph type="subTitle" idx="1"/>
          </p:nvPr>
        </p:nvSpPr>
        <p:spPr>
          <a:xfrm>
            <a:off x="472008" y="4035351"/>
            <a:ext cx="8355754" cy="452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endParaRPr sz="1200">
              <a:solidFill>
                <a:srgbClr val="F2F2F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en-US" sz="1200">
                <a:solidFill>
                  <a:srgbClr val="F2F2F2"/>
                </a:solidFill>
              </a:rPr>
              <a:t> </a:t>
            </a:r>
            <a:r>
              <a:rPr lang="en-US" sz="1200" u="sng">
                <a:solidFill>
                  <a:srgbClr val="F2F2F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https://m.youtube.com/watch?v=NTbhyHNA1Vc</a:t>
            </a:r>
            <a:endParaRPr sz="1200">
              <a:solidFill>
                <a:srgbClr val="F2F2F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10" descr="S:\BRIDGE\SHARED\CLIVE\powerpoint\roof bulge.jpg"/>
          <p:cNvPicPr preferRelativeResize="0"/>
          <p:nvPr/>
        </p:nvPicPr>
        <p:blipFill rotWithShape="1">
          <a:blip r:embed="rId3">
            <a:alphaModFix/>
          </a:blip>
          <a:srcRect t="12791"/>
          <a:stretch/>
        </p:blipFill>
        <p:spPr>
          <a:xfrm>
            <a:off x="20" y="10"/>
            <a:ext cx="9143980" cy="514349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11"/>
          <p:cNvPicPr preferRelativeResize="0"/>
          <p:nvPr/>
        </p:nvPicPr>
        <p:blipFill>
          <a:blip r:embed="rId3"/>
          <a:srcRect t="12500" b="12500"/>
          <a:stretch/>
        </p:blipFill>
        <p:spPr>
          <a:xfrm>
            <a:off x="20" y="10"/>
            <a:ext cx="9143980" cy="514349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11"/>
          <p:cNvPicPr preferRelativeResize="0"/>
          <p:nvPr/>
        </p:nvPicPr>
        <p:blipFill>
          <a:blip r:embed="rId3"/>
          <a:srcRect t="12500" b="12500"/>
          <a:stretch/>
        </p:blipFill>
        <p:spPr>
          <a:xfrm>
            <a:off x="20" y="10"/>
            <a:ext cx="9143980" cy="514349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9713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faucet&#10;&#10;Description automatically generated with medium confidence">
            <a:extLst>
              <a:ext uri="{FF2B5EF4-FFF2-40B4-BE49-F238E27FC236}">
                <a16:creationId xmlns:a16="http://schemas.microsoft.com/office/drawing/2014/main" id="{291DEC85-0224-AB4D-B142-F5788C7D91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76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2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CSP (field jointing)</a:t>
            </a:r>
            <a:endParaRPr sz="3200" dirty="0"/>
          </a:p>
        </p:txBody>
      </p:sp>
      <p:pic>
        <p:nvPicPr>
          <p:cNvPr id="225" name="Google Shape;225;p12" descr="S:\BRIDGE\SHARED\CLIVE\powerpoint\csp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84226" y="1282304"/>
            <a:ext cx="4375547" cy="3233738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12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3"/>
          <p:cNvSpPr txBox="1">
            <a:spLocks noGrp="1"/>
          </p:cNvSpPr>
          <p:nvPr>
            <p:ph type="body" idx="1"/>
          </p:nvPr>
        </p:nvSpPr>
        <p:spPr>
          <a:xfrm>
            <a:off x="539552" y="1356958"/>
            <a:ext cx="8229600" cy="3231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/>
              <a:t>Two Types: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−"/>
            </a:pPr>
            <a:r>
              <a:rPr lang="en-US"/>
              <a:t>Corrugated Steel Pipe (CSP)</a:t>
            </a:r>
            <a:endParaRPr/>
          </a:p>
          <a:p>
            <a:pPr marL="34290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−"/>
            </a:pPr>
            <a:r>
              <a:rPr lang="en-US"/>
              <a:t>Structural Plate Corrugated Steel Pipe (SPCSP)</a:t>
            </a:r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Flexible Culverts</a:t>
            </a:r>
            <a:endParaRPr sz="3200" dirty="0"/>
          </a:p>
        </p:txBody>
      </p:sp>
      <p:sp>
        <p:nvSpPr>
          <p:cNvPr id="233" name="Google Shape;233;p13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4"/>
          <p:cNvSpPr txBox="1">
            <a:spLocks noGrp="1"/>
          </p:cNvSpPr>
          <p:nvPr>
            <p:ph type="body" idx="1"/>
          </p:nvPr>
        </p:nvSpPr>
        <p:spPr>
          <a:xfrm>
            <a:off x="539552" y="1356958"/>
            <a:ext cx="8229600" cy="3231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dirty="0"/>
              <a:t>Complete rings fabricated in plant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dirty="0"/>
              <a:t>Rolled helical sections, re-rolled ends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dirty="0"/>
              <a:t>Joined by couplers 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dirty="0"/>
              <a:t>Bridge sizes range from 1500 to 3600 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dirty="0"/>
              <a:t>Common sizes 1800 to 3000 (in 200mm increments)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dirty="0"/>
              <a:t>Segment produced in lengths to suit transport (2.5 to 15.0 m) </a:t>
            </a:r>
            <a:endParaRPr dirty="0"/>
          </a:p>
        </p:txBody>
      </p:sp>
      <p:sp>
        <p:nvSpPr>
          <p:cNvPr id="239" name="Google Shape;239;p14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Corrugated Steel Pipe (CSP)</a:t>
            </a:r>
            <a:endParaRPr sz="3200" dirty="0"/>
          </a:p>
        </p:txBody>
      </p:sp>
      <p:sp>
        <p:nvSpPr>
          <p:cNvPr id="240" name="Google Shape;240;p14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5"/>
          <p:cNvSpPr txBox="1">
            <a:spLocks noGrp="1"/>
          </p:cNvSpPr>
          <p:nvPr>
            <p:ph type="body" idx="1"/>
          </p:nvPr>
        </p:nvSpPr>
        <p:spPr>
          <a:xfrm>
            <a:off x="539552" y="1356958"/>
            <a:ext cx="8229600" cy="3231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dirty="0"/>
              <a:t>Common Thickness</a:t>
            </a:r>
            <a:endParaRPr dirty="0"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dirty="0"/>
              <a:t>2.8mm,  3.5mm,  4.2mm</a:t>
            </a:r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dirty="0"/>
              <a:t>Common Profiles</a:t>
            </a:r>
            <a:endParaRPr dirty="0"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dirty="0"/>
              <a:t>68mm (Pitch) x 13mm (depth) </a:t>
            </a:r>
            <a:endParaRPr dirty="0"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dirty="0"/>
              <a:t>76mm X 25mm, and 125mm X 26mm</a:t>
            </a:r>
            <a:endParaRPr sz="2400" dirty="0"/>
          </a:p>
        </p:txBody>
      </p:sp>
      <p:sp>
        <p:nvSpPr>
          <p:cNvPr id="247" name="Google Shape;247;p15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CSP Properties</a:t>
            </a:r>
            <a:endParaRPr sz="3200" dirty="0"/>
          </a:p>
        </p:txBody>
      </p:sp>
      <p:pic>
        <p:nvPicPr>
          <p:cNvPr id="248" name="Google Shape;248;p15" descr="S:\BRIDGE\SHARED\CLIVE\powerpoint\csp propertie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04225" y="3180523"/>
            <a:ext cx="3910825" cy="1623476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15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6"/>
          <p:cNvSpPr txBox="1">
            <a:spLocks noGrp="1"/>
          </p:cNvSpPr>
          <p:nvPr>
            <p:ph type="body" idx="1"/>
          </p:nvPr>
        </p:nvSpPr>
        <p:spPr>
          <a:xfrm>
            <a:off x="539552" y="1356958"/>
            <a:ext cx="8229600" cy="3231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/>
              <a:t>Flat plate is corrugated &amp; punched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/>
              <a:t>Hot dip galvanized then curved to shape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/>
              <a:t>Five thickness – 3, 4, 5, 6, and 7mm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/>
              <a:t>Profiles - pitch x depth </a:t>
            </a:r>
            <a:endParaRPr dirty="0"/>
          </a:p>
          <a:p>
            <a:pPr marL="742950" lvl="1" indent="-3429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−"/>
            </a:pPr>
            <a:r>
              <a:rPr lang="en-US" sz="1600" dirty="0"/>
              <a:t>152 x 51 mm</a:t>
            </a:r>
            <a:endParaRPr dirty="0"/>
          </a:p>
          <a:p>
            <a:pPr marL="742950" lvl="1" indent="-3429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−"/>
            </a:pPr>
            <a:r>
              <a:rPr lang="en-US" sz="1600" dirty="0"/>
              <a:t>380 x 140 mm</a:t>
            </a:r>
            <a:endParaRPr dirty="0"/>
          </a:p>
          <a:p>
            <a:pPr marL="742950" lvl="1" indent="-34290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−"/>
            </a:pPr>
            <a:r>
              <a:rPr lang="en-US" sz="1600" dirty="0"/>
              <a:t>400 x 150 mm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/>
              <a:t>Individual plates are bolted together</a:t>
            </a:r>
            <a:endParaRPr dirty="0"/>
          </a:p>
        </p:txBody>
      </p:sp>
      <p:sp>
        <p:nvSpPr>
          <p:cNvPr id="256" name="Google Shape;256;p16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Structural Plate Corrugated Steel Pipe </a:t>
            </a:r>
            <a:r>
              <a:rPr lang="en-US" sz="2000" dirty="0"/>
              <a:t>(SPCSP)</a:t>
            </a:r>
            <a:endParaRPr sz="3200" dirty="0"/>
          </a:p>
        </p:txBody>
      </p:sp>
      <p:sp>
        <p:nvSpPr>
          <p:cNvPr id="257" name="Google Shape;257;p16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7"/>
          <p:cNvSpPr txBox="1">
            <a:spLocks noGrp="1"/>
          </p:cNvSpPr>
          <p:nvPr>
            <p:ph type="body" idx="1"/>
          </p:nvPr>
        </p:nvSpPr>
        <p:spPr>
          <a:xfrm>
            <a:off x="539552" y="1356958"/>
            <a:ext cx="8229600" cy="3231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28625" lvl="0" indent="-4286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lang="en-US" sz="2700" dirty="0"/>
              <a:t> Plate lengths </a:t>
            </a:r>
            <a:endParaRPr dirty="0"/>
          </a:p>
          <a:p>
            <a:pPr marL="1028700" lvl="2" indent="-428625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−"/>
            </a:pPr>
            <a:r>
              <a:rPr lang="en-US" sz="1600" dirty="0"/>
              <a:t>3,050mm (10 ft)</a:t>
            </a:r>
            <a:endParaRPr dirty="0"/>
          </a:p>
          <a:p>
            <a:pPr marL="1028700" lvl="2" indent="-428625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−"/>
            </a:pPr>
            <a:r>
              <a:rPr lang="en-US" sz="1600" dirty="0"/>
              <a:t>3,670mm (12 ft)</a:t>
            </a:r>
          </a:p>
          <a:p>
            <a:pPr marL="600075" lvl="2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dirty="0"/>
          </a:p>
          <a:p>
            <a:pPr marL="428625" lvl="0" indent="-428625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lang="en-US" sz="2700" dirty="0"/>
              <a:t> Plate width 5N, 6N, and 9N</a:t>
            </a:r>
            <a:endParaRPr dirty="0"/>
          </a:p>
          <a:p>
            <a:pPr marL="600075" lvl="2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dirty="0"/>
              <a:t>N is the circumferential bolt spacing</a:t>
            </a:r>
            <a:endParaRPr dirty="0"/>
          </a:p>
          <a:p>
            <a:pPr marL="600075" lvl="2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dirty="0"/>
              <a:t>N = 3pi (244 mm or 9.6”) </a:t>
            </a:r>
            <a:endParaRPr dirty="0"/>
          </a:p>
          <a:p>
            <a:pPr marL="600075" lvl="2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dirty="0"/>
              <a:t>Ex: Number of bolts in a 3.048m or 10’ diameter ring</a:t>
            </a:r>
          </a:p>
          <a:p>
            <a:pPr marL="600075" lvl="2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dirty="0"/>
              <a:t>	= </a:t>
            </a:r>
            <a:r>
              <a:rPr lang="el-GR" dirty="0"/>
              <a:t>π</a:t>
            </a:r>
            <a:r>
              <a:rPr lang="en-CA"/>
              <a:t> x 3048 mm / 244 mm = 39.2 = 39 spaces or 40 bolts per ring</a:t>
            </a:r>
            <a:endParaRPr lang="en-US" dirty="0"/>
          </a:p>
        </p:txBody>
      </p:sp>
      <p:sp>
        <p:nvSpPr>
          <p:cNvPr id="264" name="Google Shape;264;p17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SPCSP (cont.)</a:t>
            </a:r>
            <a:endParaRPr sz="3200" dirty="0"/>
          </a:p>
        </p:txBody>
      </p:sp>
      <p:sp>
        <p:nvSpPr>
          <p:cNvPr id="265" name="Google Shape;265;p17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"/>
          <p:cNvSpPr txBox="1">
            <a:spLocks noGrp="1"/>
          </p:cNvSpPr>
          <p:nvPr>
            <p:ph type="body" idx="1"/>
          </p:nvPr>
        </p:nvSpPr>
        <p:spPr>
          <a:xfrm>
            <a:off x="539552" y="1347614"/>
            <a:ext cx="8229600" cy="324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800"/>
              <a:buNone/>
            </a:pPr>
            <a:r>
              <a:rPr lang="en-US" dirty="0"/>
              <a:t>Currently there are approx. </a:t>
            </a:r>
            <a:r>
              <a:rPr lang="en-US" dirty="0">
                <a:solidFill>
                  <a:schemeClr val="bg1"/>
                </a:solidFill>
              </a:rPr>
              <a:t>8515</a:t>
            </a:r>
            <a:r>
              <a:rPr lang="en-US" dirty="0"/>
              <a:t> bridge size culverts in Alberta which accounts for ~63% of all bridge structures in the province.</a:t>
            </a:r>
            <a:endParaRPr dirty="0"/>
          </a:p>
          <a:p>
            <a:pPr marL="114300" lvl="0" indent="0" algn="l" rtl="0">
              <a:spcBef>
                <a:spcPts val="360"/>
              </a:spcBef>
              <a:spcAft>
                <a:spcPts val="0"/>
              </a:spcAft>
              <a:buClr>
                <a:srgbClr val="F2F2F2"/>
              </a:buClr>
              <a:buSzPts val="1800"/>
              <a:buNone/>
            </a:pP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F2F2F2"/>
              </a:buClr>
              <a:buSzPts val="1800"/>
              <a:buNone/>
            </a:pPr>
            <a:r>
              <a:rPr lang="en-US" dirty="0"/>
              <a:t> Two types of culverts:</a:t>
            </a:r>
            <a:endParaRPr dirty="0"/>
          </a:p>
          <a:p>
            <a:pPr marL="114300" lvl="0" indent="0" algn="l" rtl="0">
              <a:spcBef>
                <a:spcPts val="360"/>
              </a:spcBef>
              <a:spcAft>
                <a:spcPts val="0"/>
              </a:spcAft>
              <a:buClr>
                <a:srgbClr val="F2F2F2"/>
              </a:buClr>
              <a:buSzPts val="1800"/>
              <a:buNone/>
            </a:pP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F2F2F2"/>
              </a:buClr>
              <a:buSzPts val="1800"/>
              <a:buNone/>
            </a:pPr>
            <a:r>
              <a:rPr lang="en-US" dirty="0"/>
              <a:t>	1) Flexible Structures  (corrugated steel) (~96%) </a:t>
            </a:r>
            <a:endParaRPr dirty="0"/>
          </a:p>
          <a:p>
            <a:pPr marL="76200" lvl="0" indent="0" algn="l" rtl="0">
              <a:spcBef>
                <a:spcPts val="240"/>
              </a:spcBef>
              <a:spcAft>
                <a:spcPts val="0"/>
              </a:spcAft>
              <a:buClr>
                <a:srgbClr val="F2F2F2"/>
              </a:buClr>
              <a:buSzPts val="1200"/>
              <a:buNone/>
            </a:pPr>
            <a:endParaRPr sz="1200"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F2F2F2"/>
              </a:buClr>
              <a:buSzPts val="1800"/>
              <a:buNone/>
            </a:pPr>
            <a:r>
              <a:rPr lang="en-US" dirty="0"/>
              <a:t>	2) Rigid Structures (concrete, steel or timber)</a:t>
            </a:r>
            <a:endParaRPr dirty="0"/>
          </a:p>
        </p:txBody>
      </p:sp>
      <p:sp>
        <p:nvSpPr>
          <p:cNvPr id="159" name="Google Shape;159;p2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Introduction</a:t>
            </a:r>
            <a:endParaRPr sz="3600" dirty="0"/>
          </a:p>
        </p:txBody>
      </p:sp>
      <p:sp>
        <p:nvSpPr>
          <p:cNvPr id="160" name="Google Shape;160;p2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8"/>
          <p:cNvSpPr txBox="1">
            <a:spLocks noGrp="1"/>
          </p:cNvSpPr>
          <p:nvPr>
            <p:ph type="body" idx="1"/>
          </p:nvPr>
        </p:nvSpPr>
        <p:spPr>
          <a:xfrm>
            <a:off x="539552" y="1356958"/>
            <a:ext cx="8229600" cy="3231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28625" lvl="0" indent="-42862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dirty="0"/>
              <a:t>Atlantic Industry's ‘Bolt-a-Plate</a:t>
            </a:r>
            <a:endParaRPr dirty="0"/>
          </a:p>
          <a:p>
            <a:pPr marL="600075" lvl="2" indent="0" algn="l" rtl="0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dirty="0"/>
              <a:t>width 1067, length 3N to 16N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dirty="0"/>
              <a:t> Twister Pipe’s ‘MP 200’</a:t>
            </a:r>
            <a:endParaRPr dirty="0"/>
          </a:p>
          <a:p>
            <a:pPr marL="600075" lvl="2" indent="0" algn="l" rtl="0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dirty="0"/>
              <a:t>pitch 200, depth 55mm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dirty="0"/>
              <a:t> </a:t>
            </a:r>
            <a:r>
              <a:rPr lang="en-US" dirty="0" err="1"/>
              <a:t>SuperCor</a:t>
            </a:r>
            <a:r>
              <a:rPr lang="en-US" dirty="0"/>
              <a:t>, and Bridge Plate</a:t>
            </a:r>
            <a:endParaRPr dirty="0"/>
          </a:p>
          <a:p>
            <a:pPr marL="600075" lvl="2" indent="0" algn="l" rtl="0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dirty="0"/>
              <a:t>(pitch 380, depth 140)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dirty="0"/>
              <a:t> New coating systems</a:t>
            </a:r>
            <a:r>
              <a:rPr lang="en-US" sz="2700" dirty="0"/>
              <a:t> </a:t>
            </a:r>
            <a:endParaRPr dirty="0"/>
          </a:p>
        </p:txBody>
      </p:sp>
      <p:sp>
        <p:nvSpPr>
          <p:cNvPr id="272" name="Google Shape;272;p18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SPCSP - some recent products</a:t>
            </a:r>
            <a:endParaRPr sz="3200" dirty="0"/>
          </a:p>
        </p:txBody>
      </p:sp>
      <p:sp>
        <p:nvSpPr>
          <p:cNvPr id="273" name="Google Shape;273;p18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pic>
        <p:nvPicPr>
          <p:cNvPr id="274" name="Google Shape;274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1084216"/>
            <a:ext cx="4308021" cy="3231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8"/>
          <p:cNvSpPr txBox="1">
            <a:spLocks noGrp="1"/>
          </p:cNvSpPr>
          <p:nvPr>
            <p:ph type="body" idx="1"/>
          </p:nvPr>
        </p:nvSpPr>
        <p:spPr>
          <a:xfrm>
            <a:off x="539552" y="1356958"/>
            <a:ext cx="8229600" cy="3231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28625" lvl="0" indent="-4286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dirty="0"/>
              <a:t>New coating systems</a:t>
            </a:r>
            <a:r>
              <a:rPr lang="en-US" sz="2700" dirty="0"/>
              <a:t> </a:t>
            </a:r>
            <a:endParaRPr dirty="0"/>
          </a:p>
        </p:txBody>
      </p:sp>
      <p:sp>
        <p:nvSpPr>
          <p:cNvPr id="272" name="Google Shape;272;p18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SPCSP - some recent products</a:t>
            </a:r>
            <a:endParaRPr sz="3200" dirty="0"/>
          </a:p>
        </p:txBody>
      </p:sp>
      <p:sp>
        <p:nvSpPr>
          <p:cNvPr id="273" name="Google Shape;273;p18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pic>
        <p:nvPicPr>
          <p:cNvPr id="274" name="Google Shape;274;p18"/>
          <p:cNvPicPr preferRelativeResize="0"/>
          <p:nvPr/>
        </p:nvPicPr>
        <p:blipFill>
          <a:blip r:embed="rId3"/>
          <a:srcRect/>
          <a:stretch/>
        </p:blipFill>
        <p:spPr>
          <a:xfrm>
            <a:off x="4572000" y="1084216"/>
            <a:ext cx="4308021" cy="32310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20439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9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SPCSP (field bolting)</a:t>
            </a:r>
            <a:endParaRPr sz="3200" dirty="0"/>
          </a:p>
        </p:txBody>
      </p:sp>
      <p:pic>
        <p:nvPicPr>
          <p:cNvPr id="281" name="Google Shape;281;p19" descr="S:\BRIDGE\SHARED\CLIVE\powerpoint\spcsp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29966" y="1301354"/>
            <a:ext cx="5829300" cy="2878931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19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669569-4D51-80AF-0399-5B418069E066}"/>
              </a:ext>
            </a:extLst>
          </p:cNvPr>
          <p:cNvSpPr txBox="1"/>
          <p:nvPr/>
        </p:nvSpPr>
        <p:spPr>
          <a:xfrm>
            <a:off x="5584371" y="3872508"/>
            <a:ext cx="2585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latin typeface="Abadi" panose="020B0604020202020204" pitchFamily="34" charset="0"/>
              </a:rPr>
              <a:t>Longitudinal Seam Stagger (1N)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AEA25ED-6F48-EB3D-107A-218E3BF7A341}"/>
              </a:ext>
            </a:extLst>
          </p:cNvPr>
          <p:cNvCxnSpPr>
            <a:cxnSpLocks/>
            <a:endCxn id="7" idx="5"/>
          </p:cNvCxnSpPr>
          <p:nvPr/>
        </p:nvCxnSpPr>
        <p:spPr>
          <a:xfrm flipH="1" flipV="1">
            <a:off x="5713688" y="3554380"/>
            <a:ext cx="288695" cy="410197"/>
          </a:xfrm>
          <a:prstGeom prst="straightConnector1">
            <a:avLst/>
          </a:prstGeom>
          <a:ln w="19050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D815E7D0-F036-FF37-1108-5D9698833320}"/>
              </a:ext>
            </a:extLst>
          </p:cNvPr>
          <p:cNvSpPr/>
          <p:nvPr/>
        </p:nvSpPr>
        <p:spPr>
          <a:xfrm>
            <a:off x="5401492" y="3252651"/>
            <a:ext cx="365760" cy="3534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1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sp>
        <p:nvSpPr>
          <p:cNvPr id="297" name="Google Shape;297;p21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689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SPCSP Barrel</a:t>
            </a:r>
            <a:endParaRPr dirty="0"/>
          </a:p>
        </p:txBody>
      </p:sp>
      <p:pic>
        <p:nvPicPr>
          <p:cNvPr id="5" name="Picture 4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5F7FEDEE-D9DC-C84C-F5EE-85E136B7FC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9612" y="769009"/>
            <a:ext cx="5684775" cy="426358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0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SPCSP (longitudinal lapping)</a:t>
            </a:r>
            <a:endParaRPr sz="3200" dirty="0"/>
          </a:p>
        </p:txBody>
      </p:sp>
      <p:pic>
        <p:nvPicPr>
          <p:cNvPr id="289" name="Google Shape;289;p20" descr="S:\BRIDGE\SHARED\CLIVE\powerpoint\seam lap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03785" y="1658541"/>
            <a:ext cx="5829300" cy="2152650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20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1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pic>
        <p:nvPicPr>
          <p:cNvPr id="296" name="Google Shape;296;p2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24971" b="16430"/>
          <a:stretch/>
        </p:blipFill>
        <p:spPr>
          <a:xfrm>
            <a:off x="539552" y="1356958"/>
            <a:ext cx="8229600" cy="3231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sp>
        <p:nvSpPr>
          <p:cNvPr id="297" name="Google Shape;297;p21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689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Properly Lapped Seam</a:t>
            </a:r>
            <a:br>
              <a:rPr lang="en-US" dirty="0"/>
            </a:br>
            <a:r>
              <a:rPr lang="en-US" dirty="0"/>
              <a:t>Bolt in valley is nearest visible edge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536771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2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  <p:pic>
        <p:nvPicPr>
          <p:cNvPr id="303" name="Google Shape;303;p22"/>
          <p:cNvPicPr preferRelativeResize="0">
            <a:picLocks noGrp="1"/>
          </p:cNvPicPr>
          <p:nvPr>
            <p:ph type="body" idx="1"/>
          </p:nvPr>
        </p:nvPicPr>
        <p:blipFill>
          <a:blip r:embed="rId3"/>
          <a:srcRect t="23826" b="23826"/>
          <a:stretch/>
        </p:blipFill>
        <p:spPr>
          <a:xfrm>
            <a:off x="539552" y="1356958"/>
            <a:ext cx="8229600" cy="3231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sp>
        <p:nvSpPr>
          <p:cNvPr id="304" name="Google Shape;304;p22"/>
          <p:cNvSpPr txBox="1">
            <a:spLocks noGrp="1"/>
          </p:cNvSpPr>
          <p:nvPr>
            <p:ph type="title"/>
          </p:nvPr>
        </p:nvSpPr>
        <p:spPr>
          <a:xfrm>
            <a:off x="539552" y="278606"/>
            <a:ext cx="8219256" cy="757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Improperly Lapped Seam</a:t>
            </a:r>
            <a:br>
              <a:rPr lang="en-US"/>
            </a:br>
            <a:r>
              <a:rPr lang="en-US"/>
              <a:t>Bolt in valley is farthest from visible edge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2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  <p:pic>
        <p:nvPicPr>
          <p:cNvPr id="303" name="Google Shape;303;p22"/>
          <p:cNvPicPr preferRelativeResize="0">
            <a:picLocks noGrp="1"/>
          </p:cNvPicPr>
          <p:nvPr>
            <p:ph type="body" idx="1"/>
          </p:nvPr>
        </p:nvPicPr>
        <p:blipFill>
          <a:blip r:embed="rId3"/>
          <a:srcRect t="14701" b="14701"/>
          <a:stretch/>
        </p:blipFill>
        <p:spPr>
          <a:xfrm>
            <a:off x="1311964" y="1035845"/>
            <a:ext cx="6408103" cy="33930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sp>
        <p:nvSpPr>
          <p:cNvPr id="304" name="Google Shape;304;p22"/>
          <p:cNvSpPr txBox="1">
            <a:spLocks noGrp="1"/>
          </p:cNvSpPr>
          <p:nvPr>
            <p:ph type="title"/>
          </p:nvPr>
        </p:nvSpPr>
        <p:spPr>
          <a:xfrm>
            <a:off x="539552" y="278606"/>
            <a:ext cx="8219256" cy="757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Improperly Lapped Seam</a:t>
            </a:r>
            <a:br>
              <a:rPr lang="en-US"/>
            </a:br>
            <a:r>
              <a:rPr lang="en-US"/>
              <a:t>Bolt in valley is farthest from visible edge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770559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3"/>
          <p:cNvSpPr txBox="1">
            <a:spLocks noGrp="1"/>
          </p:cNvSpPr>
          <p:nvPr>
            <p:ph type="body" idx="1"/>
          </p:nvPr>
        </p:nvSpPr>
        <p:spPr>
          <a:xfrm>
            <a:off x="539552" y="3686174"/>
            <a:ext cx="8229600" cy="901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Both types of laps can carry about the same load</a:t>
            </a:r>
            <a:endParaRPr dirty="0"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Correctly lapped seams are more ductile – do not typically develop cracks</a:t>
            </a:r>
            <a:endParaRPr dirty="0"/>
          </a:p>
        </p:txBody>
      </p:sp>
      <p:sp>
        <p:nvSpPr>
          <p:cNvPr id="311" name="Google Shape;311;p23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SPCSP (seam strength tests)</a:t>
            </a:r>
            <a:endParaRPr sz="3200" dirty="0"/>
          </a:p>
        </p:txBody>
      </p:sp>
      <p:pic>
        <p:nvPicPr>
          <p:cNvPr id="312" name="Google Shape;312;p23" descr="S:\BRIDGE\SHARED\CLIVE\powerpoint\incorrect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10100" y="1273969"/>
            <a:ext cx="3086100" cy="223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23" descr="S:\BRIDGE\SHARED\CLIVE\powerpoint\correct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52550" y="1290637"/>
            <a:ext cx="2971800" cy="2205038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23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4"/>
          <p:cNvSpPr txBox="1">
            <a:spLocks noGrp="1"/>
          </p:cNvSpPr>
          <p:nvPr>
            <p:ph type="ctrTitle"/>
          </p:nvPr>
        </p:nvSpPr>
        <p:spPr>
          <a:xfrm>
            <a:off x="685800" y="679288"/>
            <a:ext cx="7772400" cy="164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Bridge Construction Inspection Manual</a:t>
            </a:r>
            <a:endParaRPr dirty="0"/>
          </a:p>
        </p:txBody>
      </p:sp>
      <p:sp>
        <p:nvSpPr>
          <p:cNvPr id="320" name="Google Shape;320;p24"/>
          <p:cNvSpPr txBox="1">
            <a:spLocks noGrp="1"/>
          </p:cNvSpPr>
          <p:nvPr>
            <p:ph type="subTitle" idx="1"/>
          </p:nvPr>
        </p:nvSpPr>
        <p:spPr>
          <a:xfrm>
            <a:off x="1371600" y="2801722"/>
            <a:ext cx="6400800" cy="1314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81AB"/>
              </a:buClr>
              <a:buSzPts val="1800"/>
              <a:buNone/>
            </a:pPr>
            <a:r>
              <a:rPr lang="en-US" u="sng" dirty="0">
                <a:solidFill>
                  <a:srgbClr val="0081AB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https://open.alberta.ca/publications/bridge-construction-inspection-manual-edition-3</a:t>
            </a:r>
            <a:endParaRPr dirty="0">
              <a:solidFill>
                <a:srgbClr val="0081AB"/>
              </a:solidFill>
            </a:endParaRPr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>
              <a:solidFill>
                <a:srgbClr val="0081AB"/>
              </a:solidFill>
            </a:endParaRPr>
          </a:p>
        </p:txBody>
      </p:sp>
      <p:sp>
        <p:nvSpPr>
          <p:cNvPr id="321" name="Google Shape;321;p24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Standard Drawings S-1418-20</a:t>
            </a:r>
            <a:endParaRPr sz="3200" dirty="0"/>
          </a:p>
        </p:txBody>
      </p:sp>
      <p:sp>
        <p:nvSpPr>
          <p:cNvPr id="166" name="Google Shape;166;p3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pic>
        <p:nvPicPr>
          <p:cNvPr id="167" name="Google Shape;167;p3" descr="Diagram, engineering draw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2643" t="1844" r="1351" b="1433"/>
          <a:stretch/>
        </p:blipFill>
        <p:spPr>
          <a:xfrm>
            <a:off x="1521417" y="989050"/>
            <a:ext cx="6101166" cy="37482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5"/>
          <p:cNvSpPr txBox="1">
            <a:spLocks noGrp="1"/>
          </p:cNvSpPr>
          <p:nvPr>
            <p:ph type="ctrTitle"/>
          </p:nvPr>
        </p:nvSpPr>
        <p:spPr>
          <a:xfrm>
            <a:off x="472008" y="776545"/>
            <a:ext cx="8348464" cy="1507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Questions?</a:t>
            </a:r>
            <a:endParaRPr/>
          </a:p>
        </p:txBody>
      </p:sp>
      <p:pic>
        <p:nvPicPr>
          <p:cNvPr id="327" name="Google Shape;327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5901" y="267944"/>
            <a:ext cx="4114800" cy="392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"/>
          <p:cNvSpPr txBox="1">
            <a:spLocks noGrp="1"/>
          </p:cNvSpPr>
          <p:nvPr>
            <p:ph type="body" idx="1"/>
          </p:nvPr>
        </p:nvSpPr>
        <p:spPr>
          <a:xfrm>
            <a:off x="539552" y="1356958"/>
            <a:ext cx="8229600" cy="3231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dirty="0"/>
              <a:t> Concrete (~4%) – either box or pipe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dirty="0"/>
              <a:t> Timber (0.1%) -  no longer being built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dirty="0"/>
              <a:t> Smooth wall steel pipe liners (rigid pipe)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dirty="0"/>
              <a:t> No noticeable deflection under loads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dirty="0"/>
              <a:t> Concrete is a durable material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dirty="0"/>
              <a:t> Concrete is relatively expensive</a:t>
            </a:r>
            <a:endParaRPr dirty="0"/>
          </a:p>
        </p:txBody>
      </p:sp>
      <p:sp>
        <p:nvSpPr>
          <p:cNvPr id="174" name="Google Shape;174;p4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Rigid Structures</a:t>
            </a:r>
            <a:endParaRPr sz="3200" dirty="0"/>
          </a:p>
        </p:txBody>
      </p:sp>
      <p:sp>
        <p:nvSpPr>
          <p:cNvPr id="175" name="Google Shape;175;p4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Rigid Structures</a:t>
            </a:r>
            <a:endParaRPr sz="3600" dirty="0"/>
          </a:p>
        </p:txBody>
      </p:sp>
      <p:pic>
        <p:nvPicPr>
          <p:cNvPr id="182" name="Google Shape;182;p5" descr="S:\BRIDGE\SHARED\CLIVE\powerpoint\ridged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44675" y="1164432"/>
            <a:ext cx="5409010" cy="3208735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5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6"/>
          <p:cNvSpPr txBox="1">
            <a:spLocks noGrp="1"/>
          </p:cNvSpPr>
          <p:nvPr>
            <p:ph type="body" idx="1"/>
          </p:nvPr>
        </p:nvSpPr>
        <p:spPr>
          <a:xfrm>
            <a:off x="539552" y="1356958"/>
            <a:ext cx="8229600" cy="3231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dirty="0"/>
              <a:t> Metal culverts comprise approximately 96% of culvert inventory 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dirty="0"/>
              <a:t> Fabricate to almost any shape 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dirty="0"/>
              <a:t> Relatively cheap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dirty="0"/>
              <a:t> Proper Backfill &amp; Installation is </a:t>
            </a:r>
            <a:r>
              <a:rPr lang="en-US" b="1" dirty="0"/>
              <a:t>CRITICAL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dirty="0"/>
              <a:t> Susceptible to structural problems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dirty="0"/>
              <a:t> Prone to corrosion, abrasion</a:t>
            </a:r>
            <a:endParaRPr dirty="0"/>
          </a:p>
          <a:p>
            <a:pPr marL="34290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</p:txBody>
      </p:sp>
      <p:sp>
        <p:nvSpPr>
          <p:cNvPr id="189" name="Google Shape;189;p6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Flexible Structures</a:t>
            </a:r>
            <a:endParaRPr sz="3600" dirty="0"/>
          </a:p>
        </p:txBody>
      </p:sp>
      <p:sp>
        <p:nvSpPr>
          <p:cNvPr id="190" name="Google Shape;190;p6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Flexible Structures</a:t>
            </a:r>
            <a:endParaRPr sz="3200" dirty="0"/>
          </a:p>
        </p:txBody>
      </p:sp>
      <p:pic>
        <p:nvPicPr>
          <p:cNvPr id="196" name="Google Shape;196;p7" descr="S:\BRIDGE\SHARED\CLIVE\powerpoint\flexibl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9534" y="1202655"/>
            <a:ext cx="5164932" cy="3427686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7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8" descr="S:\BRIDGE\SHARED\CLIVE\powerpoint\failed seam.jpg"/>
          <p:cNvPicPr preferRelativeResize="0"/>
          <p:nvPr/>
        </p:nvPicPr>
        <p:blipFill rotWithShape="1">
          <a:blip r:embed="rId3">
            <a:alphaModFix/>
          </a:blip>
          <a:srcRect t="12591" b="3765"/>
          <a:stretch/>
        </p:blipFill>
        <p:spPr>
          <a:xfrm>
            <a:off x="20" y="10"/>
            <a:ext cx="9143980" cy="514349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203" name="Google Shape;203;p8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9"/>
          <p:cNvPicPr preferRelativeResize="0"/>
          <p:nvPr/>
        </p:nvPicPr>
        <p:blipFill>
          <a:blip r:embed="rId3"/>
          <a:srcRect t="12508" b="12508"/>
          <a:stretch/>
        </p:blipFill>
        <p:spPr>
          <a:xfrm>
            <a:off x="20" y="10"/>
            <a:ext cx="9143980" cy="514349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lberta - Goverment">
  <a:themeElements>
    <a:clrScheme name="Custom 4">
      <a:dk1>
        <a:srgbClr val="36424A"/>
      </a:dk1>
      <a:lt1>
        <a:srgbClr val="FFFFFF"/>
      </a:lt1>
      <a:dk2>
        <a:srgbClr val="6A737B"/>
      </a:dk2>
      <a:lt2>
        <a:srgbClr val="D1D4D3"/>
      </a:lt2>
      <a:accent1>
        <a:srgbClr val="005072"/>
      </a:accent1>
      <a:accent2>
        <a:srgbClr val="0081AB"/>
      </a:accent2>
      <a:accent3>
        <a:srgbClr val="00AAD2"/>
      </a:accent3>
      <a:accent4>
        <a:srgbClr val="5FCEEA"/>
      </a:accent4>
      <a:accent5>
        <a:srgbClr val="A6E1EF"/>
      </a:accent5>
      <a:accent6>
        <a:srgbClr val="CCEEF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ody slides">
  <a:themeElements>
    <a:clrScheme name="Sky basic">
      <a:dk1>
        <a:srgbClr val="36424A"/>
      </a:dk1>
      <a:lt1>
        <a:srgbClr val="FFFFFF"/>
      </a:lt1>
      <a:dk2>
        <a:srgbClr val="6A737B"/>
      </a:dk2>
      <a:lt2>
        <a:srgbClr val="D1D4D3"/>
      </a:lt2>
      <a:accent1>
        <a:srgbClr val="005072"/>
      </a:accent1>
      <a:accent2>
        <a:srgbClr val="0081AB"/>
      </a:accent2>
      <a:accent3>
        <a:srgbClr val="00AAD2"/>
      </a:accent3>
      <a:accent4>
        <a:srgbClr val="5FCEEA"/>
      </a:accent4>
      <a:accent5>
        <a:srgbClr val="A6E1EF"/>
      </a:accent5>
      <a:accent6>
        <a:srgbClr val="CCEEF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599</Words>
  <Application>Microsoft Office PowerPoint</Application>
  <PresentationFormat>On-screen Show (16:9)</PresentationFormat>
  <Paragraphs>127</Paragraphs>
  <Slides>30</Slides>
  <Notes>30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Abadi</vt:lpstr>
      <vt:lpstr>Arial</vt:lpstr>
      <vt:lpstr>Calibri</vt:lpstr>
      <vt:lpstr>Noto Sans Symbols</vt:lpstr>
      <vt:lpstr>Times New Roman</vt:lpstr>
      <vt:lpstr>Alberta - Goverment</vt:lpstr>
      <vt:lpstr>Body slides</vt:lpstr>
      <vt:lpstr>MS_ClipArt_Gallery.2</vt:lpstr>
      <vt:lpstr>CULVERTS – BASIC STRUCTURAL CONSIDERATIONS</vt:lpstr>
      <vt:lpstr>Introduction</vt:lpstr>
      <vt:lpstr>Standard Drawings S-1418-20</vt:lpstr>
      <vt:lpstr>Rigid Structures</vt:lpstr>
      <vt:lpstr>Rigid Structures</vt:lpstr>
      <vt:lpstr>Flexible Structures</vt:lpstr>
      <vt:lpstr>Flexible Structures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CSP (field jointing)</vt:lpstr>
      <vt:lpstr>Flexible Culverts</vt:lpstr>
      <vt:lpstr>Corrugated Steel Pipe (CSP)</vt:lpstr>
      <vt:lpstr>CSP Properties</vt:lpstr>
      <vt:lpstr>Structural Plate Corrugated Steel Pipe (SPCSP)</vt:lpstr>
      <vt:lpstr>SPCSP (cont.)</vt:lpstr>
      <vt:lpstr>SPCSP - some recent products</vt:lpstr>
      <vt:lpstr>SPCSP - some recent products</vt:lpstr>
      <vt:lpstr>SPCSP (field bolting)</vt:lpstr>
      <vt:lpstr>SPCSP Barrel</vt:lpstr>
      <vt:lpstr>SPCSP (longitudinal lapping)</vt:lpstr>
      <vt:lpstr>Properly Lapped Seam Bolt in valley is nearest visible edge</vt:lpstr>
      <vt:lpstr>Improperly Lapped Seam Bolt in valley is farthest from visible edge</vt:lpstr>
      <vt:lpstr>Improperly Lapped Seam Bolt in valley is farthest from visible edge</vt:lpstr>
      <vt:lpstr>SPCSP (seam strength tests)</vt:lpstr>
      <vt:lpstr>Bridge Construction Inspection Manual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CULVERTS – BASIC STRUCTURAL CONSIDERATIONS</dc:title>
  <dc:creator>Garry Roberts</dc:creator>
  <cp:lastModifiedBy>Garry Roberts</cp:lastModifiedBy>
  <cp:revision>20</cp:revision>
  <dcterms:created xsi:type="dcterms:W3CDTF">1999-09-27T17:34:41Z</dcterms:created>
  <dcterms:modified xsi:type="dcterms:W3CDTF">2023-04-06T17:18:45Z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bf2ea38-542c-4b75-bd7d-582ec36a519f_Enabled">
    <vt:lpwstr>true</vt:lpwstr>
  </property>
  <property fmtid="{D5CDD505-2E9C-101B-9397-08002B2CF9AE}" pid="3" name="MSIP_Label_abf2ea38-542c-4b75-bd7d-582ec36a519f_SetDate">
    <vt:lpwstr>2023-04-05T19:48:20Z</vt:lpwstr>
  </property>
  <property fmtid="{D5CDD505-2E9C-101B-9397-08002B2CF9AE}" pid="4" name="MSIP_Label_abf2ea38-542c-4b75-bd7d-582ec36a519f_Method">
    <vt:lpwstr>Standard</vt:lpwstr>
  </property>
  <property fmtid="{D5CDD505-2E9C-101B-9397-08002B2CF9AE}" pid="5" name="MSIP_Label_abf2ea38-542c-4b75-bd7d-582ec36a519f_Name">
    <vt:lpwstr>Protected A</vt:lpwstr>
  </property>
  <property fmtid="{D5CDD505-2E9C-101B-9397-08002B2CF9AE}" pid="6" name="MSIP_Label_abf2ea38-542c-4b75-bd7d-582ec36a519f_SiteId">
    <vt:lpwstr>2bb51c06-af9b-42c5-8bf5-3c3b7b10850b</vt:lpwstr>
  </property>
  <property fmtid="{D5CDD505-2E9C-101B-9397-08002B2CF9AE}" pid="7" name="MSIP_Label_abf2ea38-542c-4b75-bd7d-582ec36a519f_ActionId">
    <vt:lpwstr>84a8884a-9ed0-484b-be40-0eed7d8ed1d3</vt:lpwstr>
  </property>
  <property fmtid="{D5CDD505-2E9C-101B-9397-08002B2CF9AE}" pid="8" name="MSIP_Label_abf2ea38-542c-4b75-bd7d-582ec36a519f_ContentBits">
    <vt:lpwstr>2</vt:lpwstr>
  </property>
</Properties>
</file>